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</p:sldMasterIdLst>
  <p:notesMasterIdLst>
    <p:notesMasterId r:id="rId46"/>
  </p:notesMasterIdLst>
  <p:sldIdLst>
    <p:sldId id="256" r:id="rId21"/>
    <p:sldId id="258" r:id="rId22"/>
    <p:sldId id="272" r:id="rId23"/>
    <p:sldId id="288" r:id="rId24"/>
    <p:sldId id="270" r:id="rId25"/>
    <p:sldId id="263" r:id="rId26"/>
    <p:sldId id="262" r:id="rId27"/>
    <p:sldId id="290" r:id="rId28"/>
    <p:sldId id="287" r:id="rId29"/>
    <p:sldId id="269" r:id="rId30"/>
    <p:sldId id="260" r:id="rId31"/>
    <p:sldId id="268" r:id="rId32"/>
    <p:sldId id="271" r:id="rId33"/>
    <p:sldId id="275" r:id="rId34"/>
    <p:sldId id="261" r:id="rId35"/>
    <p:sldId id="276" r:id="rId36"/>
    <p:sldId id="259" r:id="rId37"/>
    <p:sldId id="273" r:id="rId38"/>
    <p:sldId id="265" r:id="rId39"/>
    <p:sldId id="289" r:id="rId40"/>
    <p:sldId id="264" r:id="rId41"/>
    <p:sldId id="274" r:id="rId42"/>
    <p:sldId id="277" r:id="rId43"/>
    <p:sldId id="266" r:id="rId44"/>
    <p:sldId id="309" r:id="rId45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844"/>
    <a:srgbClr val="71C14E"/>
    <a:srgbClr val="175593"/>
    <a:srgbClr val="008CDD"/>
    <a:srgbClr val="F7B540"/>
    <a:srgbClr val="00CFAD"/>
    <a:srgbClr val="00B1DA"/>
    <a:srgbClr val="FFB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192" y="-90"/>
      </p:cViewPr>
      <p:guideLst>
        <p:guide orient="horz" pos="2125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25.xml"/><Relationship Id="rId44" Type="http://schemas.openxmlformats.org/officeDocument/2006/relationships/slide" Target="slides/slide24.xml"/><Relationship Id="rId43" Type="http://schemas.openxmlformats.org/officeDocument/2006/relationships/slide" Target="slides/slide23.xml"/><Relationship Id="rId42" Type="http://schemas.openxmlformats.org/officeDocument/2006/relationships/slide" Target="slides/slide22.xml"/><Relationship Id="rId41" Type="http://schemas.openxmlformats.org/officeDocument/2006/relationships/slide" Target="slides/slide21.xml"/><Relationship Id="rId40" Type="http://schemas.openxmlformats.org/officeDocument/2006/relationships/slide" Target="slides/slide2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9.xml"/><Relationship Id="rId38" Type="http://schemas.openxmlformats.org/officeDocument/2006/relationships/slide" Target="slides/slide18.xml"/><Relationship Id="rId37" Type="http://schemas.openxmlformats.org/officeDocument/2006/relationships/slide" Target="slides/slide17.xml"/><Relationship Id="rId36" Type="http://schemas.openxmlformats.org/officeDocument/2006/relationships/slide" Target="slides/slide16.xml"/><Relationship Id="rId35" Type="http://schemas.openxmlformats.org/officeDocument/2006/relationships/slide" Target="slides/slide15.xml"/><Relationship Id="rId34" Type="http://schemas.openxmlformats.org/officeDocument/2006/relationships/slide" Target="slides/slide14.xml"/><Relationship Id="rId33" Type="http://schemas.openxmlformats.org/officeDocument/2006/relationships/slide" Target="slides/slide13.xml"/><Relationship Id="rId32" Type="http://schemas.openxmlformats.org/officeDocument/2006/relationships/slide" Target="slides/slide12.xml"/><Relationship Id="rId31" Type="http://schemas.openxmlformats.org/officeDocument/2006/relationships/slide" Target="slides/slide11.xml"/><Relationship Id="rId30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8" Type="http://schemas.openxmlformats.org/officeDocument/2006/relationships/slide" Target="slides/slide8.xml"/><Relationship Id="rId27" Type="http://schemas.openxmlformats.org/officeDocument/2006/relationships/slide" Target="slides/slide7.xml"/><Relationship Id="rId26" Type="http://schemas.openxmlformats.org/officeDocument/2006/relationships/slide" Target="slides/slide6.xml"/><Relationship Id="rId25" Type="http://schemas.openxmlformats.org/officeDocument/2006/relationships/slide" Target="slides/slide5.xml"/><Relationship Id="rId24" Type="http://schemas.openxmlformats.org/officeDocument/2006/relationships/slide" Target="slides/slide4.xml"/><Relationship Id="rId23" Type="http://schemas.openxmlformats.org/officeDocument/2006/relationships/slide" Target="slides/slide3.xml"/><Relationship Id="rId22" Type="http://schemas.openxmlformats.org/officeDocument/2006/relationships/slide" Target="slides/slide2.xml"/><Relationship Id="rId21" Type="http://schemas.openxmlformats.org/officeDocument/2006/relationships/slide" Target="slides/slide1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0" name="幻灯片图像占位符 3"/>
          <p:cNvSpPr>
            <a:spLocks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509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0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1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/>
              <a:t>http://www.ypppt.com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3" Type="http://schemas.openxmlformats.org/officeDocument/2006/relationships/theme" Target="../theme/theme1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4" Type="http://schemas.openxmlformats.org/officeDocument/2006/relationships/theme" Target="../theme/theme19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ounded Rectangle 25"/>
          <p:cNvSpPr/>
          <p:nvPr userDrawn="1"/>
        </p:nvSpPr>
        <p:spPr>
          <a:xfrm>
            <a:off x="838200" y="6267450"/>
            <a:ext cx="10515600" cy="46038"/>
          </a:xfrm>
          <a:prstGeom prst="roundRect">
            <a:avLst>
              <a:gd name="adj" fmla="val 50000"/>
            </a:avLst>
          </a:prstGeom>
          <a:solidFill>
            <a:srgbClr val="0D0D0D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cxnSp>
        <p:nvCxnSpPr>
          <p:cNvPr id="11267" name="Straight Connector 27"/>
          <p:cNvCxnSpPr/>
          <p:nvPr userDrawn="1"/>
        </p:nvCxnSpPr>
        <p:spPr>
          <a:xfrm>
            <a:off x="5367338" y="909638"/>
            <a:ext cx="1457325" cy="0"/>
          </a:xfrm>
          <a:prstGeom prst="line">
            <a:avLst/>
          </a:prstGeom>
          <a:ln w="6350" cap="flat" cmpd="sng">
            <a:solidFill>
              <a:srgbClr val="00ABF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268" name="Oval 34"/>
          <p:cNvSpPr/>
          <p:nvPr userDrawn="1"/>
        </p:nvSpPr>
        <p:spPr>
          <a:xfrm>
            <a:off x="10933113" y="6424613"/>
            <a:ext cx="314325" cy="314325"/>
          </a:xfrm>
          <a:prstGeom prst="ellipse">
            <a:avLst/>
          </a:prstGeom>
          <a:solidFill>
            <a:srgbClr val="00AB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sp>
        <p:nvSpPr>
          <p:cNvPr id="12293" name="TextBox 43"/>
          <p:cNvSpPr txBox="1">
            <a:spLocks noChangeArrowheads="1"/>
          </p:cNvSpPr>
          <p:nvPr/>
        </p:nvSpPr>
        <p:spPr bwMode="auto">
          <a:xfrm>
            <a:off x="838200" y="6473825"/>
            <a:ext cx="2616200" cy="212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+mn-cs"/>
              </a:rPr>
              <a:t>Laukpauk Presentation | www.yourwebsite.com</a:t>
            </a: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+mn-cs"/>
            </a:endParaRPr>
          </a:p>
        </p:txBody>
      </p:sp>
      <p:sp>
        <p:nvSpPr>
          <p:cNvPr id="11270" name="Rectangle 11"/>
          <p:cNvSpPr/>
          <p:nvPr userDrawn="1"/>
        </p:nvSpPr>
        <p:spPr>
          <a:xfrm>
            <a:off x="10947400" y="6454775"/>
            <a:ext cx="285750" cy="258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fld id="{9A0DB2DC-4C9A-4742-B13C-FB6460FD3503}" type="slidenum">
              <a:rPr lang="en-US" altLang="zh-CN" sz="1100" dirty="0">
                <a:solidFill>
                  <a:srgbClr val="FFFFFF"/>
                </a:solidFill>
                <a:latin typeface="Open Sans Light"/>
                <a:ea typeface="Open Sans Light"/>
              </a:rPr>
            </a:fld>
            <a:endParaRPr lang="en-US" altLang="zh-CN" sz="1100" dirty="0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sp>
        <p:nvSpPr>
          <p:cNvPr id="1127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11272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ounded Rectangle 25"/>
          <p:cNvSpPr/>
          <p:nvPr userDrawn="1"/>
        </p:nvSpPr>
        <p:spPr>
          <a:xfrm>
            <a:off x="838200" y="6267450"/>
            <a:ext cx="10515600" cy="46038"/>
          </a:xfrm>
          <a:prstGeom prst="roundRect">
            <a:avLst>
              <a:gd name="adj" fmla="val 50000"/>
            </a:avLst>
          </a:prstGeom>
          <a:solidFill>
            <a:srgbClr val="0D0D0D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cxnSp>
        <p:nvCxnSpPr>
          <p:cNvPr id="12291" name="Straight Connector 27"/>
          <p:cNvCxnSpPr/>
          <p:nvPr userDrawn="1"/>
        </p:nvCxnSpPr>
        <p:spPr>
          <a:xfrm>
            <a:off x="5367338" y="909638"/>
            <a:ext cx="1457325" cy="0"/>
          </a:xfrm>
          <a:prstGeom prst="line">
            <a:avLst/>
          </a:prstGeom>
          <a:ln w="6350" cap="flat" cmpd="sng">
            <a:solidFill>
              <a:srgbClr val="00ABF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292" name="Oval 34"/>
          <p:cNvSpPr/>
          <p:nvPr userDrawn="1"/>
        </p:nvSpPr>
        <p:spPr>
          <a:xfrm>
            <a:off x="10933113" y="6424613"/>
            <a:ext cx="314325" cy="314325"/>
          </a:xfrm>
          <a:prstGeom prst="ellipse">
            <a:avLst/>
          </a:prstGeom>
          <a:solidFill>
            <a:srgbClr val="00AB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sp>
        <p:nvSpPr>
          <p:cNvPr id="13317" name="TextBox 43"/>
          <p:cNvSpPr txBox="1">
            <a:spLocks noChangeArrowheads="1"/>
          </p:cNvSpPr>
          <p:nvPr/>
        </p:nvSpPr>
        <p:spPr bwMode="auto">
          <a:xfrm>
            <a:off x="838200" y="6473825"/>
            <a:ext cx="2616200" cy="212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+mn-cs"/>
              </a:rPr>
              <a:t>Laukpauk Presentation | www.yourwebsite.com</a:t>
            </a: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+mn-cs"/>
            </a:endParaRPr>
          </a:p>
        </p:txBody>
      </p:sp>
      <p:sp>
        <p:nvSpPr>
          <p:cNvPr id="12294" name="Rectangle 11"/>
          <p:cNvSpPr/>
          <p:nvPr userDrawn="1"/>
        </p:nvSpPr>
        <p:spPr>
          <a:xfrm>
            <a:off x="10947400" y="6454775"/>
            <a:ext cx="285750" cy="258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fld id="{9A0DB2DC-4C9A-4742-B13C-FB6460FD3503}" type="slidenum">
              <a:rPr lang="en-US" altLang="zh-CN" sz="1100" dirty="0">
                <a:solidFill>
                  <a:srgbClr val="FFFFFF"/>
                </a:solidFill>
                <a:latin typeface="Open Sans Light"/>
                <a:ea typeface="Open Sans Light"/>
              </a:rPr>
            </a:fld>
            <a:endParaRPr lang="en-US" altLang="zh-CN" sz="1100" dirty="0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sp>
        <p:nvSpPr>
          <p:cNvPr id="12295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1229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Rounded Rectangle 21"/>
          <p:cNvSpPr/>
          <p:nvPr userDrawn="1"/>
        </p:nvSpPr>
        <p:spPr>
          <a:xfrm>
            <a:off x="838200" y="6267450"/>
            <a:ext cx="10515600" cy="46038"/>
          </a:xfrm>
          <a:prstGeom prst="roundRect">
            <a:avLst>
              <a:gd name="adj" fmla="val 50000"/>
            </a:avLst>
          </a:prstGeom>
          <a:solidFill>
            <a:srgbClr val="0D0D0D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sp>
        <p:nvSpPr>
          <p:cNvPr id="13315" name="Oval 22"/>
          <p:cNvSpPr/>
          <p:nvPr userDrawn="1"/>
        </p:nvSpPr>
        <p:spPr>
          <a:xfrm>
            <a:off x="10933113" y="6424613"/>
            <a:ext cx="314325" cy="314325"/>
          </a:xfrm>
          <a:prstGeom prst="ellipse">
            <a:avLst/>
          </a:prstGeom>
          <a:solidFill>
            <a:srgbClr val="00AB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sp>
        <p:nvSpPr>
          <p:cNvPr id="14340" name="TextBox 23"/>
          <p:cNvSpPr txBox="1">
            <a:spLocks noChangeArrowheads="1"/>
          </p:cNvSpPr>
          <p:nvPr/>
        </p:nvSpPr>
        <p:spPr bwMode="auto">
          <a:xfrm>
            <a:off x="838200" y="6473825"/>
            <a:ext cx="2616200" cy="212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+mn-cs"/>
              </a:rPr>
              <a:t>Laukpauk Presentation | www.yourwebsite.com</a:t>
            </a: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+mn-cs"/>
            </a:endParaRPr>
          </a:p>
        </p:txBody>
      </p:sp>
      <p:sp>
        <p:nvSpPr>
          <p:cNvPr id="13317" name="Rectangle 15"/>
          <p:cNvSpPr/>
          <p:nvPr userDrawn="1"/>
        </p:nvSpPr>
        <p:spPr>
          <a:xfrm>
            <a:off x="10947400" y="6454775"/>
            <a:ext cx="285750" cy="258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fld id="{9A0DB2DC-4C9A-4742-B13C-FB6460FD3503}" type="slidenum">
              <a:rPr lang="en-US" altLang="zh-CN" sz="1100" dirty="0">
                <a:solidFill>
                  <a:srgbClr val="FFFFFF"/>
                </a:solidFill>
                <a:latin typeface="Open Sans Light"/>
                <a:ea typeface="Open Sans Light"/>
              </a:rPr>
            </a:fld>
            <a:endParaRPr lang="en-US" altLang="zh-CN" sz="1100" dirty="0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15362" name="Straight Connector 9"/>
          <p:cNvCxnSpPr/>
          <p:nvPr userDrawn="1"/>
        </p:nvCxnSpPr>
        <p:spPr>
          <a:xfrm>
            <a:off x="5367338" y="909638"/>
            <a:ext cx="1457325" cy="0"/>
          </a:xfrm>
          <a:prstGeom prst="line">
            <a:avLst/>
          </a:prstGeom>
          <a:ln w="6350" cap="flat" cmpd="sng">
            <a:solidFill>
              <a:srgbClr val="00ABF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  <p:sp>
        <p:nvSpPr>
          <p:cNvPr id="1843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Open Sans Light"/>
                <a:ea typeface="Open Sans Light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843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58" name="Group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70575" y="865188"/>
            <a:ext cx="407988" cy="109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itle 1"/>
          <p:cNvSpPr txBox="1">
            <a:spLocks noChangeArrowheads="1"/>
          </p:cNvSpPr>
          <p:nvPr/>
        </p:nvSpPr>
        <p:spPr bwMode="auto">
          <a:xfrm>
            <a:off x="4572000" y="482600"/>
            <a:ext cx="3048000" cy="304800"/>
          </a:xfrm>
          <a:prstGeom prst="rect">
            <a:avLst/>
          </a:prstGeom>
          <a:noFill/>
          <a:ln>
            <a:noFill/>
          </a:ln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宋体" panose="02010600030101010101" pitchFamily="2" charset="-122"/>
                <a:cs typeface="+mn-cs"/>
              </a:rPr>
              <a:t>Your Sub Title Here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60" name="Straight Connector 12"/>
          <p:cNvCxnSpPr/>
          <p:nvPr userDrawn="1"/>
        </p:nvCxnSpPr>
        <p:spPr>
          <a:xfrm flipV="1">
            <a:off x="350838" y="6408738"/>
            <a:ext cx="9986962" cy="3175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9461" name="Rectangle 13"/>
          <p:cNvSpPr/>
          <p:nvPr userDrawn="1"/>
        </p:nvSpPr>
        <p:spPr>
          <a:xfrm rot="-2700000">
            <a:off x="10939463" y="6253163"/>
            <a:ext cx="309562" cy="309562"/>
          </a:xfrm>
          <a:prstGeom prst="rect">
            <a:avLst/>
          </a:prstGeom>
          <a:solidFill>
            <a:schemeClr val="tx2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 eaLnBrk="1" hangingPunct="1"/>
            <a:endParaRPr lang="en-US" altLang="zh-CN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9462" name="Group 20"/>
          <p:cNvGrpSpPr/>
          <p:nvPr userDrawn="1"/>
        </p:nvGrpSpPr>
        <p:grpSpPr>
          <a:xfrm>
            <a:off x="11428413" y="6280150"/>
            <a:ext cx="242887" cy="257175"/>
            <a:chOff x="0" y="0"/>
            <a:chExt cx="182848" cy="192872"/>
          </a:xfrm>
        </p:grpSpPr>
        <p:sp>
          <p:nvSpPr>
            <p:cNvPr id="19469" name="Rectangle 15">
              <a:hlinkClick r:id="" action="ppaction://hlinkshowjump?jump=nextslide"/>
            </p:cNvPr>
            <p:cNvSpPr/>
            <p:nvPr/>
          </p:nvSpPr>
          <p:spPr>
            <a:xfrm rot="-2700000">
              <a:off x="0" y="9525"/>
              <a:ext cx="173287" cy="173823"/>
            </a:xfrm>
            <a:prstGeom prst="rect">
              <a:avLst/>
            </a:pr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lvl="0" algn="ctr" eaLnBrk="1" hangingPunct="1"/>
              <a:endPara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70" name="Flowchart: Extract 16"/>
            <p:cNvSpPr/>
            <p:nvPr/>
          </p:nvSpPr>
          <p:spPr>
            <a:xfrm rot="5400000">
              <a:off x="38011" y="48035"/>
              <a:ext cx="192872" cy="96802"/>
            </a:xfrm>
            <a:prstGeom prst="flowChartExtract">
              <a:avLst/>
            </a:prstGeom>
            <a:solidFill>
              <a:srgbClr val="F4B183"/>
            </a:solidFill>
            <a:ln w="9525">
              <a:noFill/>
            </a:ln>
          </p:spPr>
          <p:txBody>
            <a:bodyPr anchor="ctr"/>
            <a:p>
              <a:pPr lvl="0" algn="ctr" eaLnBrk="1" hangingPunct="1"/>
              <a:endPara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463" name="Group 21"/>
          <p:cNvGrpSpPr/>
          <p:nvPr userDrawn="1"/>
        </p:nvGrpSpPr>
        <p:grpSpPr>
          <a:xfrm>
            <a:off x="10520363" y="6280150"/>
            <a:ext cx="244475" cy="257175"/>
            <a:chOff x="0" y="0"/>
            <a:chExt cx="182848" cy="192872"/>
          </a:xfrm>
        </p:grpSpPr>
        <p:sp>
          <p:nvSpPr>
            <p:cNvPr id="19467" name="Rectangle 18">
              <a:hlinkClick r:id="" action="ppaction://hlinkshowjump?jump=previousslide"/>
            </p:cNvPr>
            <p:cNvSpPr/>
            <p:nvPr/>
          </p:nvSpPr>
          <p:spPr>
            <a:xfrm rot="-2700000">
              <a:off x="9499" y="9525"/>
              <a:ext cx="173349" cy="173823"/>
            </a:xfrm>
            <a:prstGeom prst="rect">
              <a:avLst/>
            </a:pr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lvl="0" algn="ctr" eaLnBrk="1" hangingPunct="1"/>
              <a:endPara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68" name="Flowchart: Extract 19"/>
            <p:cNvSpPr/>
            <p:nvPr/>
          </p:nvSpPr>
          <p:spPr>
            <a:xfrm rot="5400000" flipH="1" flipV="1">
              <a:off x="-48350" y="48350"/>
              <a:ext cx="192872" cy="96173"/>
            </a:xfrm>
            <a:prstGeom prst="flowChartExtract">
              <a:avLst/>
            </a:prstGeom>
            <a:solidFill>
              <a:srgbClr val="F4B183"/>
            </a:solidFill>
            <a:ln w="9525">
              <a:noFill/>
            </a:ln>
          </p:spPr>
          <p:txBody>
            <a:bodyPr anchor="ctr"/>
            <a:p>
              <a:pPr lvl="0" algn="ctr" eaLnBrk="1" hangingPunct="1"/>
              <a:endPara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46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46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49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41038" y="6256338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000" b="1">
                <a:solidFill>
                  <a:srgbClr val="FFFFFF"/>
                </a:solidFill>
                <a:latin typeface="+mj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&lt;#&gt;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  <p:sp>
        <p:nvSpPr>
          <p:cNvPr id="30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Open Sans Light"/>
                <a:ea typeface="Open Sans Light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5122" name="Straight Connector 27"/>
          <p:cNvCxnSpPr/>
          <p:nvPr userDrawn="1"/>
        </p:nvCxnSpPr>
        <p:spPr>
          <a:xfrm>
            <a:off x="5367338" y="909638"/>
            <a:ext cx="1457325" cy="0"/>
          </a:xfrm>
          <a:prstGeom prst="line">
            <a:avLst/>
          </a:prstGeom>
          <a:ln w="6350" cap="flat" cmpd="sng">
            <a:solidFill>
              <a:srgbClr val="00ABF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ounded Rectangle 25"/>
          <p:cNvSpPr/>
          <p:nvPr userDrawn="1"/>
        </p:nvSpPr>
        <p:spPr>
          <a:xfrm>
            <a:off x="838200" y="6267450"/>
            <a:ext cx="10515600" cy="46038"/>
          </a:xfrm>
          <a:prstGeom prst="roundRect">
            <a:avLst>
              <a:gd name="adj" fmla="val 50000"/>
            </a:avLst>
          </a:prstGeom>
          <a:solidFill>
            <a:srgbClr val="0D0D0D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cxnSp>
        <p:nvCxnSpPr>
          <p:cNvPr id="6147" name="Straight Connector 27"/>
          <p:cNvCxnSpPr/>
          <p:nvPr userDrawn="1"/>
        </p:nvCxnSpPr>
        <p:spPr>
          <a:xfrm>
            <a:off x="5367338" y="909638"/>
            <a:ext cx="1457325" cy="0"/>
          </a:xfrm>
          <a:prstGeom prst="line">
            <a:avLst/>
          </a:prstGeom>
          <a:ln w="6350" cap="flat" cmpd="sng">
            <a:solidFill>
              <a:srgbClr val="00ABF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148" name="Oval 34"/>
          <p:cNvSpPr/>
          <p:nvPr userDrawn="1"/>
        </p:nvSpPr>
        <p:spPr>
          <a:xfrm>
            <a:off x="10933113" y="6424613"/>
            <a:ext cx="314325" cy="314325"/>
          </a:xfrm>
          <a:prstGeom prst="ellipse">
            <a:avLst/>
          </a:prstGeom>
          <a:solidFill>
            <a:srgbClr val="00AB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sp>
        <p:nvSpPr>
          <p:cNvPr id="7173" name="TextBox 43"/>
          <p:cNvSpPr txBox="1">
            <a:spLocks noChangeArrowheads="1"/>
          </p:cNvSpPr>
          <p:nvPr/>
        </p:nvSpPr>
        <p:spPr bwMode="auto">
          <a:xfrm>
            <a:off x="838200" y="6473825"/>
            <a:ext cx="2616200" cy="212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+mn-cs"/>
              </a:rPr>
              <a:t>Laukpauk Presentation | www.yourwebsite.com</a:t>
            </a: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+mn-cs"/>
            </a:endParaRPr>
          </a:p>
        </p:txBody>
      </p:sp>
      <p:sp>
        <p:nvSpPr>
          <p:cNvPr id="6150" name="Rectangle 1"/>
          <p:cNvSpPr/>
          <p:nvPr userDrawn="1"/>
        </p:nvSpPr>
        <p:spPr>
          <a:xfrm>
            <a:off x="10947400" y="6454775"/>
            <a:ext cx="285750" cy="258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fld id="{9A0DB2DC-4C9A-4742-B13C-FB6460FD3503}" type="slidenum">
              <a:rPr lang="en-US" altLang="zh-CN" sz="1100" dirty="0">
                <a:solidFill>
                  <a:srgbClr val="FFFFFF"/>
                </a:solidFill>
                <a:latin typeface="Open Sans Light"/>
                <a:ea typeface="Open Sans Light"/>
              </a:rPr>
            </a:fld>
            <a:endParaRPr lang="en-US" altLang="zh-CN" sz="1100" dirty="0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sp>
        <p:nvSpPr>
          <p:cNvPr id="615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ounded Rectangle 25"/>
          <p:cNvSpPr/>
          <p:nvPr userDrawn="1"/>
        </p:nvSpPr>
        <p:spPr>
          <a:xfrm>
            <a:off x="838200" y="6267450"/>
            <a:ext cx="10515600" cy="46038"/>
          </a:xfrm>
          <a:prstGeom prst="roundRect">
            <a:avLst>
              <a:gd name="adj" fmla="val 50000"/>
            </a:avLst>
          </a:prstGeom>
          <a:solidFill>
            <a:srgbClr val="0D0D0D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cxnSp>
        <p:nvCxnSpPr>
          <p:cNvPr id="7171" name="Straight Connector 27"/>
          <p:cNvCxnSpPr/>
          <p:nvPr userDrawn="1"/>
        </p:nvCxnSpPr>
        <p:spPr>
          <a:xfrm>
            <a:off x="5367338" y="909638"/>
            <a:ext cx="1457325" cy="0"/>
          </a:xfrm>
          <a:prstGeom prst="line">
            <a:avLst/>
          </a:prstGeom>
          <a:ln w="6350" cap="flat" cmpd="sng">
            <a:solidFill>
              <a:srgbClr val="00ABF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72" name="Oval 34"/>
          <p:cNvSpPr/>
          <p:nvPr userDrawn="1"/>
        </p:nvSpPr>
        <p:spPr>
          <a:xfrm>
            <a:off x="10933113" y="6424613"/>
            <a:ext cx="314325" cy="314325"/>
          </a:xfrm>
          <a:prstGeom prst="ellipse">
            <a:avLst/>
          </a:prstGeom>
          <a:solidFill>
            <a:srgbClr val="00AB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sp>
        <p:nvSpPr>
          <p:cNvPr id="8197" name="TextBox 43"/>
          <p:cNvSpPr txBox="1">
            <a:spLocks noChangeArrowheads="1"/>
          </p:cNvSpPr>
          <p:nvPr/>
        </p:nvSpPr>
        <p:spPr bwMode="auto">
          <a:xfrm>
            <a:off x="838200" y="6473825"/>
            <a:ext cx="2616200" cy="212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+mn-cs"/>
              </a:rPr>
              <a:t>Laukpauk Presentation | www.yourwebsite.com</a:t>
            </a: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+mn-cs"/>
            </a:endParaRPr>
          </a:p>
        </p:txBody>
      </p:sp>
      <p:sp>
        <p:nvSpPr>
          <p:cNvPr id="7174" name="Rectangle 15"/>
          <p:cNvSpPr/>
          <p:nvPr userDrawn="1"/>
        </p:nvSpPr>
        <p:spPr>
          <a:xfrm>
            <a:off x="10947400" y="6454775"/>
            <a:ext cx="285750" cy="258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fld id="{9A0DB2DC-4C9A-4742-B13C-FB6460FD3503}" type="slidenum">
              <a:rPr lang="en-US" altLang="zh-CN" sz="1100" dirty="0">
                <a:solidFill>
                  <a:srgbClr val="FFFFFF"/>
                </a:solidFill>
                <a:latin typeface="Open Sans Light"/>
                <a:ea typeface="Open Sans Light"/>
              </a:rPr>
            </a:fld>
            <a:endParaRPr lang="en-US" altLang="zh-CN" sz="1100" dirty="0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sp>
        <p:nvSpPr>
          <p:cNvPr id="7175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717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ounded Rectangle 25"/>
          <p:cNvSpPr/>
          <p:nvPr userDrawn="1"/>
        </p:nvSpPr>
        <p:spPr>
          <a:xfrm>
            <a:off x="838200" y="6267450"/>
            <a:ext cx="10515600" cy="46038"/>
          </a:xfrm>
          <a:prstGeom prst="roundRect">
            <a:avLst>
              <a:gd name="adj" fmla="val 50000"/>
            </a:avLst>
          </a:prstGeom>
          <a:solidFill>
            <a:srgbClr val="0D0D0D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cxnSp>
        <p:nvCxnSpPr>
          <p:cNvPr id="8195" name="Straight Connector 27"/>
          <p:cNvCxnSpPr/>
          <p:nvPr userDrawn="1"/>
        </p:nvCxnSpPr>
        <p:spPr>
          <a:xfrm>
            <a:off x="5367338" y="909638"/>
            <a:ext cx="1457325" cy="0"/>
          </a:xfrm>
          <a:prstGeom prst="line">
            <a:avLst/>
          </a:prstGeom>
          <a:ln w="6350" cap="flat" cmpd="sng">
            <a:solidFill>
              <a:srgbClr val="00ABF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Oval 34"/>
          <p:cNvSpPr/>
          <p:nvPr userDrawn="1"/>
        </p:nvSpPr>
        <p:spPr>
          <a:xfrm>
            <a:off x="10933113" y="6424613"/>
            <a:ext cx="314325" cy="314325"/>
          </a:xfrm>
          <a:prstGeom prst="ellipse">
            <a:avLst/>
          </a:prstGeom>
          <a:solidFill>
            <a:srgbClr val="00AB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sp>
        <p:nvSpPr>
          <p:cNvPr id="9221" name="TextBox 43"/>
          <p:cNvSpPr txBox="1">
            <a:spLocks noChangeArrowheads="1"/>
          </p:cNvSpPr>
          <p:nvPr/>
        </p:nvSpPr>
        <p:spPr bwMode="auto">
          <a:xfrm>
            <a:off x="838200" y="6473825"/>
            <a:ext cx="2616200" cy="212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+mn-cs"/>
              </a:rPr>
              <a:t>Laukpauk Presentation | www.yourwebsite.com</a:t>
            </a: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+mn-cs"/>
            </a:endParaRPr>
          </a:p>
        </p:txBody>
      </p:sp>
      <p:sp>
        <p:nvSpPr>
          <p:cNvPr id="8198" name="Rectangle 11"/>
          <p:cNvSpPr/>
          <p:nvPr userDrawn="1"/>
        </p:nvSpPr>
        <p:spPr>
          <a:xfrm>
            <a:off x="10947400" y="6454775"/>
            <a:ext cx="285750" cy="258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fld id="{9A0DB2DC-4C9A-4742-B13C-FB6460FD3503}" type="slidenum">
              <a:rPr lang="en-US" altLang="zh-CN" sz="1100" dirty="0">
                <a:solidFill>
                  <a:srgbClr val="FFFFFF"/>
                </a:solidFill>
                <a:latin typeface="Open Sans Light"/>
                <a:ea typeface="Open Sans Light"/>
              </a:rPr>
            </a:fld>
            <a:endParaRPr lang="en-US" altLang="zh-CN" sz="1100" dirty="0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sp>
        <p:nvSpPr>
          <p:cNvPr id="8199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820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ounded Rectangle 8"/>
          <p:cNvSpPr/>
          <p:nvPr userDrawn="1"/>
        </p:nvSpPr>
        <p:spPr>
          <a:xfrm>
            <a:off x="838200" y="6267450"/>
            <a:ext cx="10515600" cy="46038"/>
          </a:xfrm>
          <a:prstGeom prst="roundRect">
            <a:avLst>
              <a:gd name="adj" fmla="val 50000"/>
            </a:avLst>
          </a:prstGeom>
          <a:solidFill>
            <a:srgbClr val="0D0D0D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cxnSp>
        <p:nvCxnSpPr>
          <p:cNvPr id="9219" name="Straight Connector 9"/>
          <p:cNvCxnSpPr/>
          <p:nvPr userDrawn="1"/>
        </p:nvCxnSpPr>
        <p:spPr>
          <a:xfrm>
            <a:off x="5367338" y="909638"/>
            <a:ext cx="1457325" cy="0"/>
          </a:xfrm>
          <a:prstGeom prst="line">
            <a:avLst/>
          </a:prstGeom>
          <a:ln w="6350" cap="flat" cmpd="sng">
            <a:solidFill>
              <a:srgbClr val="00ABF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220" name="Oval 10"/>
          <p:cNvSpPr/>
          <p:nvPr userDrawn="1"/>
        </p:nvSpPr>
        <p:spPr>
          <a:xfrm>
            <a:off x="10933113" y="6424613"/>
            <a:ext cx="314325" cy="314325"/>
          </a:xfrm>
          <a:prstGeom prst="ellipse">
            <a:avLst/>
          </a:prstGeom>
          <a:solidFill>
            <a:srgbClr val="00AB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838200" y="6473825"/>
            <a:ext cx="2616200" cy="212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+mn-cs"/>
              </a:rPr>
              <a:t>Laukpauk Presentation | www.yourwebsite.com</a:t>
            </a: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+mn-cs"/>
            </a:endParaRPr>
          </a:p>
        </p:txBody>
      </p:sp>
      <p:sp>
        <p:nvSpPr>
          <p:cNvPr id="9222" name="Rectangle 12"/>
          <p:cNvSpPr/>
          <p:nvPr userDrawn="1"/>
        </p:nvSpPr>
        <p:spPr>
          <a:xfrm>
            <a:off x="10947400" y="6454775"/>
            <a:ext cx="285750" cy="258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fld id="{9A0DB2DC-4C9A-4742-B13C-FB6460FD3503}" type="slidenum">
              <a:rPr lang="en-US" altLang="zh-CN" sz="1100" dirty="0">
                <a:solidFill>
                  <a:srgbClr val="FFFFFF"/>
                </a:solidFill>
                <a:latin typeface="Open Sans Light"/>
                <a:ea typeface="Open Sans Light"/>
              </a:rPr>
            </a:fld>
            <a:endParaRPr lang="en-US" altLang="zh-CN" sz="1100" dirty="0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sp>
        <p:nvSpPr>
          <p:cNvPr id="922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zh-CN" dirty="0"/>
          </a:p>
        </p:txBody>
      </p:sp>
      <p:sp>
        <p:nvSpPr>
          <p:cNvPr id="922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 Light"/>
          <a:ea typeface="Open Sans Light"/>
          <a:cs typeface="Open Sans Light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1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0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6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84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任意多边形 261"/>
          <p:cNvSpPr/>
          <p:nvPr/>
        </p:nvSpPr>
        <p:spPr>
          <a:xfrm>
            <a:off x="0" y="0"/>
            <a:ext cx="960438" cy="1169988"/>
          </a:xfrm>
          <a:custGeom>
            <a:avLst/>
            <a:gdLst>
              <a:gd name="txL" fmla="*/ 0 w 960120"/>
              <a:gd name="txT" fmla="*/ 0 h 1170432"/>
              <a:gd name="txR" fmla="*/ 960120 w 960120"/>
              <a:gd name="txB" fmla="*/ 1170432 h 1170432"/>
            </a:gdLst>
            <a:ahLst/>
            <a:cxnLst>
              <a:cxn ang="0">
                <a:pos x="0" y="0"/>
              </a:cxn>
              <a:cxn ang="0">
                <a:pos x="856863" y="0"/>
              </a:cxn>
              <a:cxn ang="0">
                <a:pos x="899216" y="77862"/>
              </a:cxn>
              <a:cxn ang="0">
                <a:pos x="961074" y="383610"/>
              </a:cxn>
              <a:cxn ang="0">
                <a:pos x="173910" y="1169100"/>
              </a:cxn>
              <a:cxn ang="0">
                <a:pos x="15267" y="1153142"/>
              </a:cxn>
              <a:cxn ang="0">
                <a:pos x="0" y="1148413"/>
              </a:cxn>
              <a:cxn ang="0">
                <a:pos x="0" y="0"/>
              </a:cxn>
            </a:cxnLst>
            <a:rect l="txL" t="txT" r="txR" b="txB"/>
            <a:pathLst>
              <a:path w="960120" h="1170432">
                <a:moveTo>
                  <a:pt x="0" y="0"/>
                </a:moveTo>
                <a:lnTo>
                  <a:pt x="856011" y="0"/>
                </a:lnTo>
                <a:lnTo>
                  <a:pt x="898322" y="77952"/>
                </a:lnTo>
                <a:cubicBezTo>
                  <a:pt x="938115" y="172034"/>
                  <a:pt x="960120" y="275471"/>
                  <a:pt x="960120" y="384048"/>
                </a:cubicBezTo>
                <a:cubicBezTo>
                  <a:pt x="960120" y="818356"/>
                  <a:pt x="608044" y="1170432"/>
                  <a:pt x="173736" y="1170432"/>
                </a:cubicBezTo>
                <a:cubicBezTo>
                  <a:pt x="119448" y="1170432"/>
                  <a:pt x="66444" y="1164931"/>
                  <a:pt x="15252" y="1154456"/>
                </a:cubicBezTo>
                <a:lnTo>
                  <a:pt x="0" y="1149721"/>
                </a:lnTo>
                <a:lnTo>
                  <a:pt x="0" y="0"/>
                </a:lnTo>
                <a:close/>
              </a:path>
            </a:pathLst>
          </a:custGeom>
          <a:solidFill>
            <a:srgbClr val="00CFAD">
              <a:alpha val="89803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3" name="直角三角形 2"/>
          <p:cNvSpPr/>
          <p:nvPr/>
        </p:nvSpPr>
        <p:spPr>
          <a:xfrm flipH="1" flipV="1">
            <a:off x="8612188" y="0"/>
            <a:ext cx="3579812" cy="1736725"/>
          </a:xfrm>
          <a:prstGeom prst="rtTriangle">
            <a:avLst/>
          </a:prstGeom>
          <a:solidFill>
            <a:srgbClr val="68C3EF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任意多边形 8"/>
          <p:cNvSpPr/>
          <p:nvPr/>
        </p:nvSpPr>
        <p:spPr>
          <a:xfrm>
            <a:off x="11710988" y="0"/>
            <a:ext cx="481012" cy="1620838"/>
          </a:xfrm>
          <a:custGeom>
            <a:avLst/>
            <a:gdLst>
              <a:gd name="txL" fmla="*/ 0 w 480347"/>
              <a:gd name="txT" fmla="*/ 0 h 1620456"/>
              <a:gd name="txR" fmla="*/ 480347 w 480347"/>
              <a:gd name="txB" fmla="*/ 1620456 h 1620456"/>
            </a:gdLst>
            <a:ahLst/>
            <a:cxnLst>
              <a:cxn ang="0">
                <a:pos x="137733" y="0"/>
              </a:cxn>
              <a:cxn ang="0">
                <a:pos x="482345" y="0"/>
              </a:cxn>
              <a:cxn ang="0">
                <a:pos x="482345" y="1621602"/>
              </a:cxn>
              <a:cxn ang="0">
                <a:pos x="385137" y="1602203"/>
              </a:cxn>
              <a:cxn ang="0">
                <a:pos x="0" y="666710"/>
              </a:cxn>
              <a:cxn ang="0">
                <a:pos x="82378" y="132820"/>
              </a:cxn>
            </a:cxnLst>
            <a:rect l="txL" t="txT" r="txR" b="txB"/>
            <a:pathLst>
              <a:path w="480347" h="1620456">
                <a:moveTo>
                  <a:pt x="137163" y="0"/>
                </a:moveTo>
                <a:lnTo>
                  <a:pt x="480347" y="0"/>
                </a:lnTo>
                <a:lnTo>
                  <a:pt x="480347" y="1620456"/>
                </a:lnTo>
                <a:lnTo>
                  <a:pt x="383542" y="1601070"/>
                </a:lnTo>
                <a:cubicBezTo>
                  <a:pt x="164655" y="1512092"/>
                  <a:pt x="0" y="1127363"/>
                  <a:pt x="0" y="666239"/>
                </a:cubicBezTo>
                <a:cubicBezTo>
                  <a:pt x="0" y="468614"/>
                  <a:pt x="30243" y="285022"/>
                  <a:pt x="82036" y="132727"/>
                </a:cubicBezTo>
                <a:lnTo>
                  <a:pt x="137163" y="0"/>
                </a:lnTo>
                <a:close/>
              </a:path>
            </a:pathLst>
          </a:custGeom>
          <a:solidFill>
            <a:srgbClr val="F7B540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US" altLang="zh-CN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任意多边形 15"/>
          <p:cNvSpPr/>
          <p:nvPr/>
        </p:nvSpPr>
        <p:spPr>
          <a:xfrm>
            <a:off x="10701338" y="4997450"/>
            <a:ext cx="1490662" cy="1860550"/>
          </a:xfrm>
          <a:custGeom>
            <a:avLst/>
            <a:gdLst>
              <a:gd name="txL" fmla="*/ 0 w 1490240"/>
              <a:gd name="txT" fmla="*/ 0 h 1860475"/>
              <a:gd name="txR" fmla="*/ 1490240 w 1490240"/>
              <a:gd name="txB" fmla="*/ 1860475 h 1860475"/>
            </a:gdLst>
            <a:ahLst/>
            <a:cxnLst>
              <a:cxn ang="0">
                <a:pos x="1357802" y="0"/>
              </a:cxn>
              <a:cxn ang="0">
                <a:pos x="1491506" y="6746"/>
              </a:cxn>
              <a:cxn ang="0">
                <a:pos x="1491506" y="1860700"/>
              </a:cxn>
              <a:cxn ang="0">
                <a:pos x="99171" y="1860700"/>
              </a:cxn>
              <a:cxn ang="0">
                <a:pos x="27586" y="1630261"/>
              </a:cxn>
              <a:cxn ang="0">
                <a:pos x="0" y="1356815"/>
              </a:cxn>
              <a:cxn ang="0">
                <a:pos x="1357802" y="0"/>
              </a:cxn>
            </a:cxnLst>
            <a:rect l="txL" t="txT" r="txR" b="txB"/>
            <a:pathLst>
              <a:path w="1490240" h="1860475">
                <a:moveTo>
                  <a:pt x="1356650" y="0"/>
                </a:moveTo>
                <a:lnTo>
                  <a:pt x="1490240" y="6746"/>
                </a:lnTo>
                <a:lnTo>
                  <a:pt x="1490240" y="1860475"/>
                </a:lnTo>
                <a:lnTo>
                  <a:pt x="99087" y="1860475"/>
                </a:lnTo>
                <a:lnTo>
                  <a:pt x="27562" y="1630063"/>
                </a:lnTo>
                <a:cubicBezTo>
                  <a:pt x="9491" y="1541748"/>
                  <a:pt x="0" y="1450307"/>
                  <a:pt x="0" y="1356650"/>
                </a:cubicBezTo>
                <a:cubicBezTo>
                  <a:pt x="0" y="607393"/>
                  <a:pt x="607393" y="0"/>
                  <a:pt x="1356650" y="0"/>
                </a:cubicBezTo>
                <a:close/>
              </a:path>
            </a:pathLst>
          </a:custGeom>
          <a:solidFill>
            <a:srgbClr val="F7B540">
              <a:alpha val="4392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6" name="椭圆 10"/>
          <p:cNvSpPr/>
          <p:nvPr/>
        </p:nvSpPr>
        <p:spPr>
          <a:xfrm>
            <a:off x="10156825" y="536575"/>
            <a:ext cx="1458913" cy="1458913"/>
          </a:xfrm>
          <a:prstGeom prst="ellipse">
            <a:avLst/>
          </a:prstGeom>
          <a:solidFill>
            <a:srgbClr val="F7B540">
              <a:alpha val="43921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0487" name="组合 1182"/>
          <p:cNvGrpSpPr/>
          <p:nvPr/>
        </p:nvGrpSpPr>
        <p:grpSpPr>
          <a:xfrm>
            <a:off x="461963" y="1995488"/>
            <a:ext cx="5008562" cy="3738562"/>
            <a:chOff x="0" y="0"/>
            <a:chExt cx="4695825" cy="3505200"/>
          </a:xfrm>
        </p:grpSpPr>
        <p:grpSp>
          <p:nvGrpSpPr>
            <p:cNvPr id="20495" name="Group 205"/>
            <p:cNvGrpSpPr/>
            <p:nvPr/>
          </p:nvGrpSpPr>
          <p:grpSpPr>
            <a:xfrm>
              <a:off x="0" y="0"/>
              <a:ext cx="4695825" cy="3505200"/>
              <a:chOff x="0" y="0"/>
              <a:chExt cx="2958" cy="2208"/>
            </a:xfrm>
          </p:grpSpPr>
          <p:sp>
            <p:nvSpPr>
              <p:cNvPr id="20529" name="Freeform 5"/>
              <p:cNvSpPr>
                <a:spLocks noEditPoints="1"/>
              </p:cNvSpPr>
              <p:nvPr/>
            </p:nvSpPr>
            <p:spPr>
              <a:xfrm>
                <a:off x="1623" y="502"/>
                <a:ext cx="206" cy="207"/>
              </a:xfrm>
              <a:custGeom>
                <a:avLst/>
                <a:gdLst>
                  <a:gd name="txL" fmla="*/ 0 w 51"/>
                  <a:gd name="txT" fmla="*/ 0 h 51"/>
                  <a:gd name="txR" fmla="*/ 51 w 51"/>
                  <a:gd name="txB" fmla="*/ 51 h 51"/>
                </a:gdLst>
                <a:ahLst/>
                <a:cxnLst>
                  <a:cxn ang="0">
                    <a:pos x="586" y="3016"/>
                  </a:cxn>
                  <a:cxn ang="0">
                    <a:pos x="719" y="2951"/>
                  </a:cxn>
                  <a:cxn ang="0">
                    <a:pos x="1127" y="3016"/>
                  </a:cxn>
                  <a:cxn ang="0">
                    <a:pos x="1192" y="3344"/>
                  </a:cxn>
                  <a:cxn ang="0">
                    <a:pos x="1648" y="3409"/>
                  </a:cxn>
                  <a:cxn ang="0">
                    <a:pos x="1975" y="3081"/>
                  </a:cxn>
                  <a:cxn ang="0">
                    <a:pos x="1648" y="3016"/>
                  </a:cxn>
                  <a:cxn ang="0">
                    <a:pos x="1256" y="3280"/>
                  </a:cxn>
                  <a:cxn ang="0">
                    <a:pos x="929" y="2736"/>
                  </a:cxn>
                  <a:cxn ang="0">
                    <a:pos x="929" y="2736"/>
                  </a:cxn>
                  <a:cxn ang="0">
                    <a:pos x="327" y="1599"/>
                  </a:cxn>
                  <a:cxn ang="0">
                    <a:pos x="0" y="1745"/>
                  </a:cxn>
                  <a:cxn ang="0">
                    <a:pos x="129" y="2143"/>
                  </a:cxn>
                  <a:cxn ang="0">
                    <a:pos x="327" y="2602"/>
                  </a:cxn>
                  <a:cxn ang="0">
                    <a:pos x="392" y="2736"/>
                  </a:cxn>
                  <a:cxn ang="0">
                    <a:pos x="586" y="2407"/>
                  </a:cxn>
                  <a:cxn ang="0">
                    <a:pos x="65" y="1745"/>
                  </a:cxn>
                  <a:cxn ang="0">
                    <a:pos x="864" y="1335"/>
                  </a:cxn>
                  <a:cxn ang="0">
                    <a:pos x="929" y="2338"/>
                  </a:cxn>
                  <a:cxn ang="0">
                    <a:pos x="1975" y="2602"/>
                  </a:cxn>
                  <a:cxn ang="0">
                    <a:pos x="784" y="1530"/>
                  </a:cxn>
                  <a:cxn ang="0">
                    <a:pos x="1127" y="938"/>
                  </a:cxn>
                  <a:cxn ang="0">
                    <a:pos x="1713" y="808"/>
                  </a:cxn>
                  <a:cxn ang="0">
                    <a:pos x="2577" y="1944"/>
                  </a:cxn>
                  <a:cxn ang="0">
                    <a:pos x="2302" y="2472"/>
                  </a:cxn>
                  <a:cxn ang="0">
                    <a:pos x="1777" y="0"/>
                  </a:cxn>
                  <a:cxn ang="0">
                    <a:pos x="1385" y="329"/>
                  </a:cxn>
                  <a:cxn ang="0">
                    <a:pos x="1192" y="130"/>
                  </a:cxn>
                  <a:cxn ang="0">
                    <a:pos x="864" y="329"/>
                  </a:cxn>
                  <a:cxn ang="0">
                    <a:pos x="392" y="743"/>
                  </a:cxn>
                  <a:cxn ang="0">
                    <a:pos x="129" y="1072"/>
                  </a:cxn>
                  <a:cxn ang="0">
                    <a:pos x="263" y="1136"/>
                  </a:cxn>
                  <a:cxn ang="0">
                    <a:pos x="392" y="808"/>
                  </a:cxn>
                  <a:cxn ang="0">
                    <a:pos x="929" y="329"/>
                  </a:cxn>
                  <a:cxn ang="0">
                    <a:pos x="1713" y="394"/>
                  </a:cxn>
                  <a:cxn ang="0">
                    <a:pos x="2169" y="199"/>
                  </a:cxn>
                  <a:cxn ang="0">
                    <a:pos x="2775" y="528"/>
                  </a:cxn>
                  <a:cxn ang="0">
                    <a:pos x="2969" y="1335"/>
                  </a:cxn>
                  <a:cxn ang="0">
                    <a:pos x="2969" y="1810"/>
                  </a:cxn>
                  <a:cxn ang="0">
                    <a:pos x="3033" y="2671"/>
                  </a:cxn>
                  <a:cxn ang="0">
                    <a:pos x="2496" y="3146"/>
                  </a:cxn>
                  <a:cxn ang="0">
                    <a:pos x="2169" y="3344"/>
                  </a:cxn>
                  <a:cxn ang="0">
                    <a:pos x="2642" y="3146"/>
                  </a:cxn>
                  <a:cxn ang="0">
                    <a:pos x="2710" y="2602"/>
                  </a:cxn>
                  <a:cxn ang="0">
                    <a:pos x="3033" y="2736"/>
                  </a:cxn>
                  <a:cxn ang="0">
                    <a:pos x="3231" y="2338"/>
                  </a:cxn>
                  <a:cxn ang="0">
                    <a:pos x="3296" y="1745"/>
                  </a:cxn>
                  <a:cxn ang="0">
                    <a:pos x="3296" y="1335"/>
                  </a:cxn>
                  <a:cxn ang="0">
                    <a:pos x="2969" y="1270"/>
                  </a:cxn>
                  <a:cxn ang="0">
                    <a:pos x="3098" y="808"/>
                  </a:cxn>
                  <a:cxn ang="0">
                    <a:pos x="2710" y="394"/>
                  </a:cxn>
                  <a:cxn ang="0">
                    <a:pos x="2234" y="463"/>
                  </a:cxn>
                  <a:cxn ang="0">
                    <a:pos x="2234" y="130"/>
                  </a:cxn>
                  <a:cxn ang="0">
                    <a:pos x="1777" y="0"/>
                  </a:cxn>
                </a:cxnLst>
                <a:rect l="txL" t="txT" r="txR" b="txB"/>
                <a:pathLst>
                  <a:path w="51" h="51">
                    <a:moveTo>
                      <a:pt x="11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9" y="44"/>
                      <a:pt x="9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1" y="44"/>
                      <a:pt x="11" y="44"/>
                      <a:pt x="11" y="44"/>
                    </a:cubicBezTo>
                    <a:moveTo>
                      <a:pt x="16" y="42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0"/>
                      <a:pt x="20" y="50"/>
                      <a:pt x="20" y="50"/>
                    </a:cubicBezTo>
                    <a:cubicBezTo>
                      <a:pt x="21" y="51"/>
                      <a:pt x="22" y="51"/>
                      <a:pt x="23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2" y="50"/>
                      <a:pt x="21" y="50"/>
                      <a:pt x="21" y="49"/>
                    </a:cubicBezTo>
                    <a:cubicBezTo>
                      <a:pt x="20" y="49"/>
                      <a:pt x="19" y="49"/>
                      <a:pt x="19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6" y="42"/>
                      <a:pt x="16" y="42"/>
                      <a:pt x="16" y="42"/>
                    </a:cubicBezTo>
                    <a:moveTo>
                      <a:pt x="14" y="41"/>
                    </a:move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moveTo>
                      <a:pt x="7" y="20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9"/>
                      <a:pt x="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6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7" y="40"/>
                      <a:pt x="6" y="40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29"/>
                      <a:pt x="2" y="28"/>
                      <a:pt x="1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0"/>
                      <a:pt x="7" y="20"/>
                      <a:pt x="7" y="20"/>
                    </a:cubicBezTo>
                    <a:moveTo>
                      <a:pt x="13" y="20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1" y="23"/>
                      <a:pt x="11" y="24"/>
                    </a:cubicBezTo>
                    <a:cubicBezTo>
                      <a:pt x="11" y="28"/>
                      <a:pt x="12" y="32"/>
                      <a:pt x="14" y="35"/>
                    </a:cubicBezTo>
                    <a:cubicBezTo>
                      <a:pt x="17" y="38"/>
                      <a:pt x="21" y="40"/>
                      <a:pt x="26" y="40"/>
                    </a:cubicBezTo>
                    <a:cubicBezTo>
                      <a:pt x="27" y="40"/>
                      <a:pt x="29" y="40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40"/>
                      <a:pt x="27" y="40"/>
                      <a:pt x="26" y="40"/>
                    </a:cubicBezTo>
                    <a:cubicBezTo>
                      <a:pt x="25" y="40"/>
                      <a:pt x="24" y="40"/>
                      <a:pt x="23" y="39"/>
                    </a:cubicBezTo>
                    <a:cubicBezTo>
                      <a:pt x="15" y="38"/>
                      <a:pt x="10" y="30"/>
                      <a:pt x="12" y="23"/>
                    </a:cubicBezTo>
                    <a:cubicBezTo>
                      <a:pt x="12" y="22"/>
                      <a:pt x="12" y="21"/>
                      <a:pt x="13" y="20"/>
                    </a:cubicBezTo>
                    <a:moveTo>
                      <a:pt x="26" y="11"/>
                    </a:moveTo>
                    <a:cubicBezTo>
                      <a:pt x="22" y="11"/>
                      <a:pt x="19" y="12"/>
                      <a:pt x="17" y="14"/>
                    </a:cubicBezTo>
                    <a:cubicBezTo>
                      <a:pt x="15" y="15"/>
                      <a:pt x="14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7" y="14"/>
                      <a:pt x="21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32" y="13"/>
                      <a:pt x="35" y="15"/>
                      <a:pt x="38" y="18"/>
                    </a:cubicBezTo>
                    <a:cubicBezTo>
                      <a:pt x="40" y="21"/>
                      <a:pt x="40" y="25"/>
                      <a:pt x="39" y="29"/>
                    </a:cubicBezTo>
                    <a:cubicBezTo>
                      <a:pt x="39" y="33"/>
                      <a:pt x="36" y="36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8"/>
                      <a:pt x="34" y="38"/>
                      <a:pt x="35" y="37"/>
                    </a:cubicBezTo>
                    <a:cubicBezTo>
                      <a:pt x="41" y="32"/>
                      <a:pt x="42" y="23"/>
                      <a:pt x="37" y="17"/>
                    </a:cubicBezTo>
                    <a:cubicBezTo>
                      <a:pt x="34" y="13"/>
                      <a:pt x="30" y="11"/>
                      <a:pt x="26" y="11"/>
                    </a:cubicBezTo>
                    <a:moveTo>
                      <a:pt x="27" y="0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2"/>
                      <a:pt x="14" y="3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3" y="14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5" y="13"/>
                      <a:pt x="6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6" y="3"/>
                      <a:pt x="18" y="3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2"/>
                      <a:pt x="31" y="2"/>
                    </a:cubicBezTo>
                    <a:cubicBezTo>
                      <a:pt x="31" y="2"/>
                      <a:pt x="32" y="2"/>
                      <a:pt x="33" y="3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9"/>
                      <a:pt x="44" y="10"/>
                      <a:pt x="45" y="11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0" y="22"/>
                      <a:pt x="50" y="24"/>
                      <a:pt x="50" y="25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7" y="37"/>
                      <a:pt x="46" y="38"/>
                      <a:pt x="46" y="40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6" y="47"/>
                      <a:pt x="35" y="48"/>
                      <a:pt x="33" y="49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49"/>
                      <a:pt x="37" y="48"/>
                      <a:pt x="39" y="4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39"/>
                      <a:pt x="48" y="37"/>
                      <a:pt x="49" y="36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4"/>
                      <a:pt x="51" y="22"/>
                      <a:pt x="50" y="20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9"/>
                      <a:pt x="44" y="8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0" name="Freeform 6"/>
              <p:cNvSpPr>
                <a:spLocks noEditPoints="1"/>
              </p:cNvSpPr>
              <p:nvPr/>
            </p:nvSpPr>
            <p:spPr>
              <a:xfrm>
                <a:off x="1663" y="543"/>
                <a:ext cx="134" cy="126"/>
              </a:xfrm>
              <a:custGeom>
                <a:avLst/>
                <a:gdLst>
                  <a:gd name="txL" fmla="*/ 0 w 33"/>
                  <a:gd name="txT" fmla="*/ 0 h 31"/>
                  <a:gd name="txR" fmla="*/ 33 w 33"/>
                  <a:gd name="txB" fmla="*/ 31 h 31"/>
                </a:gdLst>
                <a:ahLst/>
                <a:cxnLst>
                  <a:cxn ang="0">
                    <a:pos x="130" y="679"/>
                  </a:cxn>
                  <a:cxn ang="0">
                    <a:pos x="65" y="679"/>
                  </a:cxn>
                  <a:cxn ang="0">
                    <a:pos x="0" y="943"/>
                  </a:cxn>
                  <a:cxn ang="0">
                    <a:pos x="199" y="1687"/>
                  </a:cxn>
                  <a:cxn ang="0">
                    <a:pos x="1072" y="2081"/>
                  </a:cxn>
                  <a:cxn ang="0">
                    <a:pos x="1336" y="2081"/>
                  </a:cxn>
                  <a:cxn ang="0">
                    <a:pos x="1336" y="2016"/>
                  </a:cxn>
                  <a:cxn ang="0">
                    <a:pos x="1072" y="2016"/>
                  </a:cxn>
                  <a:cxn ang="0">
                    <a:pos x="264" y="1687"/>
                  </a:cxn>
                  <a:cxn ang="0">
                    <a:pos x="65" y="943"/>
                  </a:cxn>
                  <a:cxn ang="0">
                    <a:pos x="130" y="679"/>
                  </a:cxn>
                  <a:cxn ang="0">
                    <a:pos x="1072" y="0"/>
                  </a:cxn>
                  <a:cxn ang="0">
                    <a:pos x="394" y="199"/>
                  </a:cxn>
                  <a:cxn ang="0">
                    <a:pos x="130" y="463"/>
                  </a:cxn>
                  <a:cxn ang="0">
                    <a:pos x="264" y="463"/>
                  </a:cxn>
                  <a:cxn ang="0">
                    <a:pos x="463" y="264"/>
                  </a:cxn>
                  <a:cxn ang="0">
                    <a:pos x="1072" y="65"/>
                  </a:cxn>
                  <a:cxn ang="0">
                    <a:pos x="1815" y="463"/>
                  </a:cxn>
                  <a:cxn ang="0">
                    <a:pos x="1681" y="1817"/>
                  </a:cxn>
                  <a:cxn ang="0">
                    <a:pos x="1535" y="1882"/>
                  </a:cxn>
                  <a:cxn ang="0">
                    <a:pos x="1535" y="2016"/>
                  </a:cxn>
                  <a:cxn ang="0">
                    <a:pos x="1746" y="1882"/>
                  </a:cxn>
                  <a:cxn ang="0">
                    <a:pos x="1880" y="398"/>
                  </a:cxn>
                  <a:cxn ang="0">
                    <a:pos x="1072" y="0"/>
                  </a:cxn>
                </a:cxnLst>
                <a:rect l="txL" t="txT" r="txR" b="txB"/>
                <a:pathLst>
                  <a:path w="33" h="31">
                    <a:moveTo>
                      <a:pt x="2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0" y="13"/>
                      <a:pt x="0" y="14"/>
                    </a:cubicBezTo>
                    <a:cubicBezTo>
                      <a:pt x="0" y="18"/>
                      <a:pt x="1" y="22"/>
                      <a:pt x="3" y="25"/>
                    </a:cubicBezTo>
                    <a:cubicBezTo>
                      <a:pt x="6" y="29"/>
                      <a:pt x="11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9" y="30"/>
                      <a:pt x="17" y="30"/>
                      <a:pt x="16" y="30"/>
                    </a:cubicBezTo>
                    <a:cubicBezTo>
                      <a:pt x="11" y="30"/>
                      <a:pt x="7" y="28"/>
                      <a:pt x="4" y="25"/>
                    </a:cubicBezTo>
                    <a:cubicBezTo>
                      <a:pt x="2" y="22"/>
                      <a:pt x="1" y="18"/>
                      <a:pt x="1" y="14"/>
                    </a:cubicBezTo>
                    <a:cubicBezTo>
                      <a:pt x="1" y="13"/>
                      <a:pt x="2" y="11"/>
                      <a:pt x="2" y="10"/>
                    </a:cubicBezTo>
                    <a:moveTo>
                      <a:pt x="16" y="0"/>
                    </a:moveTo>
                    <a:cubicBezTo>
                      <a:pt x="12" y="0"/>
                      <a:pt x="9" y="1"/>
                      <a:pt x="6" y="3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9" y="2"/>
                      <a:pt x="12" y="1"/>
                      <a:pt x="16" y="1"/>
                    </a:cubicBezTo>
                    <a:cubicBezTo>
                      <a:pt x="20" y="1"/>
                      <a:pt x="24" y="3"/>
                      <a:pt x="27" y="7"/>
                    </a:cubicBezTo>
                    <a:cubicBezTo>
                      <a:pt x="32" y="13"/>
                      <a:pt x="31" y="22"/>
                      <a:pt x="25" y="27"/>
                    </a:cubicBezTo>
                    <a:cubicBezTo>
                      <a:pt x="24" y="28"/>
                      <a:pt x="24" y="28"/>
                      <a:pt x="23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32" y="23"/>
                      <a:pt x="33" y="13"/>
                      <a:pt x="28" y="6"/>
                    </a:cubicBezTo>
                    <a:cubicBezTo>
                      <a:pt x="25" y="2"/>
                      <a:pt x="21" y="0"/>
                      <a:pt x="16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1" name="Freeform 7"/>
              <p:cNvSpPr>
                <a:spLocks noEditPoints="1"/>
              </p:cNvSpPr>
              <p:nvPr/>
            </p:nvSpPr>
            <p:spPr>
              <a:xfrm>
                <a:off x="1671" y="551"/>
                <a:ext cx="118" cy="109"/>
              </a:xfrm>
              <a:custGeom>
                <a:avLst/>
                <a:gdLst>
                  <a:gd name="txL" fmla="*/ 0 w 29"/>
                  <a:gd name="txT" fmla="*/ 0 h 27"/>
                  <a:gd name="txR" fmla="*/ 29 w 29"/>
                  <a:gd name="txB" fmla="*/ 27 h 27"/>
                </a:gdLst>
                <a:ahLst/>
                <a:cxnLst>
                  <a:cxn ang="0">
                    <a:pos x="944" y="1126"/>
                  </a:cxn>
                  <a:cxn ang="0">
                    <a:pos x="745" y="1058"/>
                  </a:cxn>
                  <a:cxn ang="0">
                    <a:pos x="680" y="848"/>
                  </a:cxn>
                  <a:cxn ang="0">
                    <a:pos x="810" y="719"/>
                  </a:cxn>
                  <a:cxn ang="0">
                    <a:pos x="944" y="650"/>
                  </a:cxn>
                  <a:cxn ang="0">
                    <a:pos x="1074" y="783"/>
                  </a:cxn>
                  <a:cxn ang="0">
                    <a:pos x="1074" y="1058"/>
                  </a:cxn>
                  <a:cxn ang="0">
                    <a:pos x="944" y="1126"/>
                  </a:cxn>
                  <a:cxn ang="0">
                    <a:pos x="944" y="585"/>
                  </a:cxn>
                  <a:cxn ang="0">
                    <a:pos x="745" y="650"/>
                  </a:cxn>
                  <a:cxn ang="0">
                    <a:pos x="614" y="848"/>
                  </a:cxn>
                  <a:cxn ang="0">
                    <a:pos x="680" y="1058"/>
                  </a:cxn>
                  <a:cxn ang="0">
                    <a:pos x="944" y="1191"/>
                  </a:cxn>
                  <a:cxn ang="0">
                    <a:pos x="1143" y="1126"/>
                  </a:cxn>
                  <a:cxn ang="0">
                    <a:pos x="1208" y="929"/>
                  </a:cxn>
                  <a:cxn ang="0">
                    <a:pos x="1208" y="848"/>
                  </a:cxn>
                  <a:cxn ang="0">
                    <a:pos x="1143" y="719"/>
                  </a:cxn>
                  <a:cxn ang="0">
                    <a:pos x="944" y="585"/>
                  </a:cxn>
                  <a:cxn ang="0">
                    <a:pos x="199" y="521"/>
                  </a:cxn>
                  <a:cxn ang="0">
                    <a:pos x="134" y="521"/>
                  </a:cxn>
                  <a:cxn ang="0">
                    <a:pos x="65" y="783"/>
                  </a:cxn>
                  <a:cxn ang="0">
                    <a:pos x="199" y="1449"/>
                  </a:cxn>
                  <a:cxn ang="0">
                    <a:pos x="944" y="1776"/>
                  </a:cxn>
                  <a:cxn ang="0">
                    <a:pos x="1208" y="1712"/>
                  </a:cxn>
                  <a:cxn ang="0">
                    <a:pos x="1208" y="1647"/>
                  </a:cxn>
                  <a:cxn ang="0">
                    <a:pos x="944" y="1712"/>
                  </a:cxn>
                  <a:cxn ang="0">
                    <a:pos x="264" y="1385"/>
                  </a:cxn>
                  <a:cxn ang="0">
                    <a:pos x="134" y="783"/>
                  </a:cxn>
                  <a:cxn ang="0">
                    <a:pos x="199" y="521"/>
                  </a:cxn>
                  <a:cxn ang="0">
                    <a:pos x="944" y="0"/>
                  </a:cxn>
                  <a:cxn ang="0">
                    <a:pos x="330" y="194"/>
                  </a:cxn>
                  <a:cxn ang="0">
                    <a:pos x="199" y="327"/>
                  </a:cxn>
                  <a:cxn ang="0">
                    <a:pos x="330" y="327"/>
                  </a:cxn>
                  <a:cxn ang="0">
                    <a:pos x="399" y="262"/>
                  </a:cxn>
                  <a:cxn ang="0">
                    <a:pos x="944" y="129"/>
                  </a:cxn>
                  <a:cxn ang="0">
                    <a:pos x="1554" y="392"/>
                  </a:cxn>
                  <a:cxn ang="0">
                    <a:pos x="1408" y="1514"/>
                  </a:cxn>
                  <a:cxn ang="0">
                    <a:pos x="1408" y="1514"/>
                  </a:cxn>
                  <a:cxn ang="0">
                    <a:pos x="1408" y="1647"/>
                  </a:cxn>
                  <a:cxn ang="0">
                    <a:pos x="1489" y="1583"/>
                  </a:cxn>
                  <a:cxn ang="0">
                    <a:pos x="1624" y="327"/>
                  </a:cxn>
                  <a:cxn ang="0">
                    <a:pos x="944" y="0"/>
                  </a:cxn>
                </a:cxnLst>
                <a:rect l="txL" t="txT" r="txR" b="txB"/>
                <a:pathLst>
                  <a:path w="29" h="27">
                    <a:moveTo>
                      <a:pt x="14" y="17"/>
                    </a:moveTo>
                    <a:cubicBezTo>
                      <a:pt x="13" y="17"/>
                      <a:pt x="12" y="17"/>
                      <a:pt x="11" y="16"/>
                    </a:cubicBezTo>
                    <a:cubicBezTo>
                      <a:pt x="10" y="15"/>
                      <a:pt x="10" y="14"/>
                      <a:pt x="10" y="13"/>
                    </a:cubicBezTo>
                    <a:cubicBezTo>
                      <a:pt x="10" y="12"/>
                      <a:pt x="11" y="12"/>
                      <a:pt x="12" y="11"/>
                    </a:cubicBezTo>
                    <a:cubicBezTo>
                      <a:pt x="12" y="11"/>
                      <a:pt x="13" y="10"/>
                      <a:pt x="14" y="10"/>
                    </a:cubicBezTo>
                    <a:cubicBezTo>
                      <a:pt x="15" y="10"/>
                      <a:pt x="16" y="11"/>
                      <a:pt x="16" y="12"/>
                    </a:cubicBezTo>
                    <a:cubicBezTo>
                      <a:pt x="18" y="13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4" y="17"/>
                    </a:cubicBezTo>
                    <a:moveTo>
                      <a:pt x="14" y="9"/>
                    </a:moveTo>
                    <a:cubicBezTo>
                      <a:pt x="13" y="9"/>
                      <a:pt x="12" y="9"/>
                      <a:pt x="11" y="10"/>
                    </a:cubicBezTo>
                    <a:cubicBezTo>
                      <a:pt x="10" y="11"/>
                      <a:pt x="9" y="12"/>
                      <a:pt x="9" y="13"/>
                    </a:cubicBezTo>
                    <a:cubicBezTo>
                      <a:pt x="9" y="14"/>
                      <a:pt x="9" y="16"/>
                      <a:pt x="10" y="16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5" y="18"/>
                      <a:pt x="16" y="18"/>
                      <a:pt x="17" y="17"/>
                    </a:cubicBezTo>
                    <a:cubicBezTo>
                      <a:pt x="17" y="16"/>
                      <a:pt x="18" y="15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1"/>
                      <a:pt x="17" y="11"/>
                    </a:cubicBezTo>
                    <a:cubicBezTo>
                      <a:pt x="16" y="10"/>
                      <a:pt x="15" y="9"/>
                      <a:pt x="14" y="9"/>
                    </a:cubicBezTo>
                    <a:moveTo>
                      <a:pt x="3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0" y="16"/>
                      <a:pt x="1" y="19"/>
                      <a:pt x="3" y="22"/>
                    </a:cubicBezTo>
                    <a:cubicBezTo>
                      <a:pt x="6" y="25"/>
                      <a:pt x="10" y="27"/>
                      <a:pt x="14" y="27"/>
                    </a:cubicBezTo>
                    <a:cubicBezTo>
                      <a:pt x="15" y="27"/>
                      <a:pt x="17" y="27"/>
                      <a:pt x="18" y="26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6"/>
                      <a:pt x="15" y="26"/>
                      <a:pt x="14" y="26"/>
                    </a:cubicBezTo>
                    <a:cubicBezTo>
                      <a:pt x="10" y="26"/>
                      <a:pt x="7" y="24"/>
                      <a:pt x="4" y="21"/>
                    </a:cubicBezTo>
                    <a:cubicBezTo>
                      <a:pt x="2" y="19"/>
                      <a:pt x="1" y="16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moveTo>
                      <a:pt x="14" y="0"/>
                    </a:moveTo>
                    <a:cubicBezTo>
                      <a:pt x="11" y="0"/>
                      <a:pt x="8" y="1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8" y="2"/>
                      <a:pt x="11" y="2"/>
                      <a:pt x="14" y="2"/>
                    </a:cubicBezTo>
                    <a:cubicBezTo>
                      <a:pt x="17" y="2"/>
                      <a:pt x="21" y="3"/>
                      <a:pt x="23" y="6"/>
                    </a:cubicBezTo>
                    <a:cubicBezTo>
                      <a:pt x="27" y="11"/>
                      <a:pt x="27" y="19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2" y="24"/>
                      <a:pt x="22" y="24"/>
                    </a:cubicBezTo>
                    <a:cubicBezTo>
                      <a:pt x="28" y="19"/>
                      <a:pt x="29" y="11"/>
                      <a:pt x="24" y="5"/>
                    </a:cubicBezTo>
                    <a:cubicBezTo>
                      <a:pt x="22" y="2"/>
                      <a:pt x="18" y="0"/>
                      <a:pt x="14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2" name="Freeform 8"/>
              <p:cNvSpPr>
                <a:spLocks noEditPoints="1"/>
              </p:cNvSpPr>
              <p:nvPr/>
            </p:nvSpPr>
            <p:spPr>
              <a:xfrm>
                <a:off x="1789" y="215"/>
                <a:ext cx="307" cy="356"/>
              </a:xfrm>
              <a:custGeom>
                <a:avLst/>
                <a:gdLst>
                  <a:gd name="txL" fmla="*/ 0 w 76"/>
                  <a:gd name="txT" fmla="*/ 0 h 88"/>
                  <a:gd name="txR" fmla="*/ 76 w 76"/>
                  <a:gd name="txB" fmla="*/ 88 h 88"/>
                </a:gdLst>
                <a:ahLst/>
                <a:cxnLst>
                  <a:cxn ang="0">
                    <a:pos x="654" y="1914"/>
                  </a:cxn>
                  <a:cxn ang="0">
                    <a:pos x="654" y="2112"/>
                  </a:cxn>
                  <a:cxn ang="0">
                    <a:pos x="65" y="2719"/>
                  </a:cxn>
                  <a:cxn ang="0">
                    <a:pos x="0" y="2783"/>
                  </a:cxn>
                  <a:cxn ang="0">
                    <a:pos x="65" y="3568"/>
                  </a:cxn>
                  <a:cxn ang="0">
                    <a:pos x="586" y="3568"/>
                  </a:cxn>
                  <a:cxn ang="0">
                    <a:pos x="521" y="4434"/>
                  </a:cxn>
                  <a:cxn ang="0">
                    <a:pos x="456" y="4503"/>
                  </a:cxn>
                  <a:cxn ang="0">
                    <a:pos x="994" y="5105"/>
                  </a:cxn>
                  <a:cxn ang="0">
                    <a:pos x="1454" y="4762"/>
                  </a:cxn>
                  <a:cxn ang="0">
                    <a:pos x="1842" y="5563"/>
                  </a:cxn>
                  <a:cxn ang="0">
                    <a:pos x="1842" y="5631"/>
                  </a:cxn>
                  <a:cxn ang="0">
                    <a:pos x="2513" y="5825"/>
                  </a:cxn>
                  <a:cxn ang="0">
                    <a:pos x="2577" y="5761"/>
                  </a:cxn>
                  <a:cxn ang="0">
                    <a:pos x="3296" y="5304"/>
                  </a:cxn>
                  <a:cxn ang="0">
                    <a:pos x="3559" y="5761"/>
                  </a:cxn>
                  <a:cxn ang="0">
                    <a:pos x="4290" y="5498"/>
                  </a:cxn>
                  <a:cxn ang="0">
                    <a:pos x="4359" y="5368"/>
                  </a:cxn>
                  <a:cxn ang="0">
                    <a:pos x="4617" y="4567"/>
                  </a:cxn>
                  <a:cxn ang="0">
                    <a:pos x="5009" y="4567"/>
                  </a:cxn>
                  <a:cxn ang="0">
                    <a:pos x="4080" y="4826"/>
                  </a:cxn>
                  <a:cxn ang="0">
                    <a:pos x="3688" y="5631"/>
                  </a:cxn>
                  <a:cxn ang="0">
                    <a:pos x="2775" y="5170"/>
                  </a:cxn>
                  <a:cxn ang="0">
                    <a:pos x="2234" y="5631"/>
                  </a:cxn>
                  <a:cxn ang="0">
                    <a:pos x="1975" y="4960"/>
                  </a:cxn>
                  <a:cxn ang="0">
                    <a:pos x="929" y="4895"/>
                  </a:cxn>
                  <a:cxn ang="0">
                    <a:pos x="929" y="4041"/>
                  </a:cxn>
                  <a:cxn ang="0">
                    <a:pos x="129" y="3370"/>
                  </a:cxn>
                  <a:cxn ang="0">
                    <a:pos x="654" y="2719"/>
                  </a:cxn>
                  <a:cxn ang="0">
                    <a:pos x="654" y="1914"/>
                  </a:cxn>
                  <a:cxn ang="0">
                    <a:pos x="4880" y="1784"/>
                  </a:cxn>
                  <a:cxn ang="0">
                    <a:pos x="5009" y="1586"/>
                  </a:cxn>
                  <a:cxn ang="0">
                    <a:pos x="2840" y="4567"/>
                  </a:cxn>
                  <a:cxn ang="0">
                    <a:pos x="1321" y="2520"/>
                  </a:cxn>
                  <a:cxn ang="0">
                    <a:pos x="2969" y="1262"/>
                  </a:cxn>
                  <a:cxn ang="0">
                    <a:pos x="4290" y="2047"/>
                  </a:cxn>
                  <a:cxn ang="0">
                    <a:pos x="2904" y="4567"/>
                  </a:cxn>
                  <a:cxn ang="0">
                    <a:pos x="1911" y="1521"/>
                  </a:cxn>
                  <a:cxn ang="0">
                    <a:pos x="1583" y="3912"/>
                  </a:cxn>
                  <a:cxn ang="0">
                    <a:pos x="2904" y="4632"/>
                  </a:cxn>
                  <a:cxn ang="0">
                    <a:pos x="4290" y="1914"/>
                  </a:cxn>
                  <a:cxn ang="0">
                    <a:pos x="2904" y="1262"/>
                  </a:cxn>
                  <a:cxn ang="0">
                    <a:pos x="2234" y="65"/>
                  </a:cxn>
                  <a:cxn ang="0">
                    <a:pos x="2303" y="65"/>
                  </a:cxn>
                  <a:cxn ang="0">
                    <a:pos x="3232" y="65"/>
                  </a:cxn>
                  <a:cxn ang="0">
                    <a:pos x="2513" y="591"/>
                  </a:cxn>
                  <a:cxn ang="0">
                    <a:pos x="2303" y="457"/>
                  </a:cxn>
                  <a:cxn ang="0">
                    <a:pos x="2432" y="736"/>
                  </a:cxn>
                  <a:cxn ang="0">
                    <a:pos x="3296" y="129"/>
                  </a:cxn>
                  <a:cxn ang="0">
                    <a:pos x="3817" y="263"/>
                  </a:cxn>
                  <a:cxn ang="0">
                    <a:pos x="4359" y="1193"/>
                  </a:cxn>
                  <a:cxn ang="0">
                    <a:pos x="5009" y="1064"/>
                  </a:cxn>
                  <a:cxn ang="0">
                    <a:pos x="4944" y="801"/>
                  </a:cxn>
                  <a:cxn ang="0">
                    <a:pos x="4815" y="801"/>
                  </a:cxn>
                  <a:cxn ang="0">
                    <a:pos x="3951" y="801"/>
                  </a:cxn>
                  <a:cxn ang="0">
                    <a:pos x="4080" y="198"/>
                  </a:cxn>
                  <a:cxn ang="0">
                    <a:pos x="3623" y="65"/>
                  </a:cxn>
                  <a:cxn ang="0">
                    <a:pos x="3167" y="0"/>
                  </a:cxn>
                </a:cxnLst>
                <a:rect l="txL" t="txT" r="txR" b="txB"/>
                <a:pathLst>
                  <a:path w="76" h="88">
                    <a:moveTo>
                      <a:pt x="10" y="29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5"/>
                      <a:pt x="0" y="49"/>
                      <a:pt x="1" y="52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9" y="71"/>
                      <a:pt x="11" y="74"/>
                      <a:pt x="14" y="76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0" y="86"/>
                      <a:pt x="32" y="87"/>
                      <a:pt x="33" y="87"/>
                    </a:cubicBezTo>
                    <a:cubicBezTo>
                      <a:pt x="35" y="87"/>
                      <a:pt x="36" y="88"/>
                      <a:pt x="38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9" y="86"/>
                      <a:pt x="62" y="85"/>
                      <a:pt x="65" y="83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1" y="83"/>
                      <a:pt x="59" y="84"/>
                      <a:pt x="56" y="85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6" y="86"/>
                      <a:pt x="35" y="85"/>
                      <a:pt x="34" y="85"/>
                    </a:cubicBezTo>
                    <a:cubicBezTo>
                      <a:pt x="32" y="85"/>
                      <a:pt x="31" y="84"/>
                      <a:pt x="30" y="8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2" y="72"/>
                      <a:pt x="11" y="70"/>
                      <a:pt x="9" y="68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48"/>
                      <a:pt x="2" y="46"/>
                      <a:pt x="2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0" y="29"/>
                      <a:pt x="10" y="29"/>
                      <a:pt x="10" y="29"/>
                    </a:cubicBezTo>
                    <a:moveTo>
                      <a:pt x="76" y="24"/>
                    </a:move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4"/>
                      <a:pt x="76" y="24"/>
                      <a:pt x="76" y="24"/>
                    </a:cubicBezTo>
                    <a:moveTo>
                      <a:pt x="44" y="69"/>
                    </a:moveTo>
                    <a:cubicBezTo>
                      <a:pt x="44" y="69"/>
                      <a:pt x="43" y="69"/>
                      <a:pt x="43" y="69"/>
                    </a:cubicBezTo>
                    <a:cubicBezTo>
                      <a:pt x="41" y="69"/>
                      <a:pt x="40" y="68"/>
                      <a:pt x="38" y="68"/>
                    </a:cubicBezTo>
                    <a:cubicBezTo>
                      <a:pt x="25" y="65"/>
                      <a:pt x="17" y="51"/>
                      <a:pt x="20" y="38"/>
                    </a:cubicBezTo>
                    <a:cubicBezTo>
                      <a:pt x="23" y="27"/>
                      <a:pt x="33" y="19"/>
                      <a:pt x="44" y="19"/>
                    </a:cubicBezTo>
                    <a:cubicBezTo>
                      <a:pt x="44" y="19"/>
                      <a:pt x="45" y="19"/>
                      <a:pt x="45" y="19"/>
                    </a:cubicBezTo>
                    <a:cubicBezTo>
                      <a:pt x="47" y="19"/>
                      <a:pt x="49" y="20"/>
                      <a:pt x="50" y="20"/>
                    </a:cubicBezTo>
                    <a:cubicBezTo>
                      <a:pt x="57" y="22"/>
                      <a:pt x="62" y="26"/>
                      <a:pt x="65" y="31"/>
                    </a:cubicBezTo>
                    <a:cubicBezTo>
                      <a:pt x="69" y="37"/>
                      <a:pt x="70" y="44"/>
                      <a:pt x="68" y="50"/>
                    </a:cubicBezTo>
                    <a:cubicBezTo>
                      <a:pt x="65" y="61"/>
                      <a:pt x="55" y="69"/>
                      <a:pt x="44" y="69"/>
                    </a:cubicBezTo>
                    <a:moveTo>
                      <a:pt x="44" y="19"/>
                    </a:moveTo>
                    <a:cubicBezTo>
                      <a:pt x="39" y="19"/>
                      <a:pt x="34" y="20"/>
                      <a:pt x="29" y="23"/>
                    </a:cubicBezTo>
                    <a:cubicBezTo>
                      <a:pt x="24" y="27"/>
                      <a:pt x="20" y="33"/>
                      <a:pt x="19" y="40"/>
                    </a:cubicBezTo>
                    <a:cubicBezTo>
                      <a:pt x="18" y="47"/>
                      <a:pt x="20" y="54"/>
                      <a:pt x="24" y="59"/>
                    </a:cubicBezTo>
                    <a:cubicBezTo>
                      <a:pt x="28" y="65"/>
                      <a:pt x="35" y="69"/>
                      <a:pt x="43" y="69"/>
                    </a:cubicBezTo>
                    <a:cubicBezTo>
                      <a:pt x="43" y="70"/>
                      <a:pt x="44" y="70"/>
                      <a:pt x="44" y="70"/>
                    </a:cubicBezTo>
                    <a:cubicBezTo>
                      <a:pt x="50" y="70"/>
                      <a:pt x="55" y="68"/>
                      <a:pt x="59" y="65"/>
                    </a:cubicBezTo>
                    <a:cubicBezTo>
                      <a:pt x="71" y="56"/>
                      <a:pt x="73" y="40"/>
                      <a:pt x="65" y="29"/>
                    </a:cubicBezTo>
                    <a:cubicBezTo>
                      <a:pt x="60" y="23"/>
                      <a:pt x="53" y="19"/>
                      <a:pt x="45" y="19"/>
                    </a:cubicBezTo>
                    <a:cubicBezTo>
                      <a:pt x="45" y="19"/>
                      <a:pt x="44" y="19"/>
                      <a:pt x="44" y="19"/>
                    </a:cubicBezTo>
                    <a:moveTo>
                      <a:pt x="35" y="1"/>
                    </a:move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5" y="1"/>
                      <a:pt x="35" y="1"/>
                      <a:pt x="35" y="1"/>
                    </a:cubicBezTo>
                    <a:moveTo>
                      <a:pt x="48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5"/>
                      <a:pt x="35" y="6"/>
                      <a:pt x="35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2" y="2"/>
                      <a:pt x="53" y="3"/>
                      <a:pt x="55" y="3"/>
                    </a:cubicBezTo>
                    <a:cubicBezTo>
                      <a:pt x="56" y="3"/>
                      <a:pt x="57" y="4"/>
                      <a:pt x="58" y="4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5"/>
                      <a:pt x="75" y="15"/>
                      <a:pt x="76" y="16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5" y="13"/>
                      <a:pt x="75" y="12"/>
                      <a:pt x="75" y="1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2"/>
                      <a:pt x="57" y="1"/>
                      <a:pt x="55" y="1"/>
                    </a:cubicBezTo>
                    <a:cubicBezTo>
                      <a:pt x="53" y="1"/>
                      <a:pt x="52" y="0"/>
                      <a:pt x="50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3" name="Freeform 9"/>
              <p:cNvSpPr>
                <a:spLocks noEditPoints="1"/>
              </p:cNvSpPr>
              <p:nvPr/>
            </p:nvSpPr>
            <p:spPr>
              <a:xfrm>
                <a:off x="1853" y="284"/>
                <a:ext cx="239" cy="222"/>
              </a:xfrm>
              <a:custGeom>
                <a:avLst/>
                <a:gdLst>
                  <a:gd name="txL" fmla="*/ 0 w 59"/>
                  <a:gd name="txT" fmla="*/ 0 h 55"/>
                  <a:gd name="txR" fmla="*/ 59 w 59"/>
                  <a:gd name="txB" fmla="*/ 55 h 55"/>
                </a:gdLst>
                <a:ahLst/>
                <a:cxnLst>
                  <a:cxn ang="0">
                    <a:pos x="1855" y="3487"/>
                  </a:cxn>
                  <a:cxn ang="0">
                    <a:pos x="1790" y="3423"/>
                  </a:cxn>
                  <a:cxn ang="0">
                    <a:pos x="527" y="2769"/>
                  </a:cxn>
                  <a:cxn ang="0">
                    <a:pos x="198" y="1514"/>
                  </a:cxn>
                  <a:cxn ang="0">
                    <a:pos x="871" y="392"/>
                  </a:cxn>
                  <a:cxn ang="0">
                    <a:pos x="1855" y="129"/>
                  </a:cxn>
                  <a:cxn ang="0">
                    <a:pos x="1920" y="129"/>
                  </a:cxn>
                  <a:cxn ang="0">
                    <a:pos x="3249" y="783"/>
                  </a:cxn>
                  <a:cxn ang="0">
                    <a:pos x="2856" y="3160"/>
                  </a:cxn>
                  <a:cxn ang="0">
                    <a:pos x="1855" y="3487"/>
                  </a:cxn>
                  <a:cxn ang="0">
                    <a:pos x="1855" y="0"/>
                  </a:cxn>
                  <a:cxn ang="0">
                    <a:pos x="802" y="327"/>
                  </a:cxn>
                  <a:cxn ang="0">
                    <a:pos x="65" y="1514"/>
                  </a:cxn>
                  <a:cxn ang="0">
                    <a:pos x="393" y="2834"/>
                  </a:cxn>
                  <a:cxn ang="0">
                    <a:pos x="1790" y="3552"/>
                  </a:cxn>
                  <a:cxn ang="0">
                    <a:pos x="1855" y="3617"/>
                  </a:cxn>
                  <a:cxn ang="0">
                    <a:pos x="2921" y="3225"/>
                  </a:cxn>
                  <a:cxn ang="0">
                    <a:pos x="3330" y="718"/>
                  </a:cxn>
                  <a:cxn ang="0">
                    <a:pos x="1920" y="0"/>
                  </a:cxn>
                  <a:cxn ang="0">
                    <a:pos x="1855" y="0"/>
                  </a:cxn>
                </a:cxnLst>
                <a:rect l="txL" t="txT" r="txR" b="txB"/>
                <a:pathLst>
                  <a:path w="59" h="55">
                    <a:moveTo>
                      <a:pt x="28" y="53"/>
                    </a:moveTo>
                    <a:cubicBezTo>
                      <a:pt x="28" y="53"/>
                      <a:pt x="27" y="53"/>
                      <a:pt x="27" y="52"/>
                    </a:cubicBezTo>
                    <a:cubicBezTo>
                      <a:pt x="19" y="52"/>
                      <a:pt x="12" y="48"/>
                      <a:pt x="8" y="42"/>
                    </a:cubicBezTo>
                    <a:cubicBezTo>
                      <a:pt x="4" y="37"/>
                      <a:pt x="2" y="30"/>
                      <a:pt x="3" y="23"/>
                    </a:cubicBezTo>
                    <a:cubicBezTo>
                      <a:pt x="4" y="16"/>
                      <a:pt x="8" y="10"/>
                      <a:pt x="13" y="6"/>
                    </a:cubicBezTo>
                    <a:cubicBezTo>
                      <a:pt x="18" y="3"/>
                      <a:pt x="23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37" y="2"/>
                      <a:pt x="44" y="6"/>
                      <a:pt x="49" y="12"/>
                    </a:cubicBezTo>
                    <a:cubicBezTo>
                      <a:pt x="57" y="23"/>
                      <a:pt x="55" y="39"/>
                      <a:pt x="43" y="48"/>
                    </a:cubicBezTo>
                    <a:cubicBezTo>
                      <a:pt x="39" y="51"/>
                      <a:pt x="34" y="53"/>
                      <a:pt x="28" y="53"/>
                    </a:cubicBezTo>
                    <a:moveTo>
                      <a:pt x="28" y="0"/>
                    </a:moveTo>
                    <a:cubicBezTo>
                      <a:pt x="22" y="0"/>
                      <a:pt x="17" y="1"/>
                      <a:pt x="12" y="5"/>
                    </a:cubicBezTo>
                    <a:cubicBezTo>
                      <a:pt x="6" y="9"/>
                      <a:pt x="2" y="16"/>
                      <a:pt x="1" y="23"/>
                    </a:cubicBezTo>
                    <a:cubicBezTo>
                      <a:pt x="0" y="30"/>
                      <a:pt x="2" y="37"/>
                      <a:pt x="6" y="43"/>
                    </a:cubicBezTo>
                    <a:cubicBezTo>
                      <a:pt x="11" y="50"/>
                      <a:pt x="19" y="54"/>
                      <a:pt x="27" y="54"/>
                    </a:cubicBezTo>
                    <a:cubicBezTo>
                      <a:pt x="27" y="55"/>
                      <a:pt x="28" y="55"/>
                      <a:pt x="28" y="55"/>
                    </a:cubicBezTo>
                    <a:cubicBezTo>
                      <a:pt x="34" y="55"/>
                      <a:pt x="40" y="53"/>
                      <a:pt x="44" y="49"/>
                    </a:cubicBezTo>
                    <a:cubicBezTo>
                      <a:pt x="57" y="40"/>
                      <a:pt x="59" y="23"/>
                      <a:pt x="50" y="11"/>
                    </a:cubicBezTo>
                    <a:cubicBezTo>
                      <a:pt x="45" y="4"/>
                      <a:pt x="38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4" name="Freeform 10"/>
              <p:cNvSpPr>
                <a:spLocks noEditPoints="1"/>
              </p:cNvSpPr>
              <p:nvPr/>
            </p:nvSpPr>
            <p:spPr>
              <a:xfrm>
                <a:off x="1869" y="300"/>
                <a:ext cx="203" cy="186"/>
              </a:xfrm>
              <a:custGeom>
                <a:avLst/>
                <a:gdLst>
                  <a:gd name="txL" fmla="*/ 0 w 50"/>
                  <a:gd name="txT" fmla="*/ 0 h 46"/>
                  <a:gd name="txR" fmla="*/ 50 w 50"/>
                  <a:gd name="txB" fmla="*/ 46 h 46"/>
                </a:gdLst>
                <a:ahLst/>
                <a:cxnLst>
                  <a:cxn ang="0">
                    <a:pos x="1600" y="1913"/>
                  </a:cxn>
                  <a:cxn ang="0">
                    <a:pos x="1271" y="1783"/>
                  </a:cxn>
                  <a:cxn ang="0">
                    <a:pos x="1202" y="1456"/>
                  </a:cxn>
                  <a:cxn ang="0">
                    <a:pos x="1401" y="1193"/>
                  </a:cxn>
                  <a:cxn ang="0">
                    <a:pos x="1600" y="1128"/>
                  </a:cxn>
                  <a:cxn ang="0">
                    <a:pos x="1600" y="1128"/>
                  </a:cxn>
                  <a:cxn ang="0">
                    <a:pos x="1945" y="1326"/>
                  </a:cxn>
                  <a:cxn ang="0">
                    <a:pos x="1880" y="1848"/>
                  </a:cxn>
                  <a:cxn ang="0">
                    <a:pos x="1600" y="1913"/>
                  </a:cxn>
                  <a:cxn ang="0">
                    <a:pos x="1600" y="999"/>
                  </a:cxn>
                  <a:cxn ang="0">
                    <a:pos x="1271" y="1128"/>
                  </a:cxn>
                  <a:cxn ang="0">
                    <a:pos x="1072" y="1456"/>
                  </a:cxn>
                  <a:cxn ang="0">
                    <a:pos x="1202" y="1848"/>
                  </a:cxn>
                  <a:cxn ang="0">
                    <a:pos x="1600" y="2042"/>
                  </a:cxn>
                  <a:cxn ang="0">
                    <a:pos x="1600" y="2042"/>
                  </a:cxn>
                  <a:cxn ang="0">
                    <a:pos x="1945" y="1913"/>
                  </a:cxn>
                  <a:cxn ang="0">
                    <a:pos x="2079" y="1193"/>
                  </a:cxn>
                  <a:cxn ang="0">
                    <a:pos x="1600" y="999"/>
                  </a:cxn>
                  <a:cxn ang="0">
                    <a:pos x="1600" y="999"/>
                  </a:cxn>
                  <a:cxn ang="0">
                    <a:pos x="1600" y="2911"/>
                  </a:cxn>
                  <a:cxn ang="0">
                    <a:pos x="1535" y="2911"/>
                  </a:cxn>
                  <a:cxn ang="0">
                    <a:pos x="463" y="2386"/>
                  </a:cxn>
                  <a:cxn ang="0">
                    <a:pos x="199" y="1326"/>
                  </a:cxn>
                  <a:cxn ang="0">
                    <a:pos x="808" y="392"/>
                  </a:cxn>
                  <a:cxn ang="0">
                    <a:pos x="1600" y="129"/>
                  </a:cxn>
                  <a:cxn ang="0">
                    <a:pos x="1665" y="129"/>
                  </a:cxn>
                  <a:cxn ang="0">
                    <a:pos x="2736" y="720"/>
                  </a:cxn>
                  <a:cxn ang="0">
                    <a:pos x="2473" y="2648"/>
                  </a:cxn>
                  <a:cxn ang="0">
                    <a:pos x="1600" y="2911"/>
                  </a:cxn>
                  <a:cxn ang="0">
                    <a:pos x="1600" y="0"/>
                  </a:cxn>
                  <a:cxn ang="0">
                    <a:pos x="674" y="263"/>
                  </a:cxn>
                  <a:cxn ang="0">
                    <a:pos x="65" y="1258"/>
                  </a:cxn>
                  <a:cxn ang="0">
                    <a:pos x="329" y="2454"/>
                  </a:cxn>
                  <a:cxn ang="0">
                    <a:pos x="1535" y="3041"/>
                  </a:cxn>
                  <a:cxn ang="0">
                    <a:pos x="1600" y="3041"/>
                  </a:cxn>
                  <a:cxn ang="0">
                    <a:pos x="2537" y="2778"/>
                  </a:cxn>
                  <a:cxn ang="0">
                    <a:pos x="2887" y="590"/>
                  </a:cxn>
                  <a:cxn ang="0">
                    <a:pos x="1665" y="0"/>
                  </a:cxn>
                  <a:cxn ang="0">
                    <a:pos x="1600" y="0"/>
                  </a:cxn>
                </a:cxnLst>
                <a:rect l="txL" t="txT" r="txR" b="txB"/>
                <a:pathLst>
                  <a:path w="50" h="46">
                    <a:moveTo>
                      <a:pt x="24" y="29"/>
                    </a:moveTo>
                    <a:cubicBezTo>
                      <a:pt x="22" y="29"/>
                      <a:pt x="20" y="28"/>
                      <a:pt x="19" y="27"/>
                    </a:cubicBezTo>
                    <a:cubicBezTo>
                      <a:pt x="18" y="25"/>
                      <a:pt x="18" y="24"/>
                      <a:pt x="18" y="22"/>
                    </a:cubicBezTo>
                    <a:cubicBezTo>
                      <a:pt x="19" y="21"/>
                      <a:pt x="19" y="19"/>
                      <a:pt x="21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7"/>
                      <a:pt x="28" y="18"/>
                      <a:pt x="29" y="20"/>
                    </a:cubicBezTo>
                    <a:cubicBezTo>
                      <a:pt x="31" y="22"/>
                      <a:pt x="30" y="26"/>
                      <a:pt x="28" y="28"/>
                    </a:cubicBezTo>
                    <a:cubicBezTo>
                      <a:pt x="27" y="29"/>
                      <a:pt x="25" y="29"/>
                      <a:pt x="24" y="29"/>
                    </a:cubicBezTo>
                    <a:moveTo>
                      <a:pt x="24" y="15"/>
                    </a:moveTo>
                    <a:cubicBezTo>
                      <a:pt x="22" y="15"/>
                      <a:pt x="21" y="16"/>
                      <a:pt x="19" y="17"/>
                    </a:cubicBezTo>
                    <a:cubicBezTo>
                      <a:pt x="18" y="18"/>
                      <a:pt x="17" y="20"/>
                      <a:pt x="16" y="22"/>
                    </a:cubicBezTo>
                    <a:cubicBezTo>
                      <a:pt x="16" y="24"/>
                      <a:pt x="16" y="26"/>
                      <a:pt x="18" y="28"/>
                    </a:cubicBezTo>
                    <a:cubicBezTo>
                      <a:pt x="19" y="30"/>
                      <a:pt x="21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6" y="31"/>
                      <a:pt x="28" y="30"/>
                      <a:pt x="29" y="29"/>
                    </a:cubicBezTo>
                    <a:cubicBezTo>
                      <a:pt x="32" y="27"/>
                      <a:pt x="33" y="22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moveTo>
                      <a:pt x="24" y="44"/>
                    </a:moveTo>
                    <a:cubicBezTo>
                      <a:pt x="24" y="44"/>
                      <a:pt x="24" y="44"/>
                      <a:pt x="23" y="44"/>
                    </a:cubicBezTo>
                    <a:cubicBezTo>
                      <a:pt x="17" y="44"/>
                      <a:pt x="11" y="41"/>
                      <a:pt x="7" y="36"/>
                    </a:cubicBezTo>
                    <a:cubicBezTo>
                      <a:pt x="4" y="31"/>
                      <a:pt x="2" y="25"/>
                      <a:pt x="3" y="20"/>
                    </a:cubicBezTo>
                    <a:cubicBezTo>
                      <a:pt x="4" y="14"/>
                      <a:pt x="7" y="9"/>
                      <a:pt x="12" y="6"/>
                    </a:cubicBezTo>
                    <a:cubicBezTo>
                      <a:pt x="15" y="3"/>
                      <a:pt x="20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32" y="2"/>
                      <a:pt x="37" y="5"/>
                      <a:pt x="41" y="11"/>
                    </a:cubicBezTo>
                    <a:cubicBezTo>
                      <a:pt x="48" y="20"/>
                      <a:pt x="46" y="33"/>
                      <a:pt x="37" y="40"/>
                    </a:cubicBezTo>
                    <a:cubicBezTo>
                      <a:pt x="33" y="43"/>
                      <a:pt x="29" y="44"/>
                      <a:pt x="24" y="44"/>
                    </a:cubicBezTo>
                    <a:moveTo>
                      <a:pt x="24" y="0"/>
                    </a:moveTo>
                    <a:cubicBezTo>
                      <a:pt x="19" y="0"/>
                      <a:pt x="14" y="1"/>
                      <a:pt x="10" y="4"/>
                    </a:cubicBezTo>
                    <a:cubicBezTo>
                      <a:pt x="5" y="8"/>
                      <a:pt x="2" y="13"/>
                      <a:pt x="1" y="19"/>
                    </a:cubicBezTo>
                    <a:cubicBezTo>
                      <a:pt x="0" y="26"/>
                      <a:pt x="2" y="32"/>
                      <a:pt x="5" y="37"/>
                    </a:cubicBezTo>
                    <a:cubicBezTo>
                      <a:pt x="10" y="42"/>
                      <a:pt x="16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9" y="46"/>
                      <a:pt x="34" y="45"/>
                      <a:pt x="38" y="42"/>
                    </a:cubicBezTo>
                    <a:cubicBezTo>
                      <a:pt x="48" y="34"/>
                      <a:pt x="50" y="20"/>
                      <a:pt x="43" y="9"/>
                    </a:cubicBezTo>
                    <a:cubicBezTo>
                      <a:pt x="39" y="4"/>
                      <a:pt x="32" y="0"/>
                      <a:pt x="25" y="0"/>
                    </a:cubicBezTo>
                    <a:cubicBezTo>
                      <a:pt x="25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5" name="Freeform 11"/>
              <p:cNvSpPr>
                <a:spLocks noEditPoints="1"/>
              </p:cNvSpPr>
              <p:nvPr/>
            </p:nvSpPr>
            <p:spPr>
              <a:xfrm>
                <a:off x="2323" y="681"/>
                <a:ext cx="319" cy="125"/>
              </a:xfrm>
              <a:custGeom>
                <a:avLst/>
                <a:gdLst>
                  <a:gd name="txL" fmla="*/ 0 w 79"/>
                  <a:gd name="txT" fmla="*/ 0 h 31"/>
                  <a:gd name="txR" fmla="*/ 79 w 79"/>
                  <a:gd name="txB" fmla="*/ 31 h 31"/>
                </a:gdLst>
                <a:ahLst/>
                <a:cxnLst>
                  <a:cxn ang="0">
                    <a:pos x="3880" y="0"/>
                  </a:cxn>
                  <a:cxn ang="0">
                    <a:pos x="2431" y="714"/>
                  </a:cxn>
                  <a:cxn ang="0">
                    <a:pos x="1191" y="0"/>
                  </a:cxn>
                  <a:cxn ang="0">
                    <a:pos x="1191" y="129"/>
                  </a:cxn>
                  <a:cxn ang="0">
                    <a:pos x="2495" y="782"/>
                  </a:cxn>
                  <a:cxn ang="0">
                    <a:pos x="3945" y="0"/>
                  </a:cxn>
                  <a:cxn ang="0">
                    <a:pos x="4680" y="0"/>
                  </a:cxn>
                  <a:cxn ang="0">
                    <a:pos x="4745" y="847"/>
                  </a:cxn>
                  <a:cxn ang="0">
                    <a:pos x="3687" y="1056"/>
                  </a:cxn>
                  <a:cxn ang="0">
                    <a:pos x="3295" y="1774"/>
                  </a:cxn>
                  <a:cxn ang="0">
                    <a:pos x="2366" y="1383"/>
                  </a:cxn>
                  <a:cxn ang="0">
                    <a:pos x="1841" y="1839"/>
                  </a:cxn>
                  <a:cxn ang="0">
                    <a:pos x="1583" y="1185"/>
                  </a:cxn>
                  <a:cxn ang="0">
                    <a:pos x="521" y="1121"/>
                  </a:cxn>
                  <a:cxn ang="0">
                    <a:pos x="521" y="262"/>
                  </a:cxn>
                  <a:cxn ang="0">
                    <a:pos x="327" y="0"/>
                  </a:cxn>
                  <a:cxn ang="0">
                    <a:pos x="129" y="585"/>
                  </a:cxn>
                  <a:cxn ang="0">
                    <a:pos x="65" y="714"/>
                  </a:cxn>
                  <a:cxn ang="0">
                    <a:pos x="586" y="1319"/>
                  </a:cxn>
                  <a:cxn ang="0">
                    <a:pos x="1058" y="976"/>
                  </a:cxn>
                  <a:cxn ang="0">
                    <a:pos x="1450" y="1706"/>
                  </a:cxn>
                  <a:cxn ang="0">
                    <a:pos x="1450" y="1839"/>
                  </a:cxn>
                  <a:cxn ang="0">
                    <a:pos x="2104" y="2032"/>
                  </a:cxn>
                  <a:cxn ang="0">
                    <a:pos x="2168" y="1903"/>
                  </a:cxn>
                  <a:cxn ang="0">
                    <a:pos x="2903" y="1448"/>
                  </a:cxn>
                  <a:cxn ang="0">
                    <a:pos x="3162" y="1968"/>
                  </a:cxn>
                  <a:cxn ang="0">
                    <a:pos x="3880" y="1706"/>
                  </a:cxn>
                  <a:cxn ang="0">
                    <a:pos x="3945" y="1577"/>
                  </a:cxn>
                  <a:cxn ang="0">
                    <a:pos x="4208" y="782"/>
                  </a:cxn>
                  <a:cxn ang="0">
                    <a:pos x="4680" y="1056"/>
                  </a:cxn>
                  <a:cxn ang="0">
                    <a:pos x="5136" y="391"/>
                  </a:cxn>
                  <a:cxn ang="0">
                    <a:pos x="5072" y="262"/>
                  </a:cxn>
                </a:cxnLst>
                <a:rect l="txL" t="txT" r="txR" b="txB"/>
                <a:pathLst>
                  <a:path w="79" h="31">
                    <a:moveTo>
                      <a:pt x="6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4" y="7"/>
                      <a:pt x="46" y="11"/>
                      <a:pt x="38" y="11"/>
                    </a:cubicBezTo>
                    <a:cubicBezTo>
                      <a:pt x="38" y="11"/>
                      <a:pt x="37" y="11"/>
                      <a:pt x="37" y="11"/>
                    </a:cubicBezTo>
                    <a:cubicBezTo>
                      <a:pt x="35" y="11"/>
                      <a:pt x="34" y="11"/>
                      <a:pt x="32" y="10"/>
                    </a:cubicBezTo>
                    <a:cubicBezTo>
                      <a:pt x="26" y="9"/>
                      <a:pt x="21" y="5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8" y="2"/>
                    </a:cubicBezTo>
                    <a:cubicBezTo>
                      <a:pt x="22" y="8"/>
                      <a:pt x="29" y="12"/>
                      <a:pt x="37" y="12"/>
                    </a:cubicBezTo>
                    <a:cubicBezTo>
                      <a:pt x="37" y="12"/>
                      <a:pt x="38" y="12"/>
                      <a:pt x="38" y="12"/>
                    </a:cubicBezTo>
                    <a:cubicBezTo>
                      <a:pt x="44" y="12"/>
                      <a:pt x="49" y="10"/>
                      <a:pt x="53" y="7"/>
                    </a:cubicBezTo>
                    <a:cubicBezTo>
                      <a:pt x="56" y="5"/>
                      <a:pt x="58" y="3"/>
                      <a:pt x="60" y="0"/>
                    </a:cubicBezTo>
                    <a:moveTo>
                      <a:pt x="74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5" y="8"/>
                      <a:pt x="73" y="10"/>
                      <a:pt x="72" y="13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5" y="26"/>
                      <a:pt x="53" y="27"/>
                      <a:pt x="50" y="27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0" y="28"/>
                      <a:pt x="29" y="28"/>
                      <a:pt x="28" y="28"/>
                    </a:cubicBezTo>
                    <a:cubicBezTo>
                      <a:pt x="26" y="27"/>
                      <a:pt x="25" y="27"/>
                      <a:pt x="24" y="26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5"/>
                      <a:pt x="5" y="13"/>
                      <a:pt x="3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4"/>
                      <a:pt x="5" y="16"/>
                      <a:pt x="8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9"/>
                      <a:pt x="26" y="29"/>
                      <a:pt x="27" y="30"/>
                    </a:cubicBezTo>
                    <a:cubicBezTo>
                      <a:pt x="29" y="30"/>
                      <a:pt x="31" y="30"/>
                      <a:pt x="32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3" y="29"/>
                      <a:pt x="56" y="27"/>
                      <a:pt x="59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5" y="12"/>
                      <a:pt x="77" y="9"/>
                      <a:pt x="78" y="6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6" name="Freeform 12"/>
              <p:cNvSpPr/>
              <p:nvPr/>
            </p:nvSpPr>
            <p:spPr>
              <a:xfrm>
                <a:off x="2379" y="681"/>
                <a:ext cx="195" cy="56"/>
              </a:xfrm>
              <a:custGeom>
                <a:avLst/>
                <a:gdLst>
                  <a:gd name="txL" fmla="*/ 0 w 48"/>
                  <a:gd name="txT" fmla="*/ 0 h 14"/>
                  <a:gd name="txR" fmla="*/ 48 w 48"/>
                  <a:gd name="txB" fmla="*/ 14 h 14"/>
                </a:gdLst>
                <a:ahLst/>
                <a:cxnLst>
                  <a:cxn ang="0">
                    <a:pos x="3218" y="0"/>
                  </a:cxn>
                  <a:cxn ang="0">
                    <a:pos x="3088" y="0"/>
                  </a:cxn>
                  <a:cxn ang="0">
                    <a:pos x="2608" y="448"/>
                  </a:cxn>
                  <a:cxn ang="0">
                    <a:pos x="1617" y="768"/>
                  </a:cxn>
                  <a:cxn ang="0">
                    <a:pos x="1536" y="768"/>
                  </a:cxn>
                  <a:cxn ang="0">
                    <a:pos x="264" y="128"/>
                  </a:cxn>
                  <a:cxn ang="0">
                    <a:pos x="199" y="0"/>
                  </a:cxn>
                  <a:cxn ang="0">
                    <a:pos x="0" y="0"/>
                  </a:cxn>
                  <a:cxn ang="0">
                    <a:pos x="134" y="192"/>
                  </a:cxn>
                  <a:cxn ang="0">
                    <a:pos x="1536" y="896"/>
                  </a:cxn>
                  <a:cxn ang="0">
                    <a:pos x="1617" y="896"/>
                  </a:cxn>
                  <a:cxn ang="0">
                    <a:pos x="2689" y="576"/>
                  </a:cxn>
                  <a:cxn ang="0">
                    <a:pos x="3218" y="0"/>
                  </a:cxn>
                </a:cxnLst>
                <a:rect l="txL" t="txT" r="txR" b="txB"/>
                <a:pathLst>
                  <a:path w="48" h="14">
                    <a:moveTo>
                      <a:pt x="48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4" y="3"/>
                      <a:pt x="42" y="5"/>
                      <a:pt x="39" y="7"/>
                    </a:cubicBezTo>
                    <a:cubicBezTo>
                      <a:pt x="35" y="10"/>
                      <a:pt x="30" y="12"/>
                      <a:pt x="24" y="12"/>
                    </a:cubicBezTo>
                    <a:cubicBezTo>
                      <a:pt x="24" y="12"/>
                      <a:pt x="23" y="12"/>
                      <a:pt x="23" y="12"/>
                    </a:cubicBezTo>
                    <a:cubicBezTo>
                      <a:pt x="15" y="12"/>
                      <a:pt x="8" y="8"/>
                      <a:pt x="4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7" y="10"/>
                      <a:pt x="15" y="14"/>
                      <a:pt x="23" y="14"/>
                    </a:cubicBezTo>
                    <a:cubicBezTo>
                      <a:pt x="23" y="14"/>
                      <a:pt x="24" y="14"/>
                      <a:pt x="24" y="14"/>
                    </a:cubicBezTo>
                    <a:cubicBezTo>
                      <a:pt x="30" y="14"/>
                      <a:pt x="36" y="12"/>
                      <a:pt x="40" y="9"/>
                    </a:cubicBezTo>
                    <a:cubicBezTo>
                      <a:pt x="44" y="6"/>
                      <a:pt x="46" y="4"/>
                      <a:pt x="48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7" name="Freeform 13"/>
              <p:cNvSpPr/>
              <p:nvPr/>
            </p:nvSpPr>
            <p:spPr>
              <a:xfrm>
                <a:off x="2404" y="681"/>
                <a:ext cx="149" cy="40"/>
              </a:xfrm>
              <a:custGeom>
                <a:avLst/>
                <a:gdLst>
                  <a:gd name="txL" fmla="*/ 0 w 37"/>
                  <a:gd name="txT" fmla="*/ 0 h 10"/>
                  <a:gd name="txR" fmla="*/ 37 w 37"/>
                  <a:gd name="txB" fmla="*/ 10 h 10"/>
                </a:gdLst>
                <a:ahLst/>
                <a:cxnLst>
                  <a:cxn ang="0">
                    <a:pos x="2416" y="0"/>
                  </a:cxn>
                  <a:cxn ang="0">
                    <a:pos x="2223" y="0"/>
                  </a:cxn>
                  <a:cxn ang="0">
                    <a:pos x="2026" y="256"/>
                  </a:cxn>
                  <a:cxn ang="0">
                    <a:pos x="1168" y="512"/>
                  </a:cxn>
                  <a:cxn ang="0">
                    <a:pos x="1103" y="512"/>
                  </a:cxn>
                  <a:cxn ang="0">
                    <a:pos x="129" y="0"/>
                  </a:cxn>
                  <a:cxn ang="0">
                    <a:pos x="0" y="0"/>
                  </a:cxn>
                  <a:cxn ang="0">
                    <a:pos x="1103" y="640"/>
                  </a:cxn>
                  <a:cxn ang="0">
                    <a:pos x="1168" y="640"/>
                  </a:cxn>
                  <a:cxn ang="0">
                    <a:pos x="2090" y="320"/>
                  </a:cxn>
                  <a:cxn ang="0">
                    <a:pos x="2416" y="0"/>
                  </a:cxn>
                </a:cxnLst>
                <a:rect l="txL" t="txT" r="txR" b="txB"/>
                <a:pathLst>
                  <a:path w="37" h="10">
                    <a:moveTo>
                      <a:pt x="3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2"/>
                      <a:pt x="32" y="3"/>
                      <a:pt x="31" y="4"/>
                    </a:cubicBezTo>
                    <a:cubicBezTo>
                      <a:pt x="27" y="6"/>
                      <a:pt x="23" y="8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1" y="8"/>
                      <a:pt x="6" y="5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10" y="9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3" y="10"/>
                      <a:pt x="28" y="8"/>
                      <a:pt x="32" y="5"/>
                    </a:cubicBezTo>
                    <a:cubicBezTo>
                      <a:pt x="34" y="4"/>
                      <a:pt x="35" y="2"/>
                      <a:pt x="37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8" name="Freeform 14"/>
              <p:cNvSpPr>
                <a:spLocks noEditPoints="1"/>
              </p:cNvSpPr>
              <p:nvPr/>
            </p:nvSpPr>
            <p:spPr>
              <a:xfrm>
                <a:off x="2088" y="1876"/>
                <a:ext cx="571" cy="332"/>
              </a:xfrm>
              <a:custGeom>
                <a:avLst/>
                <a:gdLst>
                  <a:gd name="txL" fmla="*/ 0 w 141"/>
                  <a:gd name="txT" fmla="*/ 0 h 82"/>
                  <a:gd name="txR" fmla="*/ 141 w 141"/>
                  <a:gd name="txB" fmla="*/ 82 h 82"/>
                </a:gdLst>
                <a:ahLst/>
                <a:cxnLst>
                  <a:cxn ang="0">
                    <a:pos x="458" y="393"/>
                  </a:cxn>
                  <a:cxn ang="0">
                    <a:pos x="65" y="393"/>
                  </a:cxn>
                  <a:cxn ang="0">
                    <a:pos x="0" y="591"/>
                  </a:cxn>
                  <a:cxn ang="0">
                    <a:pos x="130" y="1854"/>
                  </a:cxn>
                  <a:cxn ang="0">
                    <a:pos x="1000" y="1786"/>
                  </a:cxn>
                  <a:cxn ang="0">
                    <a:pos x="802" y="3178"/>
                  </a:cxn>
                  <a:cxn ang="0">
                    <a:pos x="737" y="3312"/>
                  </a:cxn>
                  <a:cxn ang="0">
                    <a:pos x="1592" y="4312"/>
                  </a:cxn>
                  <a:cxn ang="0">
                    <a:pos x="2329" y="3786"/>
                  </a:cxn>
                  <a:cxn ang="0">
                    <a:pos x="2920" y="4984"/>
                  </a:cxn>
                  <a:cxn ang="0">
                    <a:pos x="2985" y="5178"/>
                  </a:cxn>
                  <a:cxn ang="0">
                    <a:pos x="4050" y="5442"/>
                  </a:cxn>
                  <a:cxn ang="0">
                    <a:pos x="4183" y="5312"/>
                  </a:cxn>
                  <a:cxn ang="0">
                    <a:pos x="5313" y="4506"/>
                  </a:cxn>
                  <a:cxn ang="0">
                    <a:pos x="5641" y="5377"/>
                  </a:cxn>
                  <a:cxn ang="0">
                    <a:pos x="6905" y="4919"/>
                  </a:cxn>
                  <a:cxn ang="0">
                    <a:pos x="6905" y="4705"/>
                  </a:cxn>
                  <a:cxn ang="0">
                    <a:pos x="7378" y="3458"/>
                  </a:cxn>
                  <a:cxn ang="0">
                    <a:pos x="8168" y="3919"/>
                  </a:cxn>
                  <a:cxn ang="0">
                    <a:pos x="8905" y="2786"/>
                  </a:cxn>
                  <a:cxn ang="0">
                    <a:pos x="8776" y="2656"/>
                  </a:cxn>
                  <a:cxn ang="0">
                    <a:pos x="8233" y="2065"/>
                  </a:cxn>
                  <a:cxn ang="0">
                    <a:pos x="7970" y="2198"/>
                  </a:cxn>
                  <a:cxn ang="0">
                    <a:pos x="8168" y="3522"/>
                  </a:cxn>
                  <a:cxn ang="0">
                    <a:pos x="6577" y="3850"/>
                  </a:cxn>
                  <a:cxn ang="0">
                    <a:pos x="5904" y="5049"/>
                  </a:cxn>
                  <a:cxn ang="0">
                    <a:pos x="4378" y="4377"/>
                  </a:cxn>
                  <a:cxn ang="0">
                    <a:pos x="3592" y="5114"/>
                  </a:cxn>
                  <a:cxn ang="0">
                    <a:pos x="3183" y="4114"/>
                  </a:cxn>
                  <a:cxn ang="0">
                    <a:pos x="1527" y="3984"/>
                  </a:cxn>
                  <a:cxn ang="0">
                    <a:pos x="1527" y="2591"/>
                  </a:cxn>
                  <a:cxn ang="0">
                    <a:pos x="263" y="1526"/>
                  </a:cxn>
                  <a:cxn ang="0">
                    <a:pos x="1065" y="458"/>
                  </a:cxn>
                  <a:cxn ang="0">
                    <a:pos x="2130" y="393"/>
                  </a:cxn>
                  <a:cxn ang="0">
                    <a:pos x="1984" y="393"/>
                  </a:cxn>
                  <a:cxn ang="0">
                    <a:pos x="4511" y="3458"/>
                  </a:cxn>
                  <a:cxn ang="0">
                    <a:pos x="6249" y="2984"/>
                  </a:cxn>
                  <a:cxn ang="0">
                    <a:pos x="6905" y="2065"/>
                  </a:cxn>
                  <a:cxn ang="0">
                    <a:pos x="4576" y="3377"/>
                  </a:cxn>
                  <a:cxn ang="0">
                    <a:pos x="2130" y="393"/>
                  </a:cxn>
                  <a:cxn ang="0">
                    <a:pos x="9233" y="1198"/>
                  </a:cxn>
                  <a:cxn ang="0">
                    <a:pos x="9298" y="1000"/>
                  </a:cxn>
                </a:cxnLst>
                <a:rect l="txL" t="txT" r="txR" b="txB"/>
                <a:pathLst>
                  <a:path w="141" h="82">
                    <a:moveTo>
                      <a:pt x="16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0" y="19"/>
                      <a:pt x="1" y="25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4" y="55"/>
                      <a:pt x="18" y="59"/>
                      <a:pt x="22" y="63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9"/>
                      <a:pt x="50" y="79"/>
                      <a:pt x="53" y="80"/>
                    </a:cubicBezTo>
                    <a:cubicBezTo>
                      <a:pt x="55" y="81"/>
                      <a:pt x="58" y="81"/>
                      <a:pt x="61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4" y="78"/>
                      <a:pt x="99" y="76"/>
                      <a:pt x="104" y="74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11" y="52"/>
                      <a:pt x="111" y="52"/>
                      <a:pt x="111" y="52"/>
                    </a:cubicBezTo>
                    <a:cubicBezTo>
                      <a:pt x="122" y="56"/>
                      <a:pt x="122" y="56"/>
                      <a:pt x="122" y="56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8" y="52"/>
                      <a:pt x="131" y="47"/>
                      <a:pt x="134" y="42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28" y="46"/>
                      <a:pt x="126" y="50"/>
                      <a:pt x="123" y="53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99" y="58"/>
                      <a:pt x="99" y="58"/>
                      <a:pt x="99" y="58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97" y="74"/>
                      <a:pt x="93" y="75"/>
                      <a:pt x="89" y="76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58" y="78"/>
                      <a:pt x="56" y="78"/>
                      <a:pt x="54" y="77"/>
                    </a:cubicBezTo>
                    <a:cubicBezTo>
                      <a:pt x="51" y="77"/>
                      <a:pt x="49" y="76"/>
                      <a:pt x="47" y="75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0" y="57"/>
                      <a:pt x="17" y="53"/>
                      <a:pt x="15" y="50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19"/>
                      <a:pt x="3" y="14"/>
                      <a:pt x="3" y="1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moveTo>
                      <a:pt x="32" y="6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16"/>
                      <a:pt x="31" y="27"/>
                      <a:pt x="38" y="36"/>
                    </a:cubicBezTo>
                    <a:cubicBezTo>
                      <a:pt x="45" y="46"/>
                      <a:pt x="56" y="52"/>
                      <a:pt x="68" y="52"/>
                    </a:cubicBezTo>
                    <a:cubicBezTo>
                      <a:pt x="69" y="52"/>
                      <a:pt x="70" y="52"/>
                      <a:pt x="70" y="52"/>
                    </a:cubicBezTo>
                    <a:cubicBezTo>
                      <a:pt x="79" y="52"/>
                      <a:pt x="87" y="50"/>
                      <a:pt x="94" y="45"/>
                    </a:cubicBezTo>
                    <a:cubicBezTo>
                      <a:pt x="99" y="41"/>
                      <a:pt x="103" y="36"/>
                      <a:pt x="106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97" y="43"/>
                      <a:pt x="84" y="51"/>
                      <a:pt x="70" y="51"/>
                    </a:cubicBezTo>
                    <a:cubicBezTo>
                      <a:pt x="70" y="51"/>
                      <a:pt x="69" y="51"/>
                      <a:pt x="69" y="51"/>
                    </a:cubicBezTo>
                    <a:cubicBezTo>
                      <a:pt x="66" y="51"/>
                      <a:pt x="63" y="51"/>
                      <a:pt x="60" y="50"/>
                    </a:cubicBezTo>
                    <a:cubicBezTo>
                      <a:pt x="41" y="45"/>
                      <a:pt x="28" y="25"/>
                      <a:pt x="32" y="6"/>
                    </a:cubicBezTo>
                    <a:moveTo>
                      <a:pt x="139" y="0"/>
                    </a:moveTo>
                    <a:cubicBezTo>
                      <a:pt x="139" y="18"/>
                      <a:pt x="139" y="18"/>
                      <a:pt x="139" y="18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1" y="10"/>
                      <a:pt x="140" y="5"/>
                      <a:pt x="139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9" name="Freeform 15"/>
              <p:cNvSpPr/>
              <p:nvPr/>
            </p:nvSpPr>
            <p:spPr>
              <a:xfrm>
                <a:off x="2189" y="1900"/>
                <a:ext cx="340" cy="203"/>
              </a:xfrm>
              <a:custGeom>
                <a:avLst/>
                <a:gdLst>
                  <a:gd name="txL" fmla="*/ 0 w 84"/>
                  <a:gd name="txT" fmla="*/ 0 h 50"/>
                  <a:gd name="txR" fmla="*/ 84 w 84"/>
                  <a:gd name="txB" fmla="*/ 50 h 50"/>
                </a:gdLst>
                <a:ahLst/>
                <a:cxnLst>
                  <a:cxn ang="0">
                    <a:pos x="328" y="0"/>
                  </a:cxn>
                  <a:cxn ang="0">
                    <a:pos x="130" y="0"/>
                  </a:cxn>
                  <a:cxn ang="0">
                    <a:pos x="656" y="2144"/>
                  </a:cxn>
                  <a:cxn ang="0">
                    <a:pos x="2850" y="3280"/>
                  </a:cxn>
                  <a:cxn ang="0">
                    <a:pos x="2983" y="3345"/>
                  </a:cxn>
                  <a:cxn ang="0">
                    <a:pos x="4703" y="2736"/>
                  </a:cxn>
                  <a:cxn ang="0">
                    <a:pos x="5570" y="1665"/>
                  </a:cxn>
                  <a:cxn ang="0">
                    <a:pos x="5375" y="1665"/>
                  </a:cxn>
                  <a:cxn ang="0">
                    <a:pos x="4570" y="2602"/>
                  </a:cxn>
                  <a:cxn ang="0">
                    <a:pos x="2983" y="3082"/>
                  </a:cxn>
                  <a:cxn ang="0">
                    <a:pos x="2850" y="3082"/>
                  </a:cxn>
                  <a:cxn ang="0">
                    <a:pos x="870" y="2010"/>
                  </a:cxn>
                  <a:cxn ang="0">
                    <a:pos x="328" y="0"/>
                  </a:cxn>
                  <a:cxn ang="0">
                    <a:pos x="328" y="0"/>
                  </a:cxn>
                </a:cxnLst>
                <a:rect l="txL" t="txT" r="txR" b="txB"/>
                <a:pathLst>
                  <a:path w="84" h="50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1"/>
                      <a:pt x="3" y="22"/>
                      <a:pt x="10" y="32"/>
                    </a:cubicBezTo>
                    <a:cubicBezTo>
                      <a:pt x="18" y="42"/>
                      <a:pt x="30" y="49"/>
                      <a:pt x="43" y="49"/>
                    </a:cubicBezTo>
                    <a:cubicBezTo>
                      <a:pt x="44" y="50"/>
                      <a:pt x="45" y="50"/>
                      <a:pt x="45" y="50"/>
                    </a:cubicBezTo>
                    <a:cubicBezTo>
                      <a:pt x="55" y="50"/>
                      <a:pt x="63" y="47"/>
                      <a:pt x="71" y="41"/>
                    </a:cubicBezTo>
                    <a:cubicBezTo>
                      <a:pt x="77" y="37"/>
                      <a:pt x="81" y="31"/>
                      <a:pt x="84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78" y="30"/>
                      <a:pt x="74" y="35"/>
                      <a:pt x="69" y="39"/>
                    </a:cubicBezTo>
                    <a:cubicBezTo>
                      <a:pt x="62" y="44"/>
                      <a:pt x="54" y="46"/>
                      <a:pt x="45" y="46"/>
                    </a:cubicBezTo>
                    <a:cubicBezTo>
                      <a:pt x="45" y="46"/>
                      <a:pt x="44" y="46"/>
                      <a:pt x="43" y="46"/>
                    </a:cubicBezTo>
                    <a:cubicBezTo>
                      <a:pt x="31" y="46"/>
                      <a:pt x="20" y="40"/>
                      <a:pt x="13" y="30"/>
                    </a:cubicBezTo>
                    <a:cubicBezTo>
                      <a:pt x="6" y="21"/>
                      <a:pt x="4" y="1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0" name="Freeform 16"/>
              <p:cNvSpPr/>
              <p:nvPr/>
            </p:nvSpPr>
            <p:spPr>
              <a:xfrm>
                <a:off x="2217" y="1900"/>
                <a:ext cx="284" cy="174"/>
              </a:xfrm>
              <a:custGeom>
                <a:avLst/>
                <a:gdLst>
                  <a:gd name="txL" fmla="*/ 0 w 70"/>
                  <a:gd name="txT" fmla="*/ 0 h 43"/>
                  <a:gd name="txR" fmla="*/ 70 w 70"/>
                  <a:gd name="txB" fmla="*/ 43 h 43"/>
                </a:gdLst>
                <a:ahLst/>
                <a:cxnLst>
                  <a:cxn ang="0">
                    <a:pos x="329" y="0"/>
                  </a:cxn>
                  <a:cxn ang="0">
                    <a:pos x="130" y="0"/>
                  </a:cxn>
                  <a:cxn ang="0">
                    <a:pos x="130" y="0"/>
                  </a:cxn>
                  <a:cxn ang="0">
                    <a:pos x="527" y="1849"/>
                  </a:cxn>
                  <a:cxn ang="0">
                    <a:pos x="2471" y="2849"/>
                  </a:cxn>
                  <a:cxn ang="0">
                    <a:pos x="2536" y="2849"/>
                  </a:cxn>
                  <a:cxn ang="0">
                    <a:pos x="4000" y="2391"/>
                  </a:cxn>
                  <a:cxn ang="0">
                    <a:pos x="4674" y="1655"/>
                  </a:cxn>
                  <a:cxn ang="0">
                    <a:pos x="4410" y="1655"/>
                  </a:cxn>
                  <a:cxn ang="0">
                    <a:pos x="4410" y="1720"/>
                  </a:cxn>
                  <a:cxn ang="0">
                    <a:pos x="4345" y="1720"/>
                  </a:cxn>
                  <a:cxn ang="0">
                    <a:pos x="3866" y="2193"/>
                  </a:cxn>
                  <a:cxn ang="0">
                    <a:pos x="2536" y="2655"/>
                  </a:cxn>
                  <a:cxn ang="0">
                    <a:pos x="2471" y="2655"/>
                  </a:cxn>
                  <a:cxn ang="0">
                    <a:pos x="742" y="1720"/>
                  </a:cxn>
                  <a:cxn ang="0">
                    <a:pos x="329" y="65"/>
                  </a:cxn>
                  <a:cxn ang="0">
                    <a:pos x="329" y="0"/>
                  </a:cxn>
                </a:cxnLst>
                <a:rect l="txL" t="txT" r="txR" b="txB"/>
                <a:pathLst>
                  <a:path w="70" h="43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3" y="20"/>
                      <a:pt x="8" y="28"/>
                    </a:cubicBezTo>
                    <a:cubicBezTo>
                      <a:pt x="15" y="37"/>
                      <a:pt x="25" y="42"/>
                      <a:pt x="37" y="43"/>
                    </a:cubicBezTo>
                    <a:cubicBezTo>
                      <a:pt x="37" y="43"/>
                      <a:pt x="38" y="43"/>
                      <a:pt x="38" y="43"/>
                    </a:cubicBezTo>
                    <a:cubicBezTo>
                      <a:pt x="46" y="43"/>
                      <a:pt x="54" y="40"/>
                      <a:pt x="60" y="36"/>
                    </a:cubicBezTo>
                    <a:cubicBezTo>
                      <a:pt x="64" y="33"/>
                      <a:pt x="67" y="29"/>
                      <a:pt x="70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3" y="29"/>
                      <a:pt x="61" y="31"/>
                      <a:pt x="58" y="33"/>
                    </a:cubicBezTo>
                    <a:cubicBezTo>
                      <a:pt x="52" y="37"/>
                      <a:pt x="45" y="40"/>
                      <a:pt x="38" y="40"/>
                    </a:cubicBezTo>
                    <a:cubicBezTo>
                      <a:pt x="38" y="40"/>
                      <a:pt x="37" y="40"/>
                      <a:pt x="37" y="40"/>
                    </a:cubicBezTo>
                    <a:cubicBezTo>
                      <a:pt x="26" y="39"/>
                      <a:pt x="17" y="34"/>
                      <a:pt x="11" y="26"/>
                    </a:cubicBezTo>
                    <a:cubicBezTo>
                      <a:pt x="6" y="19"/>
                      <a:pt x="4" y="10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1" name="Freeform 17"/>
              <p:cNvSpPr>
                <a:spLocks noEditPoints="1"/>
              </p:cNvSpPr>
              <p:nvPr/>
            </p:nvSpPr>
            <p:spPr>
              <a:xfrm>
                <a:off x="425" y="486"/>
                <a:ext cx="271" cy="276"/>
              </a:xfrm>
              <a:custGeom>
                <a:avLst/>
                <a:gdLst>
                  <a:gd name="txL" fmla="*/ 0 w 67"/>
                  <a:gd name="txT" fmla="*/ 0 h 68"/>
                  <a:gd name="txR" fmla="*/ 67 w 67"/>
                  <a:gd name="txB" fmla="*/ 68 h 68"/>
                </a:gdLst>
                <a:ahLst/>
                <a:cxnLst>
                  <a:cxn ang="0">
                    <a:pos x="999" y="2009"/>
                  </a:cxn>
                  <a:cxn ang="0">
                    <a:pos x="3240" y="1599"/>
                  </a:cxn>
                  <a:cxn ang="0">
                    <a:pos x="2176" y="1007"/>
                  </a:cxn>
                  <a:cxn ang="0">
                    <a:pos x="1193" y="3081"/>
                  </a:cxn>
                  <a:cxn ang="0">
                    <a:pos x="3240" y="1465"/>
                  </a:cxn>
                  <a:cxn ang="0">
                    <a:pos x="2257" y="528"/>
                  </a:cxn>
                  <a:cxn ang="0">
                    <a:pos x="2848" y="199"/>
                  </a:cxn>
                  <a:cxn ang="0">
                    <a:pos x="3632" y="674"/>
                  </a:cxn>
                  <a:cxn ang="0">
                    <a:pos x="3847" y="1810"/>
                  </a:cxn>
                  <a:cxn ang="0">
                    <a:pos x="3911" y="2407"/>
                  </a:cxn>
                  <a:cxn ang="0">
                    <a:pos x="3976" y="3474"/>
                  </a:cxn>
                  <a:cxn ang="0">
                    <a:pos x="3240" y="4152"/>
                  </a:cxn>
                  <a:cxn ang="0">
                    <a:pos x="2176" y="4018"/>
                  </a:cxn>
                  <a:cxn ang="0">
                    <a:pos x="1586" y="4351"/>
                  </a:cxn>
                  <a:cxn ang="0">
                    <a:pos x="801" y="3872"/>
                  </a:cxn>
                  <a:cxn ang="0">
                    <a:pos x="522" y="2736"/>
                  </a:cxn>
                  <a:cxn ang="0">
                    <a:pos x="522" y="2143"/>
                  </a:cxn>
                  <a:cxn ang="0">
                    <a:pos x="457" y="1007"/>
                  </a:cxn>
                  <a:cxn ang="0">
                    <a:pos x="1128" y="394"/>
                  </a:cxn>
                  <a:cxn ang="0">
                    <a:pos x="2322" y="0"/>
                  </a:cxn>
                  <a:cxn ang="0">
                    <a:pos x="1848" y="463"/>
                  </a:cxn>
                  <a:cxn ang="0">
                    <a:pos x="1521" y="130"/>
                  </a:cxn>
                  <a:cxn ang="0">
                    <a:pos x="1064" y="394"/>
                  </a:cxn>
                  <a:cxn ang="0">
                    <a:pos x="522" y="938"/>
                  </a:cxn>
                  <a:cxn ang="0">
                    <a:pos x="129" y="1400"/>
                  </a:cxn>
                  <a:cxn ang="0">
                    <a:pos x="457" y="1745"/>
                  </a:cxn>
                  <a:cxn ang="0">
                    <a:pos x="0" y="2143"/>
                  </a:cxn>
                  <a:cxn ang="0">
                    <a:pos x="65" y="2882"/>
                  </a:cxn>
                  <a:cxn ang="0">
                    <a:pos x="655" y="3211"/>
                  </a:cxn>
                  <a:cxn ang="0">
                    <a:pos x="392" y="3543"/>
                  </a:cxn>
                  <a:cxn ang="0">
                    <a:pos x="866" y="3937"/>
                  </a:cxn>
                  <a:cxn ang="0">
                    <a:pos x="1456" y="4351"/>
                  </a:cxn>
                  <a:cxn ang="0">
                    <a:pos x="1784" y="4481"/>
                  </a:cxn>
                  <a:cxn ang="0">
                    <a:pos x="2047" y="4481"/>
                  </a:cxn>
                  <a:cxn ang="0">
                    <a:pos x="2848" y="4351"/>
                  </a:cxn>
                  <a:cxn ang="0">
                    <a:pos x="3369" y="4217"/>
                  </a:cxn>
                  <a:cxn ang="0">
                    <a:pos x="3305" y="3738"/>
                  </a:cxn>
                  <a:cxn ang="0">
                    <a:pos x="3976" y="3673"/>
                  </a:cxn>
                  <a:cxn ang="0">
                    <a:pos x="4304" y="3081"/>
                  </a:cxn>
                  <a:cxn ang="0">
                    <a:pos x="4041" y="2472"/>
                  </a:cxn>
                  <a:cxn ang="0">
                    <a:pos x="4433" y="2273"/>
                  </a:cxn>
                  <a:cxn ang="0">
                    <a:pos x="4304" y="1745"/>
                  </a:cxn>
                  <a:cxn ang="0">
                    <a:pos x="3976" y="1072"/>
                  </a:cxn>
                  <a:cxn ang="0">
                    <a:pos x="3713" y="609"/>
                  </a:cxn>
                  <a:cxn ang="0">
                    <a:pos x="3240" y="808"/>
                  </a:cxn>
                  <a:cxn ang="0">
                    <a:pos x="3042" y="130"/>
                  </a:cxn>
                  <a:cxn ang="0">
                    <a:pos x="2390" y="0"/>
                  </a:cxn>
                </a:cxnLst>
                <a:rect l="txL" t="txT" r="txR" b="txB"/>
                <a:pathLst>
                  <a:path w="67" h="68">
                    <a:moveTo>
                      <a:pt x="33" y="53"/>
                    </a:moveTo>
                    <a:cubicBezTo>
                      <a:pt x="32" y="53"/>
                      <a:pt x="31" y="53"/>
                      <a:pt x="30" y="52"/>
                    </a:cubicBezTo>
                    <a:cubicBezTo>
                      <a:pt x="20" y="50"/>
                      <a:pt x="13" y="40"/>
                      <a:pt x="15" y="30"/>
                    </a:cubicBezTo>
                    <a:cubicBezTo>
                      <a:pt x="17" y="21"/>
                      <a:pt x="25" y="15"/>
                      <a:pt x="33" y="15"/>
                    </a:cubicBezTo>
                    <a:cubicBezTo>
                      <a:pt x="35" y="15"/>
                      <a:pt x="36" y="15"/>
                      <a:pt x="37" y="16"/>
                    </a:cubicBezTo>
                    <a:cubicBezTo>
                      <a:pt x="42" y="17"/>
                      <a:pt x="46" y="20"/>
                      <a:pt x="49" y="24"/>
                    </a:cubicBezTo>
                    <a:cubicBezTo>
                      <a:pt x="52" y="28"/>
                      <a:pt x="53" y="33"/>
                      <a:pt x="52" y="38"/>
                    </a:cubicBezTo>
                    <a:cubicBezTo>
                      <a:pt x="50" y="46"/>
                      <a:pt x="42" y="53"/>
                      <a:pt x="33" y="53"/>
                    </a:cubicBezTo>
                    <a:moveTo>
                      <a:pt x="33" y="15"/>
                    </a:moveTo>
                    <a:cubicBezTo>
                      <a:pt x="29" y="15"/>
                      <a:pt x="25" y="16"/>
                      <a:pt x="21" y="19"/>
                    </a:cubicBezTo>
                    <a:cubicBezTo>
                      <a:pt x="17" y="22"/>
                      <a:pt x="15" y="27"/>
                      <a:pt x="14" y="32"/>
                    </a:cubicBezTo>
                    <a:cubicBezTo>
                      <a:pt x="14" y="37"/>
                      <a:pt x="15" y="42"/>
                      <a:pt x="18" y="46"/>
                    </a:cubicBezTo>
                    <a:cubicBezTo>
                      <a:pt x="22" y="51"/>
                      <a:pt x="28" y="53"/>
                      <a:pt x="33" y="53"/>
                    </a:cubicBezTo>
                    <a:cubicBezTo>
                      <a:pt x="38" y="53"/>
                      <a:pt x="42" y="52"/>
                      <a:pt x="46" y="49"/>
                    </a:cubicBezTo>
                    <a:cubicBezTo>
                      <a:pt x="54" y="42"/>
                      <a:pt x="55" y="30"/>
                      <a:pt x="49" y="22"/>
                    </a:cubicBezTo>
                    <a:cubicBezTo>
                      <a:pt x="45" y="17"/>
                      <a:pt x="39" y="15"/>
                      <a:pt x="33" y="15"/>
                    </a:cubicBezTo>
                    <a:moveTo>
                      <a:pt x="27" y="9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40" y="2"/>
                    </a:cubicBezTo>
                    <a:cubicBezTo>
                      <a:pt x="41" y="3"/>
                      <a:pt x="42" y="3"/>
                      <a:pt x="43" y="3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7" y="12"/>
                      <a:pt x="58" y="13"/>
                      <a:pt x="59" y="15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5" y="29"/>
                      <a:pt x="66" y="31"/>
                      <a:pt x="66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2" y="49"/>
                      <a:pt x="61" y="51"/>
                      <a:pt x="60" y="52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8" y="63"/>
                      <a:pt x="46" y="64"/>
                      <a:pt x="44" y="64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9" y="66"/>
                      <a:pt x="28" y="66"/>
                      <a:pt x="27" y="65"/>
                    </a:cubicBezTo>
                    <a:cubicBezTo>
                      <a:pt x="26" y="65"/>
                      <a:pt x="25" y="65"/>
                      <a:pt x="24" y="65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0" y="56"/>
                      <a:pt x="9" y="55"/>
                      <a:pt x="8" y="53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38"/>
                      <a:pt x="1" y="36"/>
                      <a:pt x="1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19"/>
                      <a:pt x="6" y="17"/>
                      <a:pt x="7" y="1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5"/>
                      <a:pt x="21" y="4"/>
                      <a:pt x="23" y="4"/>
                    </a:cubicBezTo>
                    <a:cubicBezTo>
                      <a:pt x="27" y="9"/>
                      <a:pt x="27" y="9"/>
                      <a:pt x="27" y="9"/>
                    </a:cubicBezTo>
                    <a:moveTo>
                      <a:pt x="35" y="0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1" y="3"/>
                      <a:pt x="18" y="4"/>
                      <a:pt x="16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6"/>
                      <a:pt x="3" y="18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6"/>
                      <a:pt x="0" y="39"/>
                      <a:pt x="1" y="41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8" y="56"/>
                      <a:pt x="9" y="58"/>
                      <a:pt x="11" y="59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4" y="66"/>
                      <a:pt x="25" y="67"/>
                      <a:pt x="27" y="67"/>
                    </a:cubicBezTo>
                    <a:cubicBezTo>
                      <a:pt x="28" y="67"/>
                      <a:pt x="29" y="67"/>
                      <a:pt x="30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5"/>
                      <a:pt x="48" y="64"/>
                      <a:pt x="51" y="63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2" y="52"/>
                      <a:pt x="63" y="50"/>
                      <a:pt x="64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2"/>
                      <a:pt x="67" y="29"/>
                      <a:pt x="66" y="26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9" y="12"/>
                      <a:pt x="58" y="10"/>
                      <a:pt x="56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2"/>
                      <a:pt x="42" y="1"/>
                      <a:pt x="40" y="1"/>
                    </a:cubicBezTo>
                    <a:cubicBezTo>
                      <a:pt x="39" y="1"/>
                      <a:pt x="38" y="1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2" name="Freeform 18"/>
              <p:cNvSpPr>
                <a:spLocks noEditPoints="1"/>
              </p:cNvSpPr>
              <p:nvPr/>
            </p:nvSpPr>
            <p:spPr>
              <a:xfrm>
                <a:off x="473" y="539"/>
                <a:ext cx="183" cy="170"/>
              </a:xfrm>
              <a:custGeom>
                <a:avLst/>
                <a:gdLst>
                  <a:gd name="txL" fmla="*/ 0 w 45"/>
                  <a:gd name="txT" fmla="*/ 0 h 42"/>
                  <a:gd name="txR" fmla="*/ 45 w 45"/>
                  <a:gd name="txB" fmla="*/ 42 h 42"/>
                </a:gdLst>
                <a:ahLst/>
                <a:cxnLst>
                  <a:cxn ang="0">
                    <a:pos x="1407" y="2655"/>
                  </a:cxn>
                  <a:cxn ang="0">
                    <a:pos x="399" y="2194"/>
                  </a:cxn>
                  <a:cxn ang="0">
                    <a:pos x="134" y="1263"/>
                  </a:cxn>
                  <a:cxn ang="0">
                    <a:pos x="610" y="393"/>
                  </a:cxn>
                  <a:cxn ang="0">
                    <a:pos x="1407" y="130"/>
                  </a:cxn>
                  <a:cxn ang="0">
                    <a:pos x="2481" y="591"/>
                  </a:cxn>
                  <a:cxn ang="0">
                    <a:pos x="2281" y="2392"/>
                  </a:cxn>
                  <a:cxn ang="0">
                    <a:pos x="1407" y="2655"/>
                  </a:cxn>
                  <a:cxn ang="0">
                    <a:pos x="1407" y="0"/>
                  </a:cxn>
                  <a:cxn ang="0">
                    <a:pos x="545" y="328"/>
                  </a:cxn>
                  <a:cxn ang="0">
                    <a:pos x="65" y="1263"/>
                  </a:cxn>
                  <a:cxn ang="0">
                    <a:pos x="329" y="2263"/>
                  </a:cxn>
                  <a:cxn ang="0">
                    <a:pos x="1407" y="2785"/>
                  </a:cxn>
                  <a:cxn ang="0">
                    <a:pos x="2281" y="2457"/>
                  </a:cxn>
                  <a:cxn ang="0">
                    <a:pos x="2562" y="526"/>
                  </a:cxn>
                  <a:cxn ang="0">
                    <a:pos x="1407" y="0"/>
                  </a:cxn>
                </a:cxnLst>
                <a:rect l="txL" t="txT" r="txR" b="txB"/>
                <a:pathLst>
                  <a:path w="45" h="42">
                    <a:moveTo>
                      <a:pt x="21" y="40"/>
                    </a:moveTo>
                    <a:cubicBezTo>
                      <a:pt x="16" y="40"/>
                      <a:pt x="10" y="38"/>
                      <a:pt x="6" y="33"/>
                    </a:cubicBezTo>
                    <a:cubicBezTo>
                      <a:pt x="3" y="29"/>
                      <a:pt x="2" y="24"/>
                      <a:pt x="2" y="19"/>
                    </a:cubicBezTo>
                    <a:cubicBezTo>
                      <a:pt x="3" y="14"/>
                      <a:pt x="5" y="9"/>
                      <a:pt x="9" y="6"/>
                    </a:cubicBezTo>
                    <a:cubicBezTo>
                      <a:pt x="13" y="3"/>
                      <a:pt x="17" y="2"/>
                      <a:pt x="21" y="2"/>
                    </a:cubicBezTo>
                    <a:cubicBezTo>
                      <a:pt x="27" y="2"/>
                      <a:pt x="33" y="4"/>
                      <a:pt x="37" y="9"/>
                    </a:cubicBezTo>
                    <a:cubicBezTo>
                      <a:pt x="43" y="17"/>
                      <a:pt x="42" y="29"/>
                      <a:pt x="34" y="36"/>
                    </a:cubicBezTo>
                    <a:cubicBezTo>
                      <a:pt x="30" y="39"/>
                      <a:pt x="26" y="40"/>
                      <a:pt x="21" y="40"/>
                    </a:cubicBezTo>
                    <a:moveTo>
                      <a:pt x="21" y="0"/>
                    </a:moveTo>
                    <a:cubicBezTo>
                      <a:pt x="17" y="0"/>
                      <a:pt x="12" y="2"/>
                      <a:pt x="8" y="5"/>
                    </a:cubicBezTo>
                    <a:cubicBezTo>
                      <a:pt x="4" y="8"/>
                      <a:pt x="1" y="13"/>
                      <a:pt x="1" y="19"/>
                    </a:cubicBezTo>
                    <a:cubicBezTo>
                      <a:pt x="0" y="24"/>
                      <a:pt x="2" y="30"/>
                      <a:pt x="5" y="34"/>
                    </a:cubicBezTo>
                    <a:cubicBezTo>
                      <a:pt x="9" y="39"/>
                      <a:pt x="15" y="42"/>
                      <a:pt x="21" y="42"/>
                    </a:cubicBezTo>
                    <a:cubicBezTo>
                      <a:pt x="26" y="42"/>
                      <a:pt x="31" y="40"/>
                      <a:pt x="34" y="37"/>
                    </a:cubicBezTo>
                    <a:cubicBezTo>
                      <a:pt x="43" y="30"/>
                      <a:pt x="45" y="17"/>
                      <a:pt x="38" y="8"/>
                    </a:cubicBezTo>
                    <a:cubicBezTo>
                      <a:pt x="34" y="3"/>
                      <a:pt x="28" y="0"/>
                      <a:pt x="21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3" name="Freeform 19"/>
              <p:cNvSpPr>
                <a:spLocks noEditPoints="1"/>
              </p:cNvSpPr>
              <p:nvPr/>
            </p:nvSpPr>
            <p:spPr>
              <a:xfrm>
                <a:off x="486" y="551"/>
                <a:ext cx="153" cy="146"/>
              </a:xfrm>
              <a:custGeom>
                <a:avLst/>
                <a:gdLst>
                  <a:gd name="txL" fmla="*/ 0 w 38"/>
                  <a:gd name="txT" fmla="*/ 0 h 36"/>
                  <a:gd name="txR" fmla="*/ 38 w 38"/>
                  <a:gd name="txB" fmla="*/ 36 h 36"/>
                </a:gdLst>
                <a:ahLst/>
                <a:cxnLst>
                  <a:cxn ang="0">
                    <a:pos x="1248" y="1464"/>
                  </a:cxn>
                  <a:cxn ang="0">
                    <a:pos x="974" y="1399"/>
                  </a:cxn>
                  <a:cxn ang="0">
                    <a:pos x="906" y="1136"/>
                  </a:cxn>
                  <a:cxn ang="0">
                    <a:pos x="1039" y="937"/>
                  </a:cxn>
                  <a:cxn ang="0">
                    <a:pos x="1168" y="872"/>
                  </a:cxn>
                  <a:cxn ang="0">
                    <a:pos x="1441" y="1002"/>
                  </a:cxn>
                  <a:cxn ang="0">
                    <a:pos x="1377" y="1399"/>
                  </a:cxn>
                  <a:cxn ang="0">
                    <a:pos x="1248" y="1464"/>
                  </a:cxn>
                  <a:cxn ang="0">
                    <a:pos x="1168" y="807"/>
                  </a:cxn>
                  <a:cxn ang="0">
                    <a:pos x="974" y="872"/>
                  </a:cxn>
                  <a:cxn ang="0">
                    <a:pos x="777" y="1136"/>
                  </a:cxn>
                  <a:cxn ang="0">
                    <a:pos x="906" y="1464"/>
                  </a:cxn>
                  <a:cxn ang="0">
                    <a:pos x="1168" y="1594"/>
                  </a:cxn>
                  <a:cxn ang="0">
                    <a:pos x="1441" y="1529"/>
                  </a:cxn>
                  <a:cxn ang="0">
                    <a:pos x="1506" y="937"/>
                  </a:cxn>
                  <a:cxn ang="0">
                    <a:pos x="1168" y="807"/>
                  </a:cxn>
                  <a:cxn ang="0">
                    <a:pos x="1168" y="2271"/>
                  </a:cxn>
                  <a:cxn ang="0">
                    <a:pos x="391" y="1874"/>
                  </a:cxn>
                  <a:cxn ang="0">
                    <a:pos x="129" y="1071"/>
                  </a:cxn>
                  <a:cxn ang="0">
                    <a:pos x="519" y="329"/>
                  </a:cxn>
                  <a:cxn ang="0">
                    <a:pos x="1168" y="130"/>
                  </a:cxn>
                  <a:cxn ang="0">
                    <a:pos x="2025" y="527"/>
                  </a:cxn>
                  <a:cxn ang="0">
                    <a:pos x="1896" y="2072"/>
                  </a:cxn>
                  <a:cxn ang="0">
                    <a:pos x="1168" y="2271"/>
                  </a:cxn>
                  <a:cxn ang="0">
                    <a:pos x="1168" y="0"/>
                  </a:cxn>
                  <a:cxn ang="0">
                    <a:pos x="455" y="264"/>
                  </a:cxn>
                  <a:cxn ang="0">
                    <a:pos x="64" y="1071"/>
                  </a:cxn>
                  <a:cxn ang="0">
                    <a:pos x="326" y="1943"/>
                  </a:cxn>
                  <a:cxn ang="0">
                    <a:pos x="1168" y="2401"/>
                  </a:cxn>
                  <a:cxn ang="0">
                    <a:pos x="1896" y="2137"/>
                  </a:cxn>
                  <a:cxn ang="0">
                    <a:pos x="2090" y="462"/>
                  </a:cxn>
                  <a:cxn ang="0">
                    <a:pos x="1168" y="0"/>
                  </a:cxn>
                </a:cxnLst>
                <a:rect l="txL" t="txT" r="txR" b="txB"/>
                <a:pathLst>
                  <a:path w="38" h="36">
                    <a:moveTo>
                      <a:pt x="19" y="22"/>
                    </a:moveTo>
                    <a:cubicBezTo>
                      <a:pt x="17" y="22"/>
                      <a:pt x="16" y="22"/>
                      <a:pt x="15" y="21"/>
                    </a:cubicBezTo>
                    <a:cubicBezTo>
                      <a:pt x="14" y="20"/>
                      <a:pt x="14" y="19"/>
                      <a:pt x="14" y="17"/>
                    </a:cubicBezTo>
                    <a:cubicBezTo>
                      <a:pt x="14" y="16"/>
                      <a:pt x="15" y="15"/>
                      <a:pt x="16" y="14"/>
                    </a:cubicBezTo>
                    <a:cubicBezTo>
                      <a:pt x="16" y="14"/>
                      <a:pt x="17" y="13"/>
                      <a:pt x="18" y="13"/>
                    </a:cubicBezTo>
                    <a:cubicBezTo>
                      <a:pt x="20" y="13"/>
                      <a:pt x="21" y="14"/>
                      <a:pt x="22" y="15"/>
                    </a:cubicBezTo>
                    <a:cubicBezTo>
                      <a:pt x="24" y="17"/>
                      <a:pt x="23" y="20"/>
                      <a:pt x="21" y="21"/>
                    </a:cubicBezTo>
                    <a:cubicBezTo>
                      <a:pt x="20" y="22"/>
                      <a:pt x="19" y="22"/>
                      <a:pt x="19" y="22"/>
                    </a:cubicBezTo>
                    <a:moveTo>
                      <a:pt x="18" y="12"/>
                    </a:moveTo>
                    <a:cubicBezTo>
                      <a:pt x="17" y="12"/>
                      <a:pt x="16" y="12"/>
                      <a:pt x="15" y="13"/>
                    </a:cubicBezTo>
                    <a:cubicBezTo>
                      <a:pt x="13" y="14"/>
                      <a:pt x="13" y="16"/>
                      <a:pt x="12" y="17"/>
                    </a:cubicBezTo>
                    <a:cubicBezTo>
                      <a:pt x="12" y="19"/>
                      <a:pt x="13" y="20"/>
                      <a:pt x="14" y="22"/>
                    </a:cubicBezTo>
                    <a:cubicBezTo>
                      <a:pt x="15" y="23"/>
                      <a:pt x="17" y="24"/>
                      <a:pt x="18" y="24"/>
                    </a:cubicBezTo>
                    <a:cubicBezTo>
                      <a:pt x="20" y="24"/>
                      <a:pt x="21" y="23"/>
                      <a:pt x="22" y="23"/>
                    </a:cubicBezTo>
                    <a:cubicBezTo>
                      <a:pt x="25" y="21"/>
                      <a:pt x="25" y="17"/>
                      <a:pt x="23" y="14"/>
                    </a:cubicBezTo>
                    <a:cubicBezTo>
                      <a:pt x="22" y="13"/>
                      <a:pt x="20" y="12"/>
                      <a:pt x="18" y="12"/>
                    </a:cubicBezTo>
                    <a:moveTo>
                      <a:pt x="18" y="34"/>
                    </a:moveTo>
                    <a:cubicBezTo>
                      <a:pt x="14" y="34"/>
                      <a:pt x="9" y="32"/>
                      <a:pt x="6" y="28"/>
                    </a:cubicBezTo>
                    <a:cubicBezTo>
                      <a:pt x="3" y="25"/>
                      <a:pt x="2" y="20"/>
                      <a:pt x="2" y="16"/>
                    </a:cubicBezTo>
                    <a:cubicBezTo>
                      <a:pt x="3" y="12"/>
                      <a:pt x="5" y="8"/>
                      <a:pt x="8" y="5"/>
                    </a:cubicBezTo>
                    <a:cubicBezTo>
                      <a:pt x="11" y="3"/>
                      <a:pt x="15" y="2"/>
                      <a:pt x="18" y="2"/>
                    </a:cubicBezTo>
                    <a:cubicBezTo>
                      <a:pt x="23" y="2"/>
                      <a:pt x="28" y="4"/>
                      <a:pt x="31" y="8"/>
                    </a:cubicBezTo>
                    <a:cubicBezTo>
                      <a:pt x="37" y="15"/>
                      <a:pt x="35" y="25"/>
                      <a:pt x="29" y="31"/>
                    </a:cubicBezTo>
                    <a:cubicBezTo>
                      <a:pt x="26" y="33"/>
                      <a:pt x="22" y="34"/>
                      <a:pt x="18" y="34"/>
                    </a:cubicBezTo>
                    <a:moveTo>
                      <a:pt x="18" y="0"/>
                    </a:moveTo>
                    <a:cubicBezTo>
                      <a:pt x="14" y="0"/>
                      <a:pt x="11" y="2"/>
                      <a:pt x="7" y="4"/>
                    </a:cubicBezTo>
                    <a:cubicBezTo>
                      <a:pt x="4" y="7"/>
                      <a:pt x="1" y="11"/>
                      <a:pt x="1" y="16"/>
                    </a:cubicBezTo>
                    <a:cubicBezTo>
                      <a:pt x="0" y="21"/>
                      <a:pt x="2" y="25"/>
                      <a:pt x="5" y="29"/>
                    </a:cubicBezTo>
                    <a:cubicBezTo>
                      <a:pt x="8" y="33"/>
                      <a:pt x="13" y="36"/>
                      <a:pt x="18" y="36"/>
                    </a:cubicBezTo>
                    <a:cubicBezTo>
                      <a:pt x="23" y="36"/>
                      <a:pt x="26" y="34"/>
                      <a:pt x="29" y="32"/>
                    </a:cubicBezTo>
                    <a:cubicBezTo>
                      <a:pt x="37" y="26"/>
                      <a:pt x="38" y="15"/>
                      <a:pt x="32" y="7"/>
                    </a:cubicBezTo>
                    <a:cubicBezTo>
                      <a:pt x="29" y="3"/>
                      <a:pt x="24" y="0"/>
                      <a:pt x="18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4" name="Freeform 20"/>
              <p:cNvSpPr>
                <a:spLocks noEditPoints="1"/>
              </p:cNvSpPr>
              <p:nvPr/>
            </p:nvSpPr>
            <p:spPr>
              <a:xfrm>
                <a:off x="838" y="324"/>
                <a:ext cx="425" cy="426"/>
              </a:xfrm>
              <a:custGeom>
                <a:avLst/>
                <a:gdLst>
                  <a:gd name="txL" fmla="*/ 0 w 105"/>
                  <a:gd name="txT" fmla="*/ 0 h 105"/>
                  <a:gd name="txR" fmla="*/ 105 w 105"/>
                  <a:gd name="txB" fmla="*/ 105 h 105"/>
                </a:gdLst>
                <a:ahLst/>
                <a:cxnLst>
                  <a:cxn ang="0">
                    <a:pos x="6225" y="5680"/>
                  </a:cxn>
                  <a:cxn ang="0">
                    <a:pos x="6306" y="5201"/>
                  </a:cxn>
                  <a:cxn ang="0">
                    <a:pos x="6031" y="2730"/>
                  </a:cxn>
                  <a:cxn ang="0">
                    <a:pos x="6160" y="3672"/>
                  </a:cxn>
                  <a:cxn ang="0">
                    <a:pos x="6440" y="5002"/>
                  </a:cxn>
                  <a:cxn ang="0">
                    <a:pos x="6699" y="4739"/>
                  </a:cxn>
                  <a:cxn ang="0">
                    <a:pos x="6306" y="3802"/>
                  </a:cxn>
                  <a:cxn ang="0">
                    <a:pos x="6962" y="3538"/>
                  </a:cxn>
                  <a:cxn ang="0">
                    <a:pos x="6768" y="2666"/>
                  </a:cxn>
                  <a:cxn ang="0">
                    <a:pos x="6031" y="1878"/>
                  </a:cxn>
                  <a:cxn ang="0">
                    <a:pos x="3048" y="5416"/>
                  </a:cxn>
                  <a:cxn ang="0">
                    <a:pos x="3849" y="1599"/>
                  </a:cxn>
                  <a:cxn ang="0">
                    <a:pos x="3440" y="5481"/>
                  </a:cxn>
                  <a:cxn ang="0">
                    <a:pos x="1457" y="3274"/>
                  </a:cxn>
                  <a:cxn ang="0">
                    <a:pos x="4703" y="5071"/>
                  </a:cxn>
                  <a:cxn ang="0">
                    <a:pos x="3586" y="0"/>
                  </a:cxn>
                  <a:cxn ang="0">
                    <a:pos x="2850" y="742"/>
                  </a:cxn>
                  <a:cxn ang="0">
                    <a:pos x="2392" y="199"/>
                  </a:cxn>
                  <a:cxn ang="0">
                    <a:pos x="1655" y="673"/>
                  </a:cxn>
                  <a:cxn ang="0">
                    <a:pos x="801" y="1465"/>
                  </a:cxn>
                  <a:cxn ang="0">
                    <a:pos x="263" y="2138"/>
                  </a:cxn>
                  <a:cxn ang="0">
                    <a:pos x="801" y="2666"/>
                  </a:cxn>
                  <a:cxn ang="0">
                    <a:pos x="0" y="3343"/>
                  </a:cxn>
                  <a:cxn ang="0">
                    <a:pos x="130" y="4410"/>
                  </a:cxn>
                  <a:cxn ang="0">
                    <a:pos x="1000" y="4938"/>
                  </a:cxn>
                  <a:cxn ang="0">
                    <a:pos x="656" y="5546"/>
                  </a:cxn>
                  <a:cxn ang="0">
                    <a:pos x="1328" y="6138"/>
                  </a:cxn>
                  <a:cxn ang="0">
                    <a:pos x="2327" y="6682"/>
                  </a:cxn>
                  <a:cxn ang="0">
                    <a:pos x="2785" y="6946"/>
                  </a:cxn>
                  <a:cxn ang="0">
                    <a:pos x="3242" y="6881"/>
                  </a:cxn>
                  <a:cxn ang="0">
                    <a:pos x="4375" y="6747"/>
                  </a:cxn>
                  <a:cxn ang="0">
                    <a:pos x="5242" y="6552"/>
                  </a:cxn>
                  <a:cxn ang="0">
                    <a:pos x="5177" y="5810"/>
                  </a:cxn>
                  <a:cxn ang="0">
                    <a:pos x="6031" y="5416"/>
                  </a:cxn>
                  <a:cxn ang="0">
                    <a:pos x="5112" y="6402"/>
                  </a:cxn>
                  <a:cxn ang="0">
                    <a:pos x="3376" y="6207"/>
                  </a:cxn>
                  <a:cxn ang="0">
                    <a:pos x="2457" y="6682"/>
                  </a:cxn>
                  <a:cxn ang="0">
                    <a:pos x="1263" y="6009"/>
                  </a:cxn>
                  <a:cxn ang="0">
                    <a:pos x="870" y="4280"/>
                  </a:cxn>
                  <a:cxn ang="0">
                    <a:pos x="801" y="3343"/>
                  </a:cxn>
                  <a:cxn ang="0">
                    <a:pos x="737" y="1599"/>
                  </a:cxn>
                  <a:cxn ang="0">
                    <a:pos x="1785" y="609"/>
                  </a:cxn>
                  <a:cxn ang="0">
                    <a:pos x="3586" y="807"/>
                  </a:cxn>
                  <a:cxn ang="0">
                    <a:pos x="4440" y="329"/>
                  </a:cxn>
                  <a:cxn ang="0">
                    <a:pos x="5505" y="1136"/>
                  </a:cxn>
                  <a:cxn ang="0">
                    <a:pos x="4570" y="937"/>
                  </a:cxn>
                  <a:cxn ang="0">
                    <a:pos x="4570" y="199"/>
                  </a:cxn>
                  <a:cxn ang="0">
                    <a:pos x="3586" y="0"/>
                  </a:cxn>
                </a:cxnLst>
                <a:rect l="txL" t="txT" r="txR" b="txB"/>
                <a:pathLst>
                  <a:path w="105" h="105">
                    <a:moveTo>
                      <a:pt x="95" y="78"/>
                    </a:moveTo>
                    <a:cubicBezTo>
                      <a:pt x="95" y="79"/>
                      <a:pt x="94" y="80"/>
                      <a:pt x="94" y="81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4"/>
                      <a:pt x="94" y="84"/>
                      <a:pt x="94" y="84"/>
                    </a:cubicBezTo>
                    <a:cubicBezTo>
                      <a:pt x="96" y="82"/>
                      <a:pt x="97" y="80"/>
                      <a:pt x="98" y="78"/>
                    </a:cubicBezTo>
                    <a:cubicBezTo>
                      <a:pt x="95" y="78"/>
                      <a:pt x="95" y="78"/>
                      <a:pt x="95" y="78"/>
                    </a:cubicBezTo>
                    <a:moveTo>
                      <a:pt x="90" y="26"/>
                    </a:moveTo>
                    <a:cubicBezTo>
                      <a:pt x="86" y="31"/>
                      <a:pt x="86" y="31"/>
                      <a:pt x="86" y="31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2" y="46"/>
                      <a:pt x="102" y="49"/>
                      <a:pt x="102" y="52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4"/>
                      <a:pt x="97" y="75"/>
                      <a:pt x="97" y="75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00" y="75"/>
                      <a:pt x="100" y="74"/>
                      <a:pt x="100" y="73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3"/>
                      <a:pt x="105" y="53"/>
                      <a:pt x="105" y="53"/>
                    </a:cubicBezTo>
                    <a:cubicBezTo>
                      <a:pt x="105" y="49"/>
                      <a:pt x="104" y="45"/>
                      <a:pt x="103" y="41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7"/>
                      <a:pt x="90" y="27"/>
                      <a:pt x="90" y="26"/>
                    </a:cubicBezTo>
                    <a:moveTo>
                      <a:pt x="52" y="82"/>
                    </a:moveTo>
                    <a:cubicBezTo>
                      <a:pt x="50" y="82"/>
                      <a:pt x="48" y="81"/>
                      <a:pt x="46" y="81"/>
                    </a:cubicBezTo>
                    <a:cubicBezTo>
                      <a:pt x="31" y="78"/>
                      <a:pt x="21" y="62"/>
                      <a:pt x="24" y="47"/>
                    </a:cubicBezTo>
                    <a:cubicBezTo>
                      <a:pt x="27" y="33"/>
                      <a:pt x="39" y="24"/>
                      <a:pt x="52" y="24"/>
                    </a:cubicBezTo>
                    <a:cubicBezTo>
                      <a:pt x="54" y="24"/>
                      <a:pt x="56" y="24"/>
                      <a:pt x="58" y="24"/>
                    </a:cubicBezTo>
                    <a:cubicBezTo>
                      <a:pt x="66" y="26"/>
                      <a:pt x="72" y="30"/>
                      <a:pt x="77" y="37"/>
                    </a:cubicBezTo>
                    <a:cubicBezTo>
                      <a:pt x="81" y="43"/>
                      <a:pt x="82" y="51"/>
                      <a:pt x="81" y="59"/>
                    </a:cubicBezTo>
                    <a:cubicBezTo>
                      <a:pt x="78" y="72"/>
                      <a:pt x="66" y="82"/>
                      <a:pt x="52" y="82"/>
                    </a:cubicBezTo>
                    <a:moveTo>
                      <a:pt x="52" y="23"/>
                    </a:moveTo>
                    <a:cubicBezTo>
                      <a:pt x="45" y="23"/>
                      <a:pt x="39" y="25"/>
                      <a:pt x="34" y="29"/>
                    </a:cubicBezTo>
                    <a:cubicBezTo>
                      <a:pt x="27" y="34"/>
                      <a:pt x="23" y="41"/>
                      <a:pt x="22" y="49"/>
                    </a:cubicBezTo>
                    <a:cubicBezTo>
                      <a:pt x="22" y="57"/>
                      <a:pt x="24" y="65"/>
                      <a:pt x="29" y="71"/>
                    </a:cubicBezTo>
                    <a:cubicBezTo>
                      <a:pt x="35" y="79"/>
                      <a:pt x="43" y="83"/>
                      <a:pt x="52" y="83"/>
                    </a:cubicBezTo>
                    <a:cubicBezTo>
                      <a:pt x="59" y="83"/>
                      <a:pt x="66" y="80"/>
                      <a:pt x="71" y="76"/>
                    </a:cubicBezTo>
                    <a:cubicBezTo>
                      <a:pt x="84" y="66"/>
                      <a:pt x="86" y="47"/>
                      <a:pt x="76" y="34"/>
                    </a:cubicBezTo>
                    <a:cubicBezTo>
                      <a:pt x="70" y="27"/>
                      <a:pt x="61" y="23"/>
                      <a:pt x="52" y="23"/>
                    </a:cubicBezTo>
                    <a:moveTo>
                      <a:pt x="54" y="0"/>
                    </a:moveTo>
                    <a:cubicBezTo>
                      <a:pt x="56" y="2"/>
                      <a:pt x="56" y="2"/>
                      <a:pt x="56" y="2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2" y="4"/>
                      <a:pt x="29" y="6"/>
                      <a:pt x="25" y="8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5"/>
                      <a:pt x="6" y="29"/>
                      <a:pt x="4" y="32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0" y="60"/>
                      <a:pt x="1" y="64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2" y="86"/>
                      <a:pt x="15" y="89"/>
                      <a:pt x="18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8" y="103"/>
                      <a:pt x="40" y="103"/>
                      <a:pt x="42" y="104"/>
                    </a:cubicBezTo>
                    <a:cubicBezTo>
                      <a:pt x="43" y="104"/>
                      <a:pt x="45" y="105"/>
                      <a:pt x="48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2" y="101"/>
                      <a:pt x="76" y="100"/>
                      <a:pt x="79" y="98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4" y="98"/>
                      <a:pt x="71" y="99"/>
                      <a:pt x="68" y="100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7" y="102"/>
                      <a:pt x="47" y="102"/>
                      <a:pt x="47" y="102"/>
                    </a:cubicBezTo>
                    <a:cubicBezTo>
                      <a:pt x="45" y="102"/>
                      <a:pt x="44" y="102"/>
                      <a:pt x="42" y="101"/>
                    </a:cubicBezTo>
                    <a:cubicBezTo>
                      <a:pt x="40" y="101"/>
                      <a:pt x="39" y="101"/>
                      <a:pt x="37" y="10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6" y="87"/>
                      <a:pt x="14" y="85"/>
                      <a:pt x="12" y="82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0"/>
                      <a:pt x="2" y="57"/>
                      <a:pt x="2" y="54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8" y="29"/>
                      <a:pt x="10" y="27"/>
                      <a:pt x="11" y="2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8"/>
                      <a:pt x="33" y="6"/>
                      <a:pt x="36" y="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9" y="3"/>
                      <a:pt x="61" y="3"/>
                      <a:pt x="63" y="4"/>
                    </a:cubicBezTo>
                    <a:cubicBezTo>
                      <a:pt x="64" y="4"/>
                      <a:pt x="66" y="4"/>
                      <a:pt x="67" y="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3" y="17"/>
                      <a:pt x="82" y="16"/>
                      <a:pt x="82" y="15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2"/>
                      <a:pt x="65" y="2"/>
                      <a:pt x="63" y="1"/>
                    </a:cubicBezTo>
                    <a:cubicBezTo>
                      <a:pt x="61" y="1"/>
                      <a:pt x="59" y="1"/>
                      <a:pt x="57" y="1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5" name="Freeform 21"/>
              <p:cNvSpPr>
                <a:spLocks noEditPoints="1"/>
              </p:cNvSpPr>
              <p:nvPr/>
            </p:nvSpPr>
            <p:spPr>
              <a:xfrm>
                <a:off x="915" y="405"/>
                <a:ext cx="283" cy="264"/>
              </a:xfrm>
              <a:custGeom>
                <a:avLst/>
                <a:gdLst>
                  <a:gd name="txL" fmla="*/ 0 w 70"/>
                  <a:gd name="txT" fmla="*/ 0 h 65"/>
                  <a:gd name="txR" fmla="*/ 70 w 70"/>
                  <a:gd name="txB" fmla="*/ 65 h 65"/>
                </a:gdLst>
                <a:ahLst/>
                <a:cxnLst>
                  <a:cxn ang="0">
                    <a:pos x="2175" y="4224"/>
                  </a:cxn>
                  <a:cxn ang="0">
                    <a:pos x="655" y="3416"/>
                  </a:cxn>
                  <a:cxn ang="0">
                    <a:pos x="198" y="1945"/>
                  </a:cxn>
                  <a:cxn ang="0">
                    <a:pos x="999" y="609"/>
                  </a:cxn>
                  <a:cxn ang="0">
                    <a:pos x="2175" y="199"/>
                  </a:cxn>
                  <a:cxn ang="0">
                    <a:pos x="3760" y="942"/>
                  </a:cxn>
                  <a:cxn ang="0">
                    <a:pos x="3432" y="3745"/>
                  </a:cxn>
                  <a:cxn ang="0">
                    <a:pos x="2175" y="4224"/>
                  </a:cxn>
                  <a:cxn ang="0">
                    <a:pos x="2175" y="0"/>
                  </a:cxn>
                  <a:cxn ang="0">
                    <a:pos x="865" y="463"/>
                  </a:cxn>
                  <a:cxn ang="0">
                    <a:pos x="65" y="1945"/>
                  </a:cxn>
                  <a:cxn ang="0">
                    <a:pos x="522" y="3546"/>
                  </a:cxn>
                  <a:cxn ang="0">
                    <a:pos x="2175" y="4354"/>
                  </a:cxn>
                  <a:cxn ang="0">
                    <a:pos x="3562" y="3895"/>
                  </a:cxn>
                  <a:cxn ang="0">
                    <a:pos x="3905" y="808"/>
                  </a:cxn>
                  <a:cxn ang="0">
                    <a:pos x="2175" y="0"/>
                  </a:cxn>
                </a:cxnLst>
                <a:rect l="txL" t="txT" r="txR" b="txB"/>
                <a:pathLst>
                  <a:path w="70" h="65">
                    <a:moveTo>
                      <a:pt x="33" y="63"/>
                    </a:moveTo>
                    <a:cubicBezTo>
                      <a:pt x="24" y="63"/>
                      <a:pt x="16" y="59"/>
                      <a:pt x="10" y="51"/>
                    </a:cubicBezTo>
                    <a:cubicBezTo>
                      <a:pt x="5" y="45"/>
                      <a:pt x="3" y="37"/>
                      <a:pt x="3" y="29"/>
                    </a:cubicBezTo>
                    <a:cubicBezTo>
                      <a:pt x="4" y="21"/>
                      <a:pt x="8" y="14"/>
                      <a:pt x="15" y="9"/>
                    </a:cubicBezTo>
                    <a:cubicBezTo>
                      <a:pt x="20" y="5"/>
                      <a:pt x="26" y="3"/>
                      <a:pt x="33" y="3"/>
                    </a:cubicBezTo>
                    <a:cubicBezTo>
                      <a:pt x="42" y="3"/>
                      <a:pt x="51" y="7"/>
                      <a:pt x="57" y="14"/>
                    </a:cubicBezTo>
                    <a:cubicBezTo>
                      <a:pt x="67" y="27"/>
                      <a:pt x="65" y="46"/>
                      <a:pt x="52" y="56"/>
                    </a:cubicBezTo>
                    <a:cubicBezTo>
                      <a:pt x="47" y="60"/>
                      <a:pt x="40" y="63"/>
                      <a:pt x="33" y="63"/>
                    </a:cubicBezTo>
                    <a:moveTo>
                      <a:pt x="33" y="0"/>
                    </a:moveTo>
                    <a:cubicBezTo>
                      <a:pt x="26" y="0"/>
                      <a:pt x="19" y="3"/>
                      <a:pt x="13" y="7"/>
                    </a:cubicBezTo>
                    <a:cubicBezTo>
                      <a:pt x="6" y="13"/>
                      <a:pt x="2" y="20"/>
                      <a:pt x="1" y="29"/>
                    </a:cubicBezTo>
                    <a:cubicBezTo>
                      <a:pt x="0" y="38"/>
                      <a:pt x="3" y="46"/>
                      <a:pt x="8" y="53"/>
                    </a:cubicBezTo>
                    <a:cubicBezTo>
                      <a:pt x="14" y="61"/>
                      <a:pt x="23" y="65"/>
                      <a:pt x="33" y="65"/>
                    </a:cubicBezTo>
                    <a:cubicBezTo>
                      <a:pt x="41" y="65"/>
                      <a:pt x="48" y="63"/>
                      <a:pt x="54" y="58"/>
                    </a:cubicBezTo>
                    <a:cubicBezTo>
                      <a:pt x="67" y="47"/>
                      <a:pt x="70" y="26"/>
                      <a:pt x="59" y="12"/>
                    </a:cubicBezTo>
                    <a:cubicBezTo>
                      <a:pt x="52" y="5"/>
                      <a:pt x="43" y="0"/>
                      <a:pt x="33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6" name="Freeform 22"/>
              <p:cNvSpPr>
                <a:spLocks noEditPoints="1"/>
              </p:cNvSpPr>
              <p:nvPr/>
            </p:nvSpPr>
            <p:spPr>
              <a:xfrm>
                <a:off x="935" y="425"/>
                <a:ext cx="238" cy="223"/>
              </a:xfrm>
              <a:custGeom>
                <a:avLst/>
                <a:gdLst>
                  <a:gd name="txL" fmla="*/ 0 w 59"/>
                  <a:gd name="txT" fmla="*/ 0 h 55"/>
                  <a:gd name="txR" fmla="*/ 59 w 59"/>
                  <a:gd name="txB" fmla="*/ 55 h 55"/>
                </a:gdLst>
                <a:ahLst/>
                <a:cxnLst>
                  <a:cxn ang="0">
                    <a:pos x="1839" y="2335"/>
                  </a:cxn>
                  <a:cxn ang="0">
                    <a:pos x="1513" y="2137"/>
                  </a:cxn>
                  <a:cxn ang="0">
                    <a:pos x="1384" y="1792"/>
                  </a:cxn>
                  <a:cxn ang="0">
                    <a:pos x="1577" y="1464"/>
                  </a:cxn>
                  <a:cxn ang="0">
                    <a:pos x="1839" y="1399"/>
                  </a:cxn>
                  <a:cxn ang="0">
                    <a:pos x="2231" y="1529"/>
                  </a:cxn>
                  <a:cxn ang="0">
                    <a:pos x="2166" y="2202"/>
                  </a:cxn>
                  <a:cxn ang="0">
                    <a:pos x="1839" y="2335"/>
                  </a:cxn>
                  <a:cxn ang="0">
                    <a:pos x="1839" y="1200"/>
                  </a:cxn>
                  <a:cxn ang="0">
                    <a:pos x="1448" y="1330"/>
                  </a:cxn>
                  <a:cxn ang="0">
                    <a:pos x="1255" y="1792"/>
                  </a:cxn>
                  <a:cxn ang="0">
                    <a:pos x="1384" y="2202"/>
                  </a:cxn>
                  <a:cxn ang="0">
                    <a:pos x="1839" y="2465"/>
                  </a:cxn>
                  <a:cxn ang="0">
                    <a:pos x="2231" y="2335"/>
                  </a:cxn>
                  <a:cxn ang="0">
                    <a:pos x="2360" y="1464"/>
                  </a:cxn>
                  <a:cxn ang="0">
                    <a:pos x="1839" y="1200"/>
                  </a:cxn>
                  <a:cxn ang="0">
                    <a:pos x="1839" y="3536"/>
                  </a:cxn>
                  <a:cxn ang="0">
                    <a:pos x="585" y="2858"/>
                  </a:cxn>
                  <a:cxn ang="0">
                    <a:pos x="194" y="1662"/>
                  </a:cxn>
                  <a:cxn ang="0">
                    <a:pos x="847" y="527"/>
                  </a:cxn>
                  <a:cxn ang="0">
                    <a:pos x="1839" y="199"/>
                  </a:cxn>
                  <a:cxn ang="0">
                    <a:pos x="3159" y="807"/>
                  </a:cxn>
                  <a:cxn ang="0">
                    <a:pos x="2880" y="3138"/>
                  </a:cxn>
                  <a:cxn ang="0">
                    <a:pos x="1839" y="3536"/>
                  </a:cxn>
                  <a:cxn ang="0">
                    <a:pos x="1839" y="0"/>
                  </a:cxn>
                  <a:cxn ang="0">
                    <a:pos x="714" y="393"/>
                  </a:cxn>
                  <a:cxn ang="0">
                    <a:pos x="65" y="1662"/>
                  </a:cxn>
                  <a:cxn ang="0">
                    <a:pos x="456" y="2992"/>
                  </a:cxn>
                  <a:cxn ang="0">
                    <a:pos x="1839" y="3665"/>
                  </a:cxn>
                  <a:cxn ang="0">
                    <a:pos x="2961" y="3272"/>
                  </a:cxn>
                  <a:cxn ang="0">
                    <a:pos x="3288" y="738"/>
                  </a:cxn>
                  <a:cxn ang="0">
                    <a:pos x="1839" y="0"/>
                  </a:cxn>
                </a:cxnLst>
                <a:rect l="txL" t="txT" r="txR" b="txB"/>
                <a:pathLst>
                  <a:path w="59" h="55">
                    <a:moveTo>
                      <a:pt x="28" y="35"/>
                    </a:moveTo>
                    <a:cubicBezTo>
                      <a:pt x="26" y="35"/>
                      <a:pt x="24" y="34"/>
                      <a:pt x="23" y="32"/>
                    </a:cubicBezTo>
                    <a:cubicBezTo>
                      <a:pt x="22" y="31"/>
                      <a:pt x="21" y="29"/>
                      <a:pt x="21" y="27"/>
                    </a:cubicBezTo>
                    <a:cubicBezTo>
                      <a:pt x="22" y="25"/>
                      <a:pt x="22" y="23"/>
                      <a:pt x="24" y="22"/>
                    </a:cubicBezTo>
                    <a:cubicBezTo>
                      <a:pt x="25" y="21"/>
                      <a:pt x="27" y="21"/>
                      <a:pt x="28" y="21"/>
                    </a:cubicBezTo>
                    <a:cubicBezTo>
                      <a:pt x="30" y="21"/>
                      <a:pt x="32" y="22"/>
                      <a:pt x="34" y="23"/>
                    </a:cubicBezTo>
                    <a:cubicBezTo>
                      <a:pt x="36" y="26"/>
                      <a:pt x="36" y="31"/>
                      <a:pt x="33" y="33"/>
                    </a:cubicBezTo>
                    <a:cubicBezTo>
                      <a:pt x="31" y="34"/>
                      <a:pt x="30" y="35"/>
                      <a:pt x="28" y="35"/>
                    </a:cubicBezTo>
                    <a:moveTo>
                      <a:pt x="28" y="18"/>
                    </a:moveTo>
                    <a:cubicBezTo>
                      <a:pt x="26" y="18"/>
                      <a:pt x="24" y="19"/>
                      <a:pt x="22" y="20"/>
                    </a:cubicBezTo>
                    <a:cubicBezTo>
                      <a:pt x="21" y="22"/>
                      <a:pt x="19" y="24"/>
                      <a:pt x="19" y="27"/>
                    </a:cubicBezTo>
                    <a:cubicBezTo>
                      <a:pt x="19" y="29"/>
                      <a:pt x="19" y="31"/>
                      <a:pt x="21" y="33"/>
                    </a:cubicBezTo>
                    <a:cubicBezTo>
                      <a:pt x="23" y="36"/>
                      <a:pt x="25" y="37"/>
                      <a:pt x="28" y="37"/>
                    </a:cubicBezTo>
                    <a:cubicBezTo>
                      <a:pt x="30" y="37"/>
                      <a:pt x="33" y="36"/>
                      <a:pt x="34" y="35"/>
                    </a:cubicBezTo>
                    <a:cubicBezTo>
                      <a:pt x="38" y="32"/>
                      <a:pt x="39" y="26"/>
                      <a:pt x="36" y="22"/>
                    </a:cubicBezTo>
                    <a:cubicBezTo>
                      <a:pt x="34" y="20"/>
                      <a:pt x="31" y="18"/>
                      <a:pt x="28" y="18"/>
                    </a:cubicBezTo>
                    <a:moveTo>
                      <a:pt x="28" y="53"/>
                    </a:moveTo>
                    <a:cubicBezTo>
                      <a:pt x="21" y="53"/>
                      <a:pt x="14" y="49"/>
                      <a:pt x="9" y="43"/>
                    </a:cubicBezTo>
                    <a:cubicBezTo>
                      <a:pt x="5" y="38"/>
                      <a:pt x="3" y="31"/>
                      <a:pt x="3" y="25"/>
                    </a:cubicBezTo>
                    <a:cubicBezTo>
                      <a:pt x="4" y="18"/>
                      <a:pt x="7" y="12"/>
                      <a:pt x="13" y="8"/>
                    </a:cubicBezTo>
                    <a:cubicBezTo>
                      <a:pt x="17" y="4"/>
                      <a:pt x="23" y="3"/>
                      <a:pt x="28" y="3"/>
                    </a:cubicBezTo>
                    <a:cubicBezTo>
                      <a:pt x="36" y="3"/>
                      <a:pt x="43" y="6"/>
                      <a:pt x="48" y="12"/>
                    </a:cubicBezTo>
                    <a:cubicBezTo>
                      <a:pt x="56" y="23"/>
                      <a:pt x="55" y="39"/>
                      <a:pt x="44" y="47"/>
                    </a:cubicBezTo>
                    <a:cubicBezTo>
                      <a:pt x="39" y="51"/>
                      <a:pt x="34" y="53"/>
                      <a:pt x="28" y="53"/>
                    </a:cubicBezTo>
                    <a:moveTo>
                      <a:pt x="28" y="0"/>
                    </a:moveTo>
                    <a:cubicBezTo>
                      <a:pt x="22" y="0"/>
                      <a:pt x="16" y="2"/>
                      <a:pt x="11" y="6"/>
                    </a:cubicBezTo>
                    <a:cubicBezTo>
                      <a:pt x="6" y="11"/>
                      <a:pt x="2" y="17"/>
                      <a:pt x="1" y="25"/>
                    </a:cubicBezTo>
                    <a:cubicBezTo>
                      <a:pt x="0" y="32"/>
                      <a:pt x="2" y="39"/>
                      <a:pt x="7" y="45"/>
                    </a:cubicBezTo>
                    <a:cubicBezTo>
                      <a:pt x="12" y="51"/>
                      <a:pt x="20" y="55"/>
                      <a:pt x="28" y="55"/>
                    </a:cubicBezTo>
                    <a:cubicBezTo>
                      <a:pt x="35" y="55"/>
                      <a:pt x="40" y="53"/>
                      <a:pt x="45" y="49"/>
                    </a:cubicBezTo>
                    <a:cubicBezTo>
                      <a:pt x="57" y="40"/>
                      <a:pt x="59" y="22"/>
                      <a:pt x="50" y="11"/>
                    </a:cubicBezTo>
                    <a:cubicBezTo>
                      <a:pt x="44" y="4"/>
                      <a:pt x="37" y="0"/>
                      <a:pt x="28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7" name="Freeform 23"/>
              <p:cNvSpPr>
                <a:spLocks noEditPoints="1"/>
              </p:cNvSpPr>
              <p:nvPr/>
            </p:nvSpPr>
            <p:spPr>
              <a:xfrm>
                <a:off x="0" y="677"/>
                <a:ext cx="518" cy="518"/>
              </a:xfrm>
              <a:custGeom>
                <a:avLst/>
                <a:gdLst>
                  <a:gd name="txL" fmla="*/ 0 w 128"/>
                  <a:gd name="txT" fmla="*/ 0 h 128"/>
                  <a:gd name="txR" fmla="*/ 128 w 128"/>
                  <a:gd name="txB" fmla="*/ 128 h 128"/>
                </a:gdLst>
                <a:ahLst/>
                <a:cxnLst>
                  <a:cxn ang="0">
                    <a:pos x="1914" y="3784"/>
                  </a:cxn>
                  <a:cxn ang="0">
                    <a:pos x="6224" y="2983"/>
                  </a:cxn>
                  <a:cxn ang="0">
                    <a:pos x="4241" y="1785"/>
                  </a:cxn>
                  <a:cxn ang="0">
                    <a:pos x="2327" y="5763"/>
                  </a:cxn>
                  <a:cxn ang="0">
                    <a:pos x="6091" y="2720"/>
                  </a:cxn>
                  <a:cxn ang="0">
                    <a:pos x="4306" y="1000"/>
                  </a:cxn>
                  <a:cxn ang="0">
                    <a:pos x="5439" y="393"/>
                  </a:cxn>
                  <a:cxn ang="0">
                    <a:pos x="6961" y="1263"/>
                  </a:cxn>
                  <a:cxn ang="0">
                    <a:pos x="7353" y="3306"/>
                  </a:cxn>
                  <a:cxn ang="0">
                    <a:pos x="7483" y="4439"/>
                  </a:cxn>
                  <a:cxn ang="0">
                    <a:pos x="7551" y="6568"/>
                  </a:cxn>
                  <a:cxn ang="0">
                    <a:pos x="6224" y="7746"/>
                  </a:cxn>
                  <a:cxn ang="0">
                    <a:pos x="4112" y="7483"/>
                  </a:cxn>
                  <a:cxn ang="0">
                    <a:pos x="3047" y="8090"/>
                  </a:cxn>
                  <a:cxn ang="0">
                    <a:pos x="1522" y="7224"/>
                  </a:cxn>
                  <a:cxn ang="0">
                    <a:pos x="1064" y="5176"/>
                  </a:cxn>
                  <a:cxn ang="0">
                    <a:pos x="935" y="4047"/>
                  </a:cxn>
                  <a:cxn ang="0">
                    <a:pos x="935" y="1914"/>
                  </a:cxn>
                  <a:cxn ang="0">
                    <a:pos x="2193" y="737"/>
                  </a:cxn>
                  <a:cxn ang="0">
                    <a:pos x="4375" y="0"/>
                  </a:cxn>
                  <a:cxn ang="0">
                    <a:pos x="3505" y="866"/>
                  </a:cxn>
                  <a:cxn ang="0">
                    <a:pos x="2914" y="198"/>
                  </a:cxn>
                  <a:cxn ang="0">
                    <a:pos x="1983" y="801"/>
                  </a:cxn>
                  <a:cxn ang="0">
                    <a:pos x="1000" y="1720"/>
                  </a:cxn>
                  <a:cxn ang="0">
                    <a:pos x="328" y="2586"/>
                  </a:cxn>
                  <a:cxn ang="0">
                    <a:pos x="935" y="3177"/>
                  </a:cxn>
                  <a:cxn ang="0">
                    <a:pos x="0" y="3978"/>
                  </a:cxn>
                  <a:cxn ang="0">
                    <a:pos x="130" y="5370"/>
                  </a:cxn>
                  <a:cxn ang="0">
                    <a:pos x="1263" y="5961"/>
                  </a:cxn>
                  <a:cxn ang="0">
                    <a:pos x="801" y="6698"/>
                  </a:cxn>
                  <a:cxn ang="0">
                    <a:pos x="1590" y="7418"/>
                  </a:cxn>
                  <a:cxn ang="0">
                    <a:pos x="2849" y="8090"/>
                  </a:cxn>
                  <a:cxn ang="0">
                    <a:pos x="3375" y="8418"/>
                  </a:cxn>
                  <a:cxn ang="0">
                    <a:pos x="3978" y="8353"/>
                  </a:cxn>
                  <a:cxn ang="0">
                    <a:pos x="5370" y="8223"/>
                  </a:cxn>
                  <a:cxn ang="0">
                    <a:pos x="6435" y="7895"/>
                  </a:cxn>
                  <a:cxn ang="0">
                    <a:pos x="6289" y="7025"/>
                  </a:cxn>
                  <a:cxn ang="0">
                    <a:pos x="7483" y="6896"/>
                  </a:cxn>
                  <a:cxn ang="0">
                    <a:pos x="8223" y="5698"/>
                  </a:cxn>
                  <a:cxn ang="0">
                    <a:pos x="7681" y="4569"/>
                  </a:cxn>
                  <a:cxn ang="0">
                    <a:pos x="8482" y="4241"/>
                  </a:cxn>
                  <a:cxn ang="0">
                    <a:pos x="8223" y="3242"/>
                  </a:cxn>
                  <a:cxn ang="0">
                    <a:pos x="7616" y="1914"/>
                  </a:cxn>
                  <a:cxn ang="0">
                    <a:pos x="7025" y="1064"/>
                  </a:cxn>
                  <a:cxn ang="0">
                    <a:pos x="6224" y="1457"/>
                  </a:cxn>
                  <a:cxn ang="0">
                    <a:pos x="5763" y="263"/>
                  </a:cxn>
                  <a:cxn ang="0">
                    <a:pos x="4569" y="0"/>
                  </a:cxn>
                </a:cxnLst>
                <a:rect l="txL" t="txT" r="txR" b="txB"/>
                <a:pathLst>
                  <a:path w="128" h="128">
                    <a:moveTo>
                      <a:pt x="64" y="100"/>
                    </a:moveTo>
                    <a:cubicBezTo>
                      <a:pt x="61" y="100"/>
                      <a:pt x="59" y="99"/>
                      <a:pt x="56" y="99"/>
                    </a:cubicBezTo>
                    <a:cubicBezTo>
                      <a:pt x="37" y="95"/>
                      <a:pt x="25" y="76"/>
                      <a:pt x="29" y="57"/>
                    </a:cubicBezTo>
                    <a:cubicBezTo>
                      <a:pt x="32" y="40"/>
                      <a:pt x="47" y="28"/>
                      <a:pt x="64" y="28"/>
                    </a:cubicBezTo>
                    <a:cubicBezTo>
                      <a:pt x="66" y="28"/>
                      <a:pt x="69" y="29"/>
                      <a:pt x="71" y="29"/>
                    </a:cubicBezTo>
                    <a:cubicBezTo>
                      <a:pt x="80" y="31"/>
                      <a:pt x="88" y="37"/>
                      <a:pt x="94" y="45"/>
                    </a:cubicBezTo>
                    <a:cubicBezTo>
                      <a:pt x="99" y="53"/>
                      <a:pt x="100" y="62"/>
                      <a:pt x="99" y="71"/>
                    </a:cubicBezTo>
                    <a:cubicBezTo>
                      <a:pt x="95" y="88"/>
                      <a:pt x="80" y="100"/>
                      <a:pt x="64" y="100"/>
                    </a:cubicBezTo>
                    <a:moveTo>
                      <a:pt x="64" y="27"/>
                    </a:moveTo>
                    <a:cubicBezTo>
                      <a:pt x="55" y="27"/>
                      <a:pt x="47" y="30"/>
                      <a:pt x="41" y="35"/>
                    </a:cubicBezTo>
                    <a:cubicBezTo>
                      <a:pt x="33" y="41"/>
                      <a:pt x="28" y="50"/>
                      <a:pt x="27" y="60"/>
                    </a:cubicBezTo>
                    <a:cubicBezTo>
                      <a:pt x="26" y="70"/>
                      <a:pt x="29" y="79"/>
                      <a:pt x="35" y="87"/>
                    </a:cubicBezTo>
                    <a:cubicBezTo>
                      <a:pt x="42" y="96"/>
                      <a:pt x="53" y="101"/>
                      <a:pt x="64" y="101"/>
                    </a:cubicBezTo>
                    <a:cubicBezTo>
                      <a:pt x="72" y="101"/>
                      <a:pt x="80" y="98"/>
                      <a:pt x="87" y="93"/>
                    </a:cubicBezTo>
                    <a:cubicBezTo>
                      <a:pt x="102" y="80"/>
                      <a:pt x="105" y="57"/>
                      <a:pt x="92" y="41"/>
                    </a:cubicBezTo>
                    <a:cubicBezTo>
                      <a:pt x="85" y="32"/>
                      <a:pt x="75" y="27"/>
                      <a:pt x="64" y="27"/>
                    </a:cubicBezTo>
                    <a:moveTo>
                      <a:pt x="51" y="16"/>
                    </a:moveTo>
                    <a:cubicBezTo>
                      <a:pt x="65" y="15"/>
                      <a:pt x="65" y="15"/>
                      <a:pt x="65" y="15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2" y="3"/>
                      <a:pt x="74" y="4"/>
                      <a:pt x="76" y="4"/>
                    </a:cubicBezTo>
                    <a:cubicBezTo>
                      <a:pt x="78" y="5"/>
                      <a:pt x="80" y="5"/>
                      <a:pt x="82" y="6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8" y="21"/>
                      <a:pt x="110" y="24"/>
                      <a:pt x="113" y="2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11" y="50"/>
                      <a:pt x="111" y="50"/>
                      <a:pt x="111" y="50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5"/>
                      <a:pt x="125" y="59"/>
                      <a:pt x="125" y="63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8" y="93"/>
                      <a:pt x="116" y="96"/>
                      <a:pt x="114" y="99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4" y="117"/>
                      <a:pt x="94" y="117"/>
                      <a:pt x="94" y="117"/>
                    </a:cubicBezTo>
                    <a:cubicBezTo>
                      <a:pt x="91" y="119"/>
                      <a:pt x="87" y="121"/>
                      <a:pt x="83" y="12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55" y="124"/>
                      <a:pt x="53" y="124"/>
                      <a:pt x="51" y="124"/>
                    </a:cubicBezTo>
                    <a:cubicBezTo>
                      <a:pt x="49" y="123"/>
                      <a:pt x="47" y="123"/>
                      <a:pt x="46" y="122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0" y="107"/>
                      <a:pt x="17" y="104"/>
                      <a:pt x="15" y="10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3" y="73"/>
                      <a:pt x="3" y="69"/>
                      <a:pt x="3" y="65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0" y="36"/>
                      <a:pt x="11" y="32"/>
                      <a:pt x="14" y="29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7" y="9"/>
                      <a:pt x="40" y="7"/>
                      <a:pt x="44" y="6"/>
                    </a:cubicBezTo>
                    <a:cubicBezTo>
                      <a:pt x="51" y="16"/>
                      <a:pt x="51" y="16"/>
                      <a:pt x="51" y="16"/>
                    </a:cubicBezTo>
                    <a:moveTo>
                      <a:pt x="66" y="0"/>
                    </a:moveTo>
                    <a:cubicBezTo>
                      <a:pt x="68" y="2"/>
                      <a:pt x="68" y="2"/>
                      <a:pt x="68" y="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9" y="5"/>
                      <a:pt x="35" y="7"/>
                      <a:pt x="31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30"/>
                      <a:pt x="7" y="35"/>
                      <a:pt x="5" y="39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9"/>
                      <a:pt x="0" y="73"/>
                      <a:pt x="1" y="78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5" y="105"/>
                      <a:pt x="18" y="109"/>
                      <a:pt x="22" y="112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6" y="125"/>
                      <a:pt x="48" y="126"/>
                      <a:pt x="51" y="127"/>
                    </a:cubicBezTo>
                    <a:cubicBezTo>
                      <a:pt x="53" y="127"/>
                      <a:pt x="55" y="127"/>
                      <a:pt x="58" y="128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3" y="125"/>
                      <a:pt x="83" y="125"/>
                      <a:pt x="83" y="125"/>
                    </a:cubicBezTo>
                    <a:cubicBezTo>
                      <a:pt x="88" y="124"/>
                      <a:pt x="92" y="121"/>
                      <a:pt x="97" y="119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97" y="116"/>
                      <a:pt x="97" y="116"/>
                      <a:pt x="97" y="11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103" y="99"/>
                      <a:pt x="103" y="99"/>
                      <a:pt x="103" y="99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5" y="102"/>
                      <a:pt x="115" y="102"/>
                      <a:pt x="115" y="102"/>
                    </a:cubicBezTo>
                    <a:cubicBezTo>
                      <a:pt x="118" y="98"/>
                      <a:pt x="121" y="94"/>
                      <a:pt x="123" y="89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8" y="60"/>
                      <a:pt x="127" y="55"/>
                      <a:pt x="126" y="50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3" y="23"/>
                      <a:pt x="110" y="19"/>
                      <a:pt x="106" y="16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1" y="2"/>
                      <a:pt x="79" y="2"/>
                      <a:pt x="77" y="1"/>
                    </a:cubicBezTo>
                    <a:cubicBezTo>
                      <a:pt x="74" y="1"/>
                      <a:pt x="72" y="0"/>
                      <a:pt x="69" y="0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8" name="Freeform 24"/>
              <p:cNvSpPr>
                <a:spLocks noEditPoints="1"/>
              </p:cNvSpPr>
              <p:nvPr/>
            </p:nvSpPr>
            <p:spPr>
              <a:xfrm>
                <a:off x="93" y="774"/>
                <a:ext cx="344" cy="324"/>
              </a:xfrm>
              <a:custGeom>
                <a:avLst/>
                <a:gdLst>
                  <a:gd name="txL" fmla="*/ 0 w 85"/>
                  <a:gd name="txT" fmla="*/ 0 h 80"/>
                  <a:gd name="txR" fmla="*/ 85 w 85"/>
                  <a:gd name="txB" fmla="*/ 80 h 80"/>
                </a:gdLst>
                <a:ahLst/>
                <a:cxnLst>
                  <a:cxn ang="0">
                    <a:pos x="2720" y="5119"/>
                  </a:cxn>
                  <a:cxn ang="0">
                    <a:pos x="801" y="4184"/>
                  </a:cxn>
                  <a:cxn ang="0">
                    <a:pos x="263" y="2394"/>
                  </a:cxn>
                  <a:cxn ang="0">
                    <a:pos x="1194" y="737"/>
                  </a:cxn>
                  <a:cxn ang="0">
                    <a:pos x="2720" y="198"/>
                  </a:cxn>
                  <a:cxn ang="0">
                    <a:pos x="4569" y="1130"/>
                  </a:cxn>
                  <a:cxn ang="0">
                    <a:pos x="4241" y="4577"/>
                  </a:cxn>
                  <a:cxn ang="0">
                    <a:pos x="2720" y="5119"/>
                  </a:cxn>
                  <a:cxn ang="0">
                    <a:pos x="2720" y="0"/>
                  </a:cxn>
                  <a:cxn ang="0">
                    <a:pos x="1064" y="591"/>
                  </a:cxn>
                  <a:cxn ang="0">
                    <a:pos x="65" y="2394"/>
                  </a:cxn>
                  <a:cxn ang="0">
                    <a:pos x="656" y="4313"/>
                  </a:cxn>
                  <a:cxn ang="0">
                    <a:pos x="2720" y="5314"/>
                  </a:cxn>
                  <a:cxn ang="0">
                    <a:pos x="4306" y="4722"/>
                  </a:cxn>
                  <a:cxn ang="0">
                    <a:pos x="4767" y="1000"/>
                  </a:cxn>
                  <a:cxn ang="0">
                    <a:pos x="2720" y="0"/>
                  </a:cxn>
                </a:cxnLst>
                <a:rect l="txL" t="txT" r="txR" b="txB"/>
                <a:pathLst>
                  <a:path w="85" h="80">
                    <a:moveTo>
                      <a:pt x="41" y="77"/>
                    </a:moveTo>
                    <a:cubicBezTo>
                      <a:pt x="30" y="77"/>
                      <a:pt x="19" y="72"/>
                      <a:pt x="12" y="63"/>
                    </a:cubicBezTo>
                    <a:cubicBezTo>
                      <a:pt x="6" y="55"/>
                      <a:pt x="3" y="46"/>
                      <a:pt x="4" y="36"/>
                    </a:cubicBezTo>
                    <a:cubicBezTo>
                      <a:pt x="5" y="26"/>
                      <a:pt x="10" y="17"/>
                      <a:pt x="18" y="11"/>
                    </a:cubicBezTo>
                    <a:cubicBezTo>
                      <a:pt x="24" y="6"/>
                      <a:pt x="32" y="3"/>
                      <a:pt x="41" y="3"/>
                    </a:cubicBezTo>
                    <a:cubicBezTo>
                      <a:pt x="52" y="3"/>
                      <a:pt x="62" y="8"/>
                      <a:pt x="69" y="17"/>
                    </a:cubicBezTo>
                    <a:cubicBezTo>
                      <a:pt x="82" y="33"/>
                      <a:pt x="79" y="56"/>
                      <a:pt x="64" y="69"/>
                    </a:cubicBezTo>
                    <a:cubicBezTo>
                      <a:pt x="57" y="74"/>
                      <a:pt x="49" y="77"/>
                      <a:pt x="41" y="77"/>
                    </a:cubicBezTo>
                    <a:moveTo>
                      <a:pt x="41" y="0"/>
                    </a:moveTo>
                    <a:cubicBezTo>
                      <a:pt x="32" y="0"/>
                      <a:pt x="23" y="3"/>
                      <a:pt x="16" y="9"/>
                    </a:cubicBezTo>
                    <a:cubicBezTo>
                      <a:pt x="8" y="16"/>
                      <a:pt x="3" y="25"/>
                      <a:pt x="1" y="36"/>
                    </a:cubicBezTo>
                    <a:cubicBezTo>
                      <a:pt x="0" y="46"/>
                      <a:pt x="3" y="56"/>
                      <a:pt x="10" y="65"/>
                    </a:cubicBezTo>
                    <a:cubicBezTo>
                      <a:pt x="17" y="74"/>
                      <a:pt x="29" y="80"/>
                      <a:pt x="41" y="80"/>
                    </a:cubicBezTo>
                    <a:cubicBezTo>
                      <a:pt x="50" y="80"/>
                      <a:pt x="58" y="77"/>
                      <a:pt x="65" y="71"/>
                    </a:cubicBezTo>
                    <a:cubicBezTo>
                      <a:pt x="83" y="57"/>
                      <a:pt x="85" y="32"/>
                      <a:pt x="72" y="15"/>
                    </a:cubicBezTo>
                    <a:cubicBezTo>
                      <a:pt x="64" y="6"/>
                      <a:pt x="53" y="0"/>
                      <a:pt x="41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9" name="Freeform 25"/>
              <p:cNvSpPr>
                <a:spLocks noEditPoints="1"/>
              </p:cNvSpPr>
              <p:nvPr/>
            </p:nvSpPr>
            <p:spPr>
              <a:xfrm>
                <a:off x="117" y="798"/>
                <a:ext cx="292" cy="272"/>
              </a:xfrm>
              <a:custGeom>
                <a:avLst/>
                <a:gdLst>
                  <a:gd name="txL" fmla="*/ 0 w 72"/>
                  <a:gd name="txT" fmla="*/ 0 h 67"/>
                  <a:gd name="txR" fmla="*/ 72 w 72"/>
                  <a:gd name="txB" fmla="*/ 67 h 67"/>
                </a:gdLst>
                <a:ahLst/>
                <a:cxnLst>
                  <a:cxn ang="0">
                    <a:pos x="2336" y="2817"/>
                  </a:cxn>
                  <a:cxn ang="0">
                    <a:pos x="1874" y="2602"/>
                  </a:cxn>
                  <a:cxn ang="0">
                    <a:pos x="1728" y="2208"/>
                  </a:cxn>
                  <a:cxn ang="0">
                    <a:pos x="1943" y="1815"/>
                  </a:cxn>
                  <a:cxn ang="0">
                    <a:pos x="2336" y="1664"/>
                  </a:cxn>
                  <a:cxn ang="0">
                    <a:pos x="2729" y="1945"/>
                  </a:cxn>
                  <a:cxn ang="0">
                    <a:pos x="2665" y="2736"/>
                  </a:cxn>
                  <a:cxn ang="0">
                    <a:pos x="2336" y="2817"/>
                  </a:cxn>
                  <a:cxn ang="0">
                    <a:pos x="2336" y="1535"/>
                  </a:cxn>
                  <a:cxn ang="0">
                    <a:pos x="1874" y="1664"/>
                  </a:cxn>
                  <a:cxn ang="0">
                    <a:pos x="1529" y="2208"/>
                  </a:cxn>
                  <a:cxn ang="0">
                    <a:pos x="1728" y="2736"/>
                  </a:cxn>
                  <a:cxn ang="0">
                    <a:pos x="2336" y="3016"/>
                  </a:cxn>
                  <a:cxn ang="0">
                    <a:pos x="2794" y="2882"/>
                  </a:cxn>
                  <a:cxn ang="0">
                    <a:pos x="2928" y="1815"/>
                  </a:cxn>
                  <a:cxn ang="0">
                    <a:pos x="2336" y="1535"/>
                  </a:cxn>
                  <a:cxn ang="0">
                    <a:pos x="2336" y="4352"/>
                  </a:cxn>
                  <a:cxn ang="0">
                    <a:pos x="738" y="3544"/>
                  </a:cxn>
                  <a:cxn ang="0">
                    <a:pos x="264" y="2079"/>
                  </a:cxn>
                  <a:cxn ang="0">
                    <a:pos x="1071" y="674"/>
                  </a:cxn>
                  <a:cxn ang="0">
                    <a:pos x="2336" y="199"/>
                  </a:cxn>
                  <a:cxn ang="0">
                    <a:pos x="3930" y="1007"/>
                  </a:cxn>
                  <a:cxn ang="0">
                    <a:pos x="3601" y="3873"/>
                  </a:cxn>
                  <a:cxn ang="0">
                    <a:pos x="2336" y="4352"/>
                  </a:cxn>
                  <a:cxn ang="0">
                    <a:pos x="2336" y="0"/>
                  </a:cxn>
                  <a:cxn ang="0">
                    <a:pos x="937" y="528"/>
                  </a:cxn>
                  <a:cxn ang="0">
                    <a:pos x="65" y="2010"/>
                  </a:cxn>
                  <a:cxn ang="0">
                    <a:pos x="608" y="3674"/>
                  </a:cxn>
                  <a:cxn ang="0">
                    <a:pos x="2336" y="4482"/>
                  </a:cxn>
                  <a:cxn ang="0">
                    <a:pos x="3735" y="4023"/>
                  </a:cxn>
                  <a:cxn ang="0">
                    <a:pos x="4064" y="873"/>
                  </a:cxn>
                  <a:cxn ang="0">
                    <a:pos x="2336" y="0"/>
                  </a:cxn>
                </a:cxnLst>
                <a:rect l="txL" t="txT" r="txR" b="txB"/>
                <a:pathLst>
                  <a:path w="72" h="67">
                    <a:moveTo>
                      <a:pt x="35" y="42"/>
                    </a:moveTo>
                    <a:cubicBezTo>
                      <a:pt x="32" y="42"/>
                      <a:pt x="30" y="41"/>
                      <a:pt x="28" y="39"/>
                    </a:cubicBezTo>
                    <a:cubicBezTo>
                      <a:pt x="27" y="38"/>
                      <a:pt x="26" y="35"/>
                      <a:pt x="26" y="33"/>
                    </a:cubicBezTo>
                    <a:cubicBezTo>
                      <a:pt x="26" y="31"/>
                      <a:pt x="28" y="29"/>
                      <a:pt x="29" y="27"/>
                    </a:cubicBezTo>
                    <a:cubicBezTo>
                      <a:pt x="31" y="26"/>
                      <a:pt x="33" y="25"/>
                      <a:pt x="35" y="25"/>
                    </a:cubicBezTo>
                    <a:cubicBezTo>
                      <a:pt x="37" y="25"/>
                      <a:pt x="40" y="27"/>
                      <a:pt x="41" y="29"/>
                    </a:cubicBezTo>
                    <a:cubicBezTo>
                      <a:pt x="44" y="32"/>
                      <a:pt x="44" y="38"/>
                      <a:pt x="40" y="41"/>
                    </a:cubicBezTo>
                    <a:cubicBezTo>
                      <a:pt x="39" y="42"/>
                      <a:pt x="37" y="42"/>
                      <a:pt x="35" y="42"/>
                    </a:cubicBezTo>
                    <a:moveTo>
                      <a:pt x="35" y="23"/>
                    </a:moveTo>
                    <a:cubicBezTo>
                      <a:pt x="32" y="23"/>
                      <a:pt x="30" y="23"/>
                      <a:pt x="28" y="25"/>
                    </a:cubicBezTo>
                    <a:cubicBezTo>
                      <a:pt x="25" y="27"/>
                      <a:pt x="24" y="30"/>
                      <a:pt x="23" y="33"/>
                    </a:cubicBezTo>
                    <a:cubicBezTo>
                      <a:pt x="23" y="36"/>
                      <a:pt x="24" y="39"/>
                      <a:pt x="26" y="41"/>
                    </a:cubicBezTo>
                    <a:cubicBezTo>
                      <a:pt x="28" y="44"/>
                      <a:pt x="31" y="45"/>
                      <a:pt x="35" y="45"/>
                    </a:cubicBezTo>
                    <a:cubicBezTo>
                      <a:pt x="37" y="45"/>
                      <a:pt x="40" y="45"/>
                      <a:pt x="42" y="43"/>
                    </a:cubicBezTo>
                    <a:cubicBezTo>
                      <a:pt x="47" y="39"/>
                      <a:pt x="48" y="32"/>
                      <a:pt x="44" y="27"/>
                    </a:cubicBezTo>
                    <a:cubicBezTo>
                      <a:pt x="42" y="24"/>
                      <a:pt x="38" y="23"/>
                      <a:pt x="35" y="23"/>
                    </a:cubicBezTo>
                    <a:moveTo>
                      <a:pt x="35" y="65"/>
                    </a:moveTo>
                    <a:cubicBezTo>
                      <a:pt x="25" y="65"/>
                      <a:pt x="17" y="60"/>
                      <a:pt x="11" y="53"/>
                    </a:cubicBezTo>
                    <a:cubicBezTo>
                      <a:pt x="6" y="47"/>
                      <a:pt x="3" y="39"/>
                      <a:pt x="4" y="31"/>
                    </a:cubicBezTo>
                    <a:cubicBezTo>
                      <a:pt x="5" y="22"/>
                      <a:pt x="9" y="15"/>
                      <a:pt x="16" y="10"/>
                    </a:cubicBezTo>
                    <a:cubicBezTo>
                      <a:pt x="21" y="6"/>
                      <a:pt x="28" y="3"/>
                      <a:pt x="35" y="3"/>
                    </a:cubicBezTo>
                    <a:cubicBezTo>
                      <a:pt x="44" y="3"/>
                      <a:pt x="53" y="8"/>
                      <a:pt x="59" y="15"/>
                    </a:cubicBezTo>
                    <a:cubicBezTo>
                      <a:pt x="69" y="28"/>
                      <a:pt x="67" y="47"/>
                      <a:pt x="54" y="58"/>
                    </a:cubicBezTo>
                    <a:cubicBezTo>
                      <a:pt x="48" y="62"/>
                      <a:pt x="42" y="65"/>
                      <a:pt x="35" y="65"/>
                    </a:cubicBezTo>
                    <a:moveTo>
                      <a:pt x="35" y="0"/>
                    </a:moveTo>
                    <a:cubicBezTo>
                      <a:pt x="27" y="0"/>
                      <a:pt x="20" y="3"/>
                      <a:pt x="14" y="8"/>
                    </a:cubicBezTo>
                    <a:cubicBezTo>
                      <a:pt x="7" y="13"/>
                      <a:pt x="2" y="21"/>
                      <a:pt x="1" y="30"/>
                    </a:cubicBezTo>
                    <a:cubicBezTo>
                      <a:pt x="0" y="39"/>
                      <a:pt x="3" y="48"/>
                      <a:pt x="9" y="55"/>
                    </a:cubicBezTo>
                    <a:cubicBezTo>
                      <a:pt x="15" y="63"/>
                      <a:pt x="25" y="67"/>
                      <a:pt x="35" y="67"/>
                    </a:cubicBezTo>
                    <a:cubicBezTo>
                      <a:pt x="42" y="67"/>
                      <a:pt x="50" y="65"/>
                      <a:pt x="56" y="60"/>
                    </a:cubicBezTo>
                    <a:cubicBezTo>
                      <a:pt x="70" y="49"/>
                      <a:pt x="72" y="28"/>
                      <a:pt x="61" y="13"/>
                    </a:cubicBezTo>
                    <a:cubicBezTo>
                      <a:pt x="55" y="5"/>
                      <a:pt x="45" y="0"/>
                      <a:pt x="35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50" name="Freeform 26"/>
              <p:cNvSpPr>
                <a:spLocks noEditPoints="1"/>
              </p:cNvSpPr>
              <p:nvPr/>
            </p:nvSpPr>
            <p:spPr>
              <a:xfrm>
                <a:off x="599" y="818"/>
                <a:ext cx="1699" cy="1390"/>
              </a:xfrm>
              <a:custGeom>
                <a:avLst/>
                <a:gdLst>
                  <a:gd name="txL" fmla="*/ 0 w 420"/>
                  <a:gd name="txT" fmla="*/ 0 h 343"/>
                  <a:gd name="txR" fmla="*/ 420 w 420"/>
                  <a:gd name="txB" fmla="*/ 343 h 343"/>
                </a:gdLst>
                <a:ahLst/>
                <a:cxnLst>
                  <a:cxn ang="0">
                    <a:pos x="25283" y="17636"/>
                  </a:cxn>
                  <a:cxn ang="0">
                    <a:pos x="1784" y="17636"/>
                  </a:cxn>
                  <a:cxn ang="0">
                    <a:pos x="1784" y="17770"/>
                  </a:cxn>
                  <a:cxn ang="0">
                    <a:pos x="1784" y="17770"/>
                  </a:cxn>
                  <a:cxn ang="0">
                    <a:pos x="11650" y="17770"/>
                  </a:cxn>
                  <a:cxn ang="0">
                    <a:pos x="11650" y="21430"/>
                  </a:cxn>
                  <a:cxn ang="0">
                    <a:pos x="8936" y="21430"/>
                  </a:cxn>
                  <a:cxn ang="0">
                    <a:pos x="8936" y="22828"/>
                  </a:cxn>
                  <a:cxn ang="0">
                    <a:pos x="20457" y="22828"/>
                  </a:cxn>
                  <a:cxn ang="0">
                    <a:pos x="20457" y="21430"/>
                  </a:cxn>
                  <a:cxn ang="0">
                    <a:pos x="17803" y="21430"/>
                  </a:cxn>
                  <a:cxn ang="0">
                    <a:pos x="17803" y="17770"/>
                  </a:cxn>
                  <a:cxn ang="0">
                    <a:pos x="24364" y="17770"/>
                  </a:cxn>
                  <a:cxn ang="0">
                    <a:pos x="24364" y="17705"/>
                  </a:cxn>
                  <a:cxn ang="0">
                    <a:pos x="24433" y="17770"/>
                  </a:cxn>
                  <a:cxn ang="0">
                    <a:pos x="24826" y="17770"/>
                  </a:cxn>
                  <a:cxn ang="0">
                    <a:pos x="25283" y="17636"/>
                  </a:cxn>
                  <a:cxn ang="0">
                    <a:pos x="25283" y="17636"/>
                  </a:cxn>
                  <a:cxn ang="0">
                    <a:pos x="26148" y="17636"/>
                  </a:cxn>
                  <a:cxn ang="0">
                    <a:pos x="25477" y="17636"/>
                  </a:cxn>
                  <a:cxn ang="0">
                    <a:pos x="25412" y="17770"/>
                  </a:cxn>
                  <a:cxn ang="0">
                    <a:pos x="26148" y="17770"/>
                  </a:cxn>
                  <a:cxn ang="0">
                    <a:pos x="26148" y="17705"/>
                  </a:cxn>
                  <a:cxn ang="0">
                    <a:pos x="26148" y="17636"/>
                  </a:cxn>
                  <a:cxn ang="0">
                    <a:pos x="26610" y="17636"/>
                  </a:cxn>
                  <a:cxn ang="0">
                    <a:pos x="26476" y="17636"/>
                  </a:cxn>
                  <a:cxn ang="0">
                    <a:pos x="26476" y="17770"/>
                  </a:cxn>
                  <a:cxn ang="0">
                    <a:pos x="26610" y="17770"/>
                  </a:cxn>
                  <a:cxn ang="0">
                    <a:pos x="26610" y="17636"/>
                  </a:cxn>
                  <a:cxn ang="0">
                    <a:pos x="27803" y="17636"/>
                  </a:cxn>
                  <a:cxn ang="0">
                    <a:pos x="26868" y="17636"/>
                  </a:cxn>
                  <a:cxn ang="0">
                    <a:pos x="26804" y="17770"/>
                  </a:cxn>
                  <a:cxn ang="0">
                    <a:pos x="27803" y="17770"/>
                  </a:cxn>
                  <a:cxn ang="0">
                    <a:pos x="27803" y="17636"/>
                  </a:cxn>
                  <a:cxn ang="0">
                    <a:pos x="522" y="0"/>
                  </a:cxn>
                  <a:cxn ang="0">
                    <a:pos x="0" y="1001"/>
                  </a:cxn>
                  <a:cxn ang="0">
                    <a:pos x="0" y="9920"/>
                  </a:cxn>
                  <a:cxn ang="0">
                    <a:pos x="198" y="9920"/>
                  </a:cxn>
                  <a:cxn ang="0">
                    <a:pos x="198" y="871"/>
                  </a:cxn>
                  <a:cxn ang="0">
                    <a:pos x="522" y="0"/>
                  </a:cxn>
                </a:cxnLst>
                <a:rect l="txL" t="txT" r="txR" b="txB"/>
                <a:pathLst>
                  <a:path w="420" h="343">
                    <a:moveTo>
                      <a:pt x="382" y="265"/>
                    </a:moveTo>
                    <a:cubicBezTo>
                      <a:pt x="27" y="265"/>
                      <a:pt x="27" y="265"/>
                      <a:pt x="27" y="265"/>
                    </a:cubicBezTo>
                    <a:cubicBezTo>
                      <a:pt x="27" y="267"/>
                      <a:pt x="27" y="267"/>
                      <a:pt x="27" y="267"/>
                    </a:cubicBezTo>
                    <a:cubicBezTo>
                      <a:pt x="27" y="267"/>
                      <a:pt x="27" y="267"/>
                      <a:pt x="27" y="267"/>
                    </a:cubicBezTo>
                    <a:cubicBezTo>
                      <a:pt x="176" y="267"/>
                      <a:pt x="176" y="267"/>
                      <a:pt x="176" y="267"/>
                    </a:cubicBezTo>
                    <a:cubicBezTo>
                      <a:pt x="176" y="322"/>
                      <a:pt x="176" y="322"/>
                      <a:pt x="176" y="322"/>
                    </a:cubicBezTo>
                    <a:cubicBezTo>
                      <a:pt x="135" y="322"/>
                      <a:pt x="135" y="322"/>
                      <a:pt x="135" y="322"/>
                    </a:cubicBezTo>
                    <a:cubicBezTo>
                      <a:pt x="135" y="343"/>
                      <a:pt x="135" y="343"/>
                      <a:pt x="135" y="343"/>
                    </a:cubicBezTo>
                    <a:cubicBezTo>
                      <a:pt x="309" y="343"/>
                      <a:pt x="309" y="343"/>
                      <a:pt x="309" y="343"/>
                    </a:cubicBezTo>
                    <a:cubicBezTo>
                      <a:pt x="309" y="322"/>
                      <a:pt x="309" y="322"/>
                      <a:pt x="309" y="322"/>
                    </a:cubicBezTo>
                    <a:cubicBezTo>
                      <a:pt x="269" y="322"/>
                      <a:pt x="269" y="322"/>
                      <a:pt x="269" y="322"/>
                    </a:cubicBezTo>
                    <a:cubicBezTo>
                      <a:pt x="269" y="267"/>
                      <a:pt x="269" y="267"/>
                      <a:pt x="269" y="267"/>
                    </a:cubicBezTo>
                    <a:cubicBezTo>
                      <a:pt x="368" y="267"/>
                      <a:pt x="368" y="267"/>
                      <a:pt x="368" y="267"/>
                    </a:cubicBezTo>
                    <a:cubicBezTo>
                      <a:pt x="368" y="266"/>
                      <a:pt x="368" y="266"/>
                      <a:pt x="368" y="266"/>
                    </a:cubicBezTo>
                    <a:cubicBezTo>
                      <a:pt x="369" y="267"/>
                      <a:pt x="369" y="267"/>
                      <a:pt x="369" y="267"/>
                    </a:cubicBezTo>
                    <a:cubicBezTo>
                      <a:pt x="375" y="267"/>
                      <a:pt x="375" y="267"/>
                      <a:pt x="375" y="267"/>
                    </a:cubicBezTo>
                    <a:cubicBezTo>
                      <a:pt x="382" y="265"/>
                      <a:pt x="382" y="265"/>
                      <a:pt x="382" y="265"/>
                    </a:cubicBezTo>
                    <a:cubicBezTo>
                      <a:pt x="382" y="265"/>
                      <a:pt x="382" y="265"/>
                      <a:pt x="382" y="265"/>
                    </a:cubicBezTo>
                    <a:moveTo>
                      <a:pt x="395" y="265"/>
                    </a:moveTo>
                    <a:cubicBezTo>
                      <a:pt x="385" y="265"/>
                      <a:pt x="385" y="265"/>
                      <a:pt x="385" y="265"/>
                    </a:cubicBezTo>
                    <a:cubicBezTo>
                      <a:pt x="384" y="267"/>
                      <a:pt x="384" y="267"/>
                      <a:pt x="384" y="267"/>
                    </a:cubicBezTo>
                    <a:cubicBezTo>
                      <a:pt x="395" y="267"/>
                      <a:pt x="395" y="267"/>
                      <a:pt x="395" y="267"/>
                    </a:cubicBezTo>
                    <a:cubicBezTo>
                      <a:pt x="395" y="267"/>
                      <a:pt x="395" y="266"/>
                      <a:pt x="395" y="266"/>
                    </a:cubicBezTo>
                    <a:cubicBezTo>
                      <a:pt x="395" y="266"/>
                      <a:pt x="395" y="265"/>
                      <a:pt x="395" y="265"/>
                    </a:cubicBezTo>
                    <a:moveTo>
                      <a:pt x="402" y="265"/>
                    </a:moveTo>
                    <a:cubicBezTo>
                      <a:pt x="400" y="265"/>
                      <a:pt x="400" y="265"/>
                      <a:pt x="400" y="265"/>
                    </a:cubicBezTo>
                    <a:cubicBezTo>
                      <a:pt x="400" y="265"/>
                      <a:pt x="400" y="266"/>
                      <a:pt x="400" y="267"/>
                    </a:cubicBezTo>
                    <a:cubicBezTo>
                      <a:pt x="402" y="267"/>
                      <a:pt x="402" y="267"/>
                      <a:pt x="402" y="267"/>
                    </a:cubicBezTo>
                    <a:cubicBezTo>
                      <a:pt x="402" y="266"/>
                      <a:pt x="402" y="265"/>
                      <a:pt x="402" y="265"/>
                    </a:cubicBezTo>
                    <a:moveTo>
                      <a:pt x="420" y="265"/>
                    </a:moveTo>
                    <a:cubicBezTo>
                      <a:pt x="406" y="265"/>
                      <a:pt x="406" y="265"/>
                      <a:pt x="406" y="265"/>
                    </a:cubicBezTo>
                    <a:cubicBezTo>
                      <a:pt x="405" y="265"/>
                      <a:pt x="405" y="266"/>
                      <a:pt x="405" y="267"/>
                    </a:cubicBezTo>
                    <a:cubicBezTo>
                      <a:pt x="420" y="267"/>
                      <a:pt x="420" y="267"/>
                      <a:pt x="420" y="267"/>
                    </a:cubicBezTo>
                    <a:cubicBezTo>
                      <a:pt x="420" y="265"/>
                      <a:pt x="420" y="265"/>
                      <a:pt x="420" y="265"/>
                    </a:cubicBezTo>
                    <a:moveTo>
                      <a:pt x="8" y="0"/>
                    </a:moveTo>
                    <a:cubicBezTo>
                      <a:pt x="3" y="3"/>
                      <a:pt x="0" y="9"/>
                      <a:pt x="0" y="15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" y="149"/>
                      <a:pt x="2" y="149"/>
                      <a:pt x="3" y="14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8"/>
                      <a:pt x="5" y="3"/>
                      <a:pt x="8" y="0"/>
                    </a:cubicBezTo>
                  </a:path>
                </a:pathLst>
              </a:custGeom>
              <a:solidFill>
                <a:srgbClr val="A7A9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51" name="Freeform 27"/>
              <p:cNvSpPr>
                <a:spLocks noEditPoints="1"/>
              </p:cNvSpPr>
              <p:nvPr/>
            </p:nvSpPr>
            <p:spPr>
              <a:xfrm>
                <a:off x="2088" y="1892"/>
                <a:ext cx="129" cy="8"/>
              </a:xfrm>
              <a:custGeom>
                <a:avLst/>
                <a:gdLst>
                  <a:gd name="txL" fmla="*/ 0 w 32"/>
                  <a:gd name="txT" fmla="*/ 0 h 2"/>
                  <a:gd name="txR" fmla="*/ 32 w 32"/>
                  <a:gd name="txB" fmla="*/ 2 h 2"/>
                </a:gdLst>
                <a:ahLst/>
                <a:cxnLst>
                  <a:cxn ang="0">
                    <a:pos x="0" y="64"/>
                  </a:cxn>
                  <a:cxn ang="0">
                    <a:pos x="0" y="128"/>
                  </a:cxn>
                  <a:cxn ang="0">
                    <a:pos x="65" y="128"/>
                  </a:cxn>
                  <a:cxn ang="0">
                    <a:pos x="0" y="64"/>
                  </a:cxn>
                  <a:cxn ang="0">
                    <a:pos x="1121" y="0"/>
                  </a:cxn>
                  <a:cxn ang="0">
                    <a:pos x="911" y="0"/>
                  </a:cxn>
                  <a:cxn ang="0">
                    <a:pos x="911" y="0"/>
                  </a:cxn>
                  <a:cxn ang="0">
                    <a:pos x="456" y="128"/>
                  </a:cxn>
                  <a:cxn ang="0">
                    <a:pos x="1056" y="128"/>
                  </a:cxn>
                  <a:cxn ang="0">
                    <a:pos x="1121" y="0"/>
                  </a:cxn>
                  <a:cxn ang="0">
                    <a:pos x="2096" y="0"/>
                  </a:cxn>
                  <a:cxn ang="0">
                    <a:pos x="2032" y="0"/>
                  </a:cxn>
                  <a:cxn ang="0">
                    <a:pos x="1967" y="128"/>
                  </a:cxn>
                  <a:cxn ang="0">
                    <a:pos x="2096" y="128"/>
                  </a:cxn>
                  <a:cxn ang="0">
                    <a:pos x="2096" y="0"/>
                  </a:cxn>
                </a:cxnLst>
                <a:rect l="txL" t="txT" r="txR" b="txB"/>
                <a:pathLst>
                  <a:path w="32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17" y="0"/>
                      <a:pt x="17" y="0"/>
                    </a:cubicBezTo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0" y="1"/>
                      <a:pt x="30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2" y="0"/>
                      <a:pt x="32" y="0"/>
                    </a:cubicBezTo>
                  </a:path>
                </a:pathLst>
              </a:custGeom>
              <a:solidFill>
                <a:srgbClr val="A7A9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52" name="Freeform 28"/>
              <p:cNvSpPr/>
              <p:nvPr/>
            </p:nvSpPr>
            <p:spPr>
              <a:xfrm>
                <a:off x="2197" y="1892"/>
                <a:ext cx="16" cy="8"/>
              </a:xfrm>
              <a:custGeom>
                <a:avLst/>
                <a:gdLst>
                  <a:gd name="txL" fmla="*/ 0 w 4"/>
                  <a:gd name="txT" fmla="*/ 0 h 2"/>
                  <a:gd name="txR" fmla="*/ 4 w 4"/>
                  <a:gd name="txB" fmla="*/ 2 h 2"/>
                </a:gdLst>
                <a:ahLst/>
                <a:cxnLst>
                  <a:cxn ang="0">
                    <a:pos x="256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128"/>
                  </a:cxn>
                  <a:cxn ang="0">
                    <a:pos x="192" y="128"/>
                  </a:cxn>
                  <a:cxn ang="0">
                    <a:pos x="256" y="0"/>
                  </a:cxn>
                </a:cxnLst>
                <a:rect l="txL" t="txT" r="txR" b="tx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0"/>
                      <a:pt x="4" y="0"/>
                    </a:cubicBezTo>
                  </a:path>
                </a:pathLst>
              </a:custGeom>
              <a:solidFill>
                <a:srgbClr val="A7A9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53" name="Freeform 29"/>
              <p:cNvSpPr/>
              <p:nvPr/>
            </p:nvSpPr>
            <p:spPr>
              <a:xfrm>
                <a:off x="2226" y="1892"/>
                <a:ext cx="16" cy="8"/>
              </a:xfrm>
              <a:custGeom>
                <a:avLst/>
                <a:gdLst>
                  <a:gd name="txL" fmla="*/ 0 w 4"/>
                  <a:gd name="txT" fmla="*/ 0 h 2"/>
                  <a:gd name="txR" fmla="*/ 4 w 4"/>
                  <a:gd name="txB" fmla="*/ 2 h 2"/>
                </a:gdLst>
                <a:ahLst/>
                <a:cxnLst>
                  <a:cxn ang="0">
                    <a:pos x="256" y="0"/>
                  </a:cxn>
                  <a:cxn ang="0">
                    <a:pos x="0" y="0"/>
                  </a:cxn>
                  <a:cxn ang="0">
                    <a:pos x="0" y="128"/>
                  </a:cxn>
                  <a:cxn ang="0">
                    <a:pos x="192" y="128"/>
                  </a:cxn>
                  <a:cxn ang="0">
                    <a:pos x="256" y="0"/>
                  </a:cxn>
                </a:cxnLst>
                <a:rect l="txL" t="txT" r="txR" b="tx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4" y="0"/>
                    </a:cubicBezTo>
                  </a:path>
                </a:pathLst>
              </a:custGeom>
              <a:solidFill>
                <a:srgbClr val="A7A9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pic>
            <p:nvPicPr>
              <p:cNvPr id="20554" name="Picture 3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04" y="1708"/>
                <a:ext cx="412" cy="4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55" name="Freeform 31"/>
              <p:cNvSpPr/>
              <p:nvPr/>
            </p:nvSpPr>
            <p:spPr>
              <a:xfrm>
                <a:off x="611" y="798"/>
                <a:ext cx="1793" cy="1094"/>
              </a:xfrm>
              <a:custGeom>
                <a:avLst/>
                <a:gdLst>
                  <a:gd name="txL" fmla="*/ 0 w 443"/>
                  <a:gd name="txT" fmla="*/ 0 h 270"/>
                  <a:gd name="txR" fmla="*/ 443 w 443"/>
                  <a:gd name="txB" fmla="*/ 270 h 270"/>
                </a:gdLst>
                <a:ahLst/>
                <a:cxnLst>
                  <a:cxn ang="0">
                    <a:pos x="29372" y="15300"/>
                  </a:cxn>
                  <a:cxn ang="0">
                    <a:pos x="29372" y="1199"/>
                  </a:cxn>
                  <a:cxn ang="0">
                    <a:pos x="28178" y="0"/>
                  </a:cxn>
                  <a:cxn ang="0">
                    <a:pos x="1194" y="0"/>
                  </a:cxn>
                  <a:cxn ang="0">
                    <a:pos x="0" y="1199"/>
                  </a:cxn>
                  <a:cxn ang="0">
                    <a:pos x="0" y="15300"/>
                  </a:cxn>
                  <a:cxn ang="0">
                    <a:pos x="0" y="16369"/>
                  </a:cxn>
                  <a:cxn ang="0">
                    <a:pos x="0" y="16499"/>
                  </a:cxn>
                  <a:cxn ang="0">
                    <a:pos x="0" y="16499"/>
                  </a:cxn>
                  <a:cxn ang="0">
                    <a:pos x="1457" y="17962"/>
                  </a:cxn>
                  <a:cxn ang="0">
                    <a:pos x="27850" y="17962"/>
                  </a:cxn>
                  <a:cxn ang="0">
                    <a:pos x="29372" y="16499"/>
                  </a:cxn>
                  <a:cxn ang="0">
                    <a:pos x="29372" y="16499"/>
                  </a:cxn>
                  <a:cxn ang="0">
                    <a:pos x="29372" y="16369"/>
                  </a:cxn>
                  <a:cxn ang="0">
                    <a:pos x="29372" y="15300"/>
                  </a:cxn>
                </a:cxnLst>
                <a:rect l="txL" t="txT" r="txR" b="txB"/>
                <a:pathLst>
                  <a:path w="443" h="270">
                    <a:moveTo>
                      <a:pt x="443" y="230"/>
                    </a:moveTo>
                    <a:cubicBezTo>
                      <a:pt x="443" y="18"/>
                      <a:pt x="443" y="18"/>
                      <a:pt x="443" y="18"/>
                    </a:cubicBezTo>
                    <a:cubicBezTo>
                      <a:pt x="443" y="8"/>
                      <a:pt x="435" y="0"/>
                      <a:pt x="42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9"/>
                      <a:pt x="0" y="246"/>
                      <a:pt x="0" y="246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60"/>
                      <a:pt x="10" y="270"/>
                      <a:pt x="22" y="270"/>
                    </a:cubicBezTo>
                    <a:cubicBezTo>
                      <a:pt x="420" y="270"/>
                      <a:pt x="420" y="270"/>
                      <a:pt x="420" y="270"/>
                    </a:cubicBezTo>
                    <a:cubicBezTo>
                      <a:pt x="432" y="270"/>
                      <a:pt x="443" y="260"/>
                      <a:pt x="443" y="248"/>
                    </a:cubicBezTo>
                    <a:cubicBezTo>
                      <a:pt x="443" y="248"/>
                      <a:pt x="443" y="248"/>
                      <a:pt x="443" y="248"/>
                    </a:cubicBezTo>
                    <a:cubicBezTo>
                      <a:pt x="443" y="246"/>
                      <a:pt x="443" y="246"/>
                      <a:pt x="443" y="246"/>
                    </a:cubicBezTo>
                    <a:cubicBezTo>
                      <a:pt x="443" y="246"/>
                      <a:pt x="443" y="239"/>
                      <a:pt x="443" y="230"/>
                    </a:cubicBezTo>
                  </a:path>
                </a:pathLst>
              </a:custGeom>
              <a:solidFill>
                <a:srgbClr val="FFFB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56" name="Freeform 32"/>
              <p:cNvSpPr/>
              <p:nvPr/>
            </p:nvSpPr>
            <p:spPr>
              <a:xfrm>
                <a:off x="652" y="843"/>
                <a:ext cx="1711" cy="952"/>
              </a:xfrm>
              <a:custGeom>
                <a:avLst/>
                <a:gdLst>
                  <a:gd name="txL" fmla="*/ 0 w 423"/>
                  <a:gd name="txT" fmla="*/ 0 h 235"/>
                  <a:gd name="txR" fmla="*/ 423 w 423"/>
                  <a:gd name="txB" fmla="*/ 235 h 235"/>
                </a:gdLst>
                <a:ahLst/>
                <a:cxnLst>
                  <a:cxn ang="0">
                    <a:pos x="27995" y="1001"/>
                  </a:cxn>
                  <a:cxn ang="0">
                    <a:pos x="26996" y="0"/>
                  </a:cxn>
                  <a:cxn ang="0">
                    <a:pos x="999" y="0"/>
                  </a:cxn>
                  <a:cxn ang="0">
                    <a:pos x="0" y="1001"/>
                  </a:cxn>
                  <a:cxn ang="0">
                    <a:pos x="0" y="14620"/>
                  </a:cxn>
                  <a:cxn ang="0">
                    <a:pos x="0" y="15625"/>
                  </a:cxn>
                  <a:cxn ang="0">
                    <a:pos x="27995" y="15625"/>
                  </a:cxn>
                  <a:cxn ang="0">
                    <a:pos x="27995" y="14620"/>
                  </a:cxn>
                  <a:cxn ang="0">
                    <a:pos x="27995" y="1001"/>
                  </a:cxn>
                </a:cxnLst>
                <a:rect l="txL" t="txT" r="txR" b="txB"/>
                <a:pathLst>
                  <a:path w="423" h="235">
                    <a:moveTo>
                      <a:pt x="423" y="15"/>
                    </a:moveTo>
                    <a:cubicBezTo>
                      <a:pt x="423" y="6"/>
                      <a:pt x="416" y="0"/>
                      <a:pt x="40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8"/>
                      <a:pt x="0" y="235"/>
                      <a:pt x="0" y="235"/>
                    </a:cubicBezTo>
                    <a:cubicBezTo>
                      <a:pt x="423" y="235"/>
                      <a:pt x="423" y="235"/>
                      <a:pt x="423" y="235"/>
                    </a:cubicBezTo>
                    <a:cubicBezTo>
                      <a:pt x="423" y="235"/>
                      <a:pt x="423" y="228"/>
                      <a:pt x="423" y="220"/>
                    </a:cubicBezTo>
                    <a:cubicBezTo>
                      <a:pt x="423" y="15"/>
                      <a:pt x="423" y="15"/>
                      <a:pt x="423" y="15"/>
                    </a:cubicBezTo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57" name="Rectangle 33"/>
              <p:cNvSpPr/>
              <p:nvPr/>
            </p:nvSpPr>
            <p:spPr>
              <a:xfrm>
                <a:off x="696" y="891"/>
                <a:ext cx="1619" cy="847"/>
              </a:xfrm>
              <a:prstGeom prst="rect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58" name="Rectangle 34"/>
              <p:cNvSpPr/>
              <p:nvPr/>
            </p:nvSpPr>
            <p:spPr>
              <a:xfrm>
                <a:off x="696" y="891"/>
                <a:ext cx="1619" cy="8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59" name="Rectangle 35"/>
              <p:cNvSpPr/>
              <p:nvPr/>
            </p:nvSpPr>
            <p:spPr>
              <a:xfrm>
                <a:off x="1157" y="2115"/>
                <a:ext cx="704" cy="85"/>
              </a:xfrm>
              <a:prstGeom prst="rect">
                <a:avLst/>
              </a:prstGeom>
              <a:solidFill>
                <a:srgbClr val="FFFB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60" name="Freeform 36"/>
              <p:cNvSpPr>
                <a:spLocks noEditPoints="1"/>
              </p:cNvSpPr>
              <p:nvPr/>
            </p:nvSpPr>
            <p:spPr>
              <a:xfrm>
                <a:off x="2096" y="12"/>
                <a:ext cx="850" cy="717"/>
              </a:xfrm>
              <a:custGeom>
                <a:avLst/>
                <a:gdLst>
                  <a:gd name="txL" fmla="*/ 0 w 210"/>
                  <a:gd name="txT" fmla="*/ 0 h 177"/>
                  <a:gd name="txR" fmla="*/ 210 w 210"/>
                  <a:gd name="txB" fmla="*/ 177 h 177"/>
                </a:gdLst>
                <a:ahLst/>
                <a:cxnLst>
                  <a:cxn ang="0">
                    <a:pos x="4112" y="10763"/>
                  </a:cxn>
                  <a:cxn ang="0">
                    <a:pos x="4635" y="10962"/>
                  </a:cxn>
                  <a:cxn ang="0">
                    <a:pos x="4914" y="10763"/>
                  </a:cxn>
                  <a:cxn ang="0">
                    <a:pos x="4914" y="10962"/>
                  </a:cxn>
                  <a:cxn ang="0">
                    <a:pos x="4979" y="10962"/>
                  </a:cxn>
                  <a:cxn ang="0">
                    <a:pos x="7423" y="10763"/>
                  </a:cxn>
                  <a:cxn ang="0">
                    <a:pos x="5112" y="10897"/>
                  </a:cxn>
                  <a:cxn ang="0">
                    <a:pos x="7290" y="10962"/>
                  </a:cxn>
                  <a:cxn ang="0">
                    <a:pos x="7699" y="10763"/>
                  </a:cxn>
                  <a:cxn ang="0">
                    <a:pos x="7488" y="10962"/>
                  </a:cxn>
                  <a:cxn ang="0">
                    <a:pos x="7699" y="10763"/>
                  </a:cxn>
                  <a:cxn ang="0">
                    <a:pos x="7897" y="10763"/>
                  </a:cxn>
                  <a:cxn ang="0">
                    <a:pos x="8419" y="10962"/>
                  </a:cxn>
                  <a:cxn ang="0">
                    <a:pos x="8354" y="10763"/>
                  </a:cxn>
                  <a:cxn ang="0">
                    <a:pos x="11600" y="10763"/>
                  </a:cxn>
                  <a:cxn ang="0">
                    <a:pos x="8488" y="10897"/>
                  </a:cxn>
                  <a:cxn ang="0">
                    <a:pos x="9289" y="10962"/>
                  </a:cxn>
                  <a:cxn ang="0">
                    <a:pos x="9880" y="11764"/>
                  </a:cxn>
                  <a:cxn ang="0">
                    <a:pos x="10682" y="11241"/>
                  </a:cxn>
                  <a:cxn ang="0">
                    <a:pos x="10746" y="10962"/>
                  </a:cxn>
                  <a:cxn ang="0">
                    <a:pos x="13924" y="8369"/>
                  </a:cxn>
                  <a:cxn ang="0">
                    <a:pos x="0" y="8041"/>
                  </a:cxn>
                  <a:cxn ang="0">
                    <a:pos x="4048" y="10962"/>
                  </a:cxn>
                  <a:cxn ang="0">
                    <a:pos x="130" y="10763"/>
                  </a:cxn>
                  <a:cxn ang="0">
                    <a:pos x="65" y="8171"/>
                  </a:cxn>
                  <a:cxn ang="0">
                    <a:pos x="0" y="8041"/>
                  </a:cxn>
                  <a:cxn ang="0">
                    <a:pos x="0" y="7911"/>
                  </a:cxn>
                  <a:cxn ang="0">
                    <a:pos x="130" y="7976"/>
                  </a:cxn>
                  <a:cxn ang="0">
                    <a:pos x="0" y="7105"/>
                  </a:cxn>
                  <a:cxn ang="0">
                    <a:pos x="130" y="5712"/>
                  </a:cxn>
                  <a:cxn ang="0">
                    <a:pos x="0" y="5448"/>
                  </a:cxn>
                  <a:cxn ang="0">
                    <a:pos x="0" y="5120"/>
                  </a:cxn>
                  <a:cxn ang="0">
                    <a:pos x="130" y="4987"/>
                  </a:cxn>
                  <a:cxn ang="0">
                    <a:pos x="0" y="4922"/>
                  </a:cxn>
                  <a:cxn ang="0">
                    <a:pos x="130" y="4594"/>
                  </a:cxn>
                  <a:cxn ang="0">
                    <a:pos x="130" y="0"/>
                  </a:cxn>
                  <a:cxn ang="0">
                    <a:pos x="0" y="1329"/>
                  </a:cxn>
                  <a:cxn ang="0">
                    <a:pos x="130" y="4314"/>
                  </a:cxn>
                </a:cxnLst>
                <a:rect l="txL" t="txT" r="txR" b="txB"/>
                <a:pathLst>
                  <a:path w="210" h="177">
                    <a:moveTo>
                      <a:pt x="69" y="162"/>
                    </a:moveTo>
                    <a:cubicBezTo>
                      <a:pt x="62" y="162"/>
                      <a:pt x="62" y="162"/>
                      <a:pt x="62" y="162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4"/>
                      <a:pt x="69" y="163"/>
                      <a:pt x="69" y="162"/>
                    </a:cubicBezTo>
                    <a:moveTo>
                      <a:pt x="74" y="162"/>
                    </a:moveTo>
                    <a:cubicBezTo>
                      <a:pt x="72" y="162"/>
                      <a:pt x="72" y="162"/>
                      <a:pt x="72" y="162"/>
                    </a:cubicBezTo>
                    <a:cubicBezTo>
                      <a:pt x="73" y="164"/>
                      <a:pt x="73" y="164"/>
                      <a:pt x="74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5" y="165"/>
                      <a:pt x="75" y="165"/>
                    </a:cubicBezTo>
                    <a:cubicBezTo>
                      <a:pt x="75" y="164"/>
                      <a:pt x="74" y="163"/>
                      <a:pt x="74" y="162"/>
                    </a:cubicBezTo>
                    <a:moveTo>
                      <a:pt x="112" y="162"/>
                    </a:moveTo>
                    <a:cubicBezTo>
                      <a:pt x="76" y="162"/>
                      <a:pt x="76" y="162"/>
                      <a:pt x="76" y="162"/>
                    </a:cubicBezTo>
                    <a:cubicBezTo>
                      <a:pt x="76" y="163"/>
                      <a:pt x="77" y="164"/>
                      <a:pt x="77" y="164"/>
                    </a:cubicBezTo>
                    <a:cubicBezTo>
                      <a:pt x="77" y="165"/>
                      <a:pt x="78" y="165"/>
                      <a:pt x="78" y="165"/>
                    </a:cubicBezTo>
                    <a:cubicBezTo>
                      <a:pt x="110" y="165"/>
                      <a:pt x="110" y="165"/>
                      <a:pt x="110" y="165"/>
                    </a:cubicBezTo>
                    <a:cubicBezTo>
                      <a:pt x="111" y="164"/>
                      <a:pt x="112" y="164"/>
                      <a:pt x="112" y="162"/>
                    </a:cubicBezTo>
                    <a:moveTo>
                      <a:pt x="116" y="162"/>
                    </a:moveTo>
                    <a:cubicBezTo>
                      <a:pt x="115" y="162"/>
                      <a:pt x="115" y="162"/>
                      <a:pt x="115" y="162"/>
                    </a:cubicBezTo>
                    <a:cubicBezTo>
                      <a:pt x="114" y="164"/>
                      <a:pt x="114" y="164"/>
                      <a:pt x="113" y="165"/>
                    </a:cubicBezTo>
                    <a:cubicBezTo>
                      <a:pt x="115" y="165"/>
                      <a:pt x="115" y="165"/>
                      <a:pt x="115" y="165"/>
                    </a:cubicBezTo>
                    <a:cubicBezTo>
                      <a:pt x="115" y="164"/>
                      <a:pt x="116" y="164"/>
                      <a:pt x="116" y="162"/>
                    </a:cubicBezTo>
                    <a:moveTo>
                      <a:pt x="126" y="162"/>
                    </a:moveTo>
                    <a:cubicBezTo>
                      <a:pt x="119" y="162"/>
                      <a:pt x="119" y="162"/>
                      <a:pt x="119" y="162"/>
                    </a:cubicBezTo>
                    <a:cubicBezTo>
                      <a:pt x="119" y="163"/>
                      <a:pt x="118" y="164"/>
                      <a:pt x="118" y="165"/>
                    </a:cubicBezTo>
                    <a:cubicBezTo>
                      <a:pt x="127" y="165"/>
                      <a:pt x="127" y="165"/>
                      <a:pt x="127" y="165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6" y="162"/>
                      <a:pt x="126" y="162"/>
                      <a:pt x="126" y="162"/>
                    </a:cubicBezTo>
                    <a:moveTo>
                      <a:pt x="210" y="126"/>
                    </a:moveTo>
                    <a:cubicBezTo>
                      <a:pt x="175" y="162"/>
                      <a:pt x="175" y="162"/>
                      <a:pt x="175" y="162"/>
                    </a:cubicBezTo>
                    <a:cubicBezTo>
                      <a:pt x="128" y="162"/>
                      <a:pt x="128" y="162"/>
                      <a:pt x="128" y="162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30" y="165"/>
                      <a:pt x="130" y="165"/>
                      <a:pt x="130" y="165"/>
                    </a:cubicBezTo>
                    <a:cubicBezTo>
                      <a:pt x="140" y="165"/>
                      <a:pt x="140" y="165"/>
                      <a:pt x="140" y="165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48" y="176"/>
                      <a:pt x="148" y="177"/>
                      <a:pt x="149" y="177"/>
                    </a:cubicBezTo>
                    <a:cubicBezTo>
                      <a:pt x="150" y="177"/>
                      <a:pt x="151" y="176"/>
                      <a:pt x="152" y="176"/>
                    </a:cubicBezTo>
                    <a:cubicBezTo>
                      <a:pt x="161" y="169"/>
                      <a:pt x="161" y="169"/>
                      <a:pt x="161" y="169"/>
                    </a:cubicBezTo>
                    <a:cubicBezTo>
                      <a:pt x="162" y="168"/>
                      <a:pt x="163" y="167"/>
                      <a:pt x="162" y="166"/>
                    </a:cubicBezTo>
                    <a:cubicBezTo>
                      <a:pt x="162" y="165"/>
                      <a:pt x="162" y="165"/>
                      <a:pt x="162" y="165"/>
                    </a:cubicBezTo>
                    <a:cubicBezTo>
                      <a:pt x="172" y="165"/>
                      <a:pt x="172" y="165"/>
                      <a:pt x="172" y="165"/>
                    </a:cubicBezTo>
                    <a:cubicBezTo>
                      <a:pt x="210" y="126"/>
                      <a:pt x="210" y="126"/>
                      <a:pt x="210" y="126"/>
                    </a:cubicBezTo>
                    <a:cubicBezTo>
                      <a:pt x="210" y="126"/>
                      <a:pt x="210" y="126"/>
                      <a:pt x="210" y="126"/>
                    </a:cubicBezTo>
                    <a:moveTo>
                      <a:pt x="0" y="121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61" y="165"/>
                      <a:pt x="61" y="165"/>
                      <a:pt x="61" y="165"/>
                    </a:cubicBezTo>
                    <a:cubicBezTo>
                      <a:pt x="60" y="162"/>
                      <a:pt x="60" y="162"/>
                      <a:pt x="60" y="162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0" y="121"/>
                      <a:pt x="0" y="121"/>
                      <a:pt x="0" y="121"/>
                    </a:cubicBezTo>
                    <a:moveTo>
                      <a:pt x="0" y="82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2" y="120"/>
                      <a:pt x="2" y="120"/>
                      <a:pt x="2" y="120"/>
                    </a:cubicBezTo>
                    <a:cubicBezTo>
                      <a:pt x="2" y="120"/>
                      <a:pt x="2" y="120"/>
                      <a:pt x="2" y="12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2"/>
                      <a:pt x="0" y="82"/>
                      <a:pt x="0" y="82"/>
                    </a:cubicBezTo>
                    <a:moveTo>
                      <a:pt x="2" y="7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75"/>
                      <a:pt x="2" y="75"/>
                      <a:pt x="2" y="75"/>
                    </a:cubicBezTo>
                    <a:moveTo>
                      <a:pt x="0" y="66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1" y="68"/>
                      <a:pt x="1" y="67"/>
                      <a:pt x="0" y="66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64"/>
                      <a:pt x="1" y="65"/>
                      <a:pt x="2" y="65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1" name="Freeform 37"/>
              <p:cNvSpPr>
                <a:spLocks noEditPoints="1"/>
              </p:cNvSpPr>
              <p:nvPr/>
            </p:nvSpPr>
            <p:spPr>
              <a:xfrm>
                <a:off x="2096" y="267"/>
                <a:ext cx="8" cy="244"/>
              </a:xfrm>
              <a:custGeom>
                <a:avLst/>
                <a:gdLst>
                  <a:gd name="txL" fmla="*/ 0 w 2"/>
                  <a:gd name="txT" fmla="*/ 0 h 60"/>
                  <a:gd name="txR" fmla="*/ 2 w 2"/>
                  <a:gd name="txB" fmla="*/ 60 h 60"/>
                </a:gdLst>
                <a:ahLst/>
                <a:cxnLst>
                  <a:cxn ang="0">
                    <a:pos x="0" y="3770"/>
                  </a:cxn>
                  <a:cxn ang="0">
                    <a:pos x="0" y="3904"/>
                  </a:cxn>
                  <a:cxn ang="0">
                    <a:pos x="64" y="3969"/>
                  </a:cxn>
                  <a:cxn ang="0">
                    <a:pos x="64" y="4034"/>
                  </a:cxn>
                  <a:cxn ang="0">
                    <a:pos x="128" y="4034"/>
                  </a:cxn>
                  <a:cxn ang="0">
                    <a:pos x="128" y="3835"/>
                  </a:cxn>
                  <a:cxn ang="0">
                    <a:pos x="128" y="3835"/>
                  </a:cxn>
                  <a:cxn ang="0">
                    <a:pos x="0" y="3770"/>
                  </a:cxn>
                  <a:cxn ang="0">
                    <a:pos x="128" y="2416"/>
                  </a:cxn>
                  <a:cxn ang="0">
                    <a:pos x="0" y="2961"/>
                  </a:cxn>
                  <a:cxn ang="0">
                    <a:pos x="128" y="3091"/>
                  </a:cxn>
                  <a:cxn ang="0">
                    <a:pos x="128" y="2416"/>
                  </a:cxn>
                  <a:cxn ang="0">
                    <a:pos x="128" y="610"/>
                  </a:cxn>
                  <a:cxn ang="0">
                    <a:pos x="0" y="744"/>
                  </a:cxn>
                  <a:cxn ang="0">
                    <a:pos x="0" y="1273"/>
                  </a:cxn>
                  <a:cxn ang="0">
                    <a:pos x="64" y="1553"/>
                  </a:cxn>
                  <a:cxn ang="0">
                    <a:pos x="128" y="1553"/>
                  </a:cxn>
                  <a:cxn ang="0">
                    <a:pos x="128" y="1273"/>
                  </a:cxn>
                  <a:cxn ang="0">
                    <a:pos x="0" y="943"/>
                  </a:cxn>
                  <a:cxn ang="0">
                    <a:pos x="128" y="809"/>
                  </a:cxn>
                  <a:cxn ang="0">
                    <a:pos x="128" y="610"/>
                  </a:cxn>
                  <a:cxn ang="0">
                    <a:pos x="0" y="0"/>
                  </a:cxn>
                  <a:cxn ang="0">
                    <a:pos x="0" y="199"/>
                  </a:cxn>
                  <a:cxn ang="0">
                    <a:pos x="128" y="399"/>
                  </a:cxn>
                  <a:cxn ang="0">
                    <a:pos x="128" y="134"/>
                  </a:cxn>
                  <a:cxn ang="0">
                    <a:pos x="0" y="0"/>
                  </a:cxn>
                </a:cxnLst>
                <a:rect l="txL" t="txT" r="txR" b="txB"/>
                <a:pathLst>
                  <a:path w="2" h="60">
                    <a:moveTo>
                      <a:pt x="0" y="56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2" y="36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36"/>
                      <a:pt x="2" y="36"/>
                      <a:pt x="2" y="36"/>
                    </a:cubicBezTo>
                    <a:moveTo>
                      <a:pt x="2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2" name="Freeform 38"/>
              <p:cNvSpPr>
                <a:spLocks noEditPoints="1"/>
              </p:cNvSpPr>
              <p:nvPr/>
            </p:nvSpPr>
            <p:spPr>
              <a:xfrm>
                <a:off x="2339" y="669"/>
                <a:ext cx="283" cy="12"/>
              </a:xfrm>
              <a:custGeom>
                <a:avLst/>
                <a:gdLst>
                  <a:gd name="txL" fmla="*/ 0 w 70"/>
                  <a:gd name="txT" fmla="*/ 0 h 3"/>
                  <a:gd name="txR" fmla="*/ 70 w 70"/>
                  <a:gd name="txB" fmla="*/ 3 h 3"/>
                </a:gdLst>
                <a:ahLst/>
                <a:cxnLst>
                  <a:cxn ang="0">
                    <a:pos x="129" y="0"/>
                  </a:cxn>
                  <a:cxn ang="0">
                    <a:pos x="0" y="0"/>
                  </a:cxn>
                  <a:cxn ang="0">
                    <a:pos x="65" y="192"/>
                  </a:cxn>
                  <a:cxn ang="0">
                    <a:pos x="198" y="192"/>
                  </a:cxn>
                  <a:cxn ang="0">
                    <a:pos x="129" y="0"/>
                  </a:cxn>
                  <a:cxn ang="0">
                    <a:pos x="800" y="0"/>
                  </a:cxn>
                  <a:cxn ang="0">
                    <a:pos x="720" y="0"/>
                  </a:cxn>
                  <a:cxn ang="0">
                    <a:pos x="865" y="192"/>
                  </a:cxn>
                  <a:cxn ang="0">
                    <a:pos x="930" y="192"/>
                  </a:cxn>
                  <a:cxn ang="0">
                    <a:pos x="800" y="0"/>
                  </a:cxn>
                  <a:cxn ang="0">
                    <a:pos x="3760" y="0"/>
                  </a:cxn>
                  <a:cxn ang="0">
                    <a:pos x="3695" y="0"/>
                  </a:cxn>
                  <a:cxn ang="0">
                    <a:pos x="3630" y="192"/>
                  </a:cxn>
                  <a:cxn ang="0">
                    <a:pos x="3695" y="192"/>
                  </a:cxn>
                  <a:cxn ang="0">
                    <a:pos x="3760" y="0"/>
                  </a:cxn>
                  <a:cxn ang="0">
                    <a:pos x="4496" y="0"/>
                  </a:cxn>
                  <a:cxn ang="0">
                    <a:pos x="4362" y="0"/>
                  </a:cxn>
                  <a:cxn ang="0">
                    <a:pos x="4362" y="192"/>
                  </a:cxn>
                  <a:cxn ang="0">
                    <a:pos x="4431" y="192"/>
                  </a:cxn>
                  <a:cxn ang="0">
                    <a:pos x="4625" y="192"/>
                  </a:cxn>
                  <a:cxn ang="0">
                    <a:pos x="4496" y="128"/>
                  </a:cxn>
                  <a:cxn ang="0">
                    <a:pos x="4496" y="0"/>
                  </a:cxn>
                </a:cxnLst>
                <a:rect l="txL" t="txT" r="txR" b="txB"/>
                <a:pathLst>
                  <a:path w="70" h="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2"/>
                      <a:pt x="12" y="2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0"/>
                    </a:cubicBezTo>
                    <a:moveTo>
                      <a:pt x="57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2"/>
                      <a:pt x="55" y="2"/>
                      <a:pt x="55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2"/>
                      <a:pt x="57" y="2"/>
                      <a:pt x="57" y="0"/>
                    </a:cubicBezTo>
                    <a:moveTo>
                      <a:pt x="68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0"/>
                      <a:pt x="68" y="0"/>
                      <a:pt x="68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3" name="Freeform 39"/>
              <p:cNvSpPr>
                <a:spLocks noEditPoints="1"/>
              </p:cNvSpPr>
              <p:nvPr/>
            </p:nvSpPr>
            <p:spPr>
              <a:xfrm>
                <a:off x="2375" y="669"/>
                <a:ext cx="203" cy="12"/>
              </a:xfrm>
              <a:custGeom>
                <a:avLst/>
                <a:gdLst>
                  <a:gd name="txL" fmla="*/ 0 w 50"/>
                  <a:gd name="txT" fmla="*/ 0 h 3"/>
                  <a:gd name="txR" fmla="*/ 50 w 50"/>
                  <a:gd name="txB" fmla="*/ 3 h 3"/>
                </a:gdLst>
                <a:ahLst/>
                <a:cxnLst>
                  <a:cxn ang="0">
                    <a:pos x="130" y="0"/>
                  </a:cxn>
                  <a:cxn ang="0">
                    <a:pos x="0" y="0"/>
                  </a:cxn>
                  <a:cxn ang="0">
                    <a:pos x="65" y="192"/>
                  </a:cxn>
                  <a:cxn ang="0">
                    <a:pos x="264" y="192"/>
                  </a:cxn>
                  <a:cxn ang="0">
                    <a:pos x="130" y="0"/>
                  </a:cxn>
                  <a:cxn ang="0">
                    <a:pos x="3345" y="0"/>
                  </a:cxn>
                  <a:cxn ang="0">
                    <a:pos x="3216" y="0"/>
                  </a:cxn>
                  <a:cxn ang="0">
                    <a:pos x="3146" y="192"/>
                  </a:cxn>
                  <a:cxn ang="0">
                    <a:pos x="3280" y="192"/>
                  </a:cxn>
                  <a:cxn ang="0">
                    <a:pos x="3345" y="0"/>
                  </a:cxn>
                </a:cxnLst>
                <a:rect l="txL" t="txT" r="txR" b="txB"/>
                <a:pathLst>
                  <a:path w="50" h="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2" y="0"/>
                    </a:cubicBezTo>
                    <a:moveTo>
                      <a:pt x="5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2"/>
                      <a:pt x="47" y="2"/>
                      <a:pt x="47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50" y="1"/>
                      <a:pt x="50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4" name="Freeform 40"/>
              <p:cNvSpPr>
                <a:spLocks noEditPoints="1"/>
              </p:cNvSpPr>
              <p:nvPr/>
            </p:nvSpPr>
            <p:spPr>
              <a:xfrm>
                <a:off x="2396" y="669"/>
                <a:ext cx="165" cy="12"/>
              </a:xfrm>
              <a:custGeom>
                <a:avLst/>
                <a:gdLst>
                  <a:gd name="txL" fmla="*/ 0 w 41"/>
                  <a:gd name="txT" fmla="*/ 0 h 3"/>
                  <a:gd name="txR" fmla="*/ 41 w 41"/>
                  <a:gd name="txB" fmla="*/ 3 h 3"/>
                </a:gdLst>
                <a:ahLst/>
                <a:cxnLst>
                  <a:cxn ang="0">
                    <a:pos x="129" y="0"/>
                  </a:cxn>
                  <a:cxn ang="0">
                    <a:pos x="0" y="0"/>
                  </a:cxn>
                  <a:cxn ang="0">
                    <a:pos x="64" y="192"/>
                  </a:cxn>
                  <a:cxn ang="0">
                    <a:pos x="129" y="192"/>
                  </a:cxn>
                  <a:cxn ang="0">
                    <a:pos x="258" y="192"/>
                  </a:cxn>
                  <a:cxn ang="0">
                    <a:pos x="193" y="128"/>
                  </a:cxn>
                  <a:cxn ang="0">
                    <a:pos x="129" y="0"/>
                  </a:cxn>
                  <a:cxn ang="0">
                    <a:pos x="2672" y="0"/>
                  </a:cxn>
                  <a:cxn ang="0">
                    <a:pos x="2479" y="0"/>
                  </a:cxn>
                  <a:cxn ang="0">
                    <a:pos x="2350" y="192"/>
                  </a:cxn>
                  <a:cxn ang="0">
                    <a:pos x="2543" y="192"/>
                  </a:cxn>
                  <a:cxn ang="0">
                    <a:pos x="2672" y="0"/>
                  </a:cxn>
                </a:cxnLst>
                <a:rect l="txL" t="txT" r="txR" b="txB"/>
                <a:pathLst>
                  <a:path w="41" h="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moveTo>
                      <a:pt x="41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2"/>
                      <a:pt x="40" y="2"/>
                      <a:pt x="41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5" name="Freeform 41"/>
              <p:cNvSpPr/>
              <p:nvPr/>
            </p:nvSpPr>
            <p:spPr>
              <a:xfrm>
                <a:off x="2104" y="0"/>
                <a:ext cx="854" cy="669"/>
              </a:xfrm>
              <a:custGeom>
                <a:avLst/>
                <a:gdLst>
                  <a:gd name="txL" fmla="*/ 0 w 854"/>
                  <a:gd name="txT" fmla="*/ 0 h 669"/>
                  <a:gd name="txR" fmla="*/ 854 w 854"/>
                  <a:gd name="txB" fmla="*/ 669 h 669"/>
                </a:gdLst>
                <a:ahLst/>
                <a:cxnLst>
                  <a:cxn ang="0">
                    <a:pos x="854" y="511"/>
                  </a:cxn>
                  <a:cxn ang="0">
                    <a:pos x="854" y="0"/>
                  </a:cxn>
                  <a:cxn ang="0">
                    <a:pos x="0" y="0"/>
                  </a:cxn>
                  <a:cxn ang="0">
                    <a:pos x="0" y="669"/>
                  </a:cxn>
                  <a:cxn ang="0">
                    <a:pos x="700" y="669"/>
                  </a:cxn>
                  <a:cxn ang="0">
                    <a:pos x="854" y="511"/>
                  </a:cxn>
                </a:cxnLst>
                <a:rect l="txL" t="txT" r="txR" b="txB"/>
                <a:pathLst>
                  <a:path w="854" h="669">
                    <a:moveTo>
                      <a:pt x="854" y="511"/>
                    </a:moveTo>
                    <a:lnTo>
                      <a:pt x="854" y="0"/>
                    </a:lnTo>
                    <a:lnTo>
                      <a:pt x="0" y="0"/>
                    </a:lnTo>
                    <a:lnTo>
                      <a:pt x="0" y="669"/>
                    </a:lnTo>
                    <a:lnTo>
                      <a:pt x="700" y="669"/>
                    </a:lnTo>
                    <a:lnTo>
                      <a:pt x="854" y="511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6" name="Freeform 42"/>
              <p:cNvSpPr/>
              <p:nvPr/>
            </p:nvSpPr>
            <p:spPr>
              <a:xfrm>
                <a:off x="2104" y="0"/>
                <a:ext cx="854" cy="669"/>
              </a:xfrm>
              <a:custGeom>
                <a:avLst/>
                <a:gdLst>
                  <a:gd name="txL" fmla="*/ 0 w 854"/>
                  <a:gd name="txT" fmla="*/ 0 h 669"/>
                  <a:gd name="txR" fmla="*/ 854 w 854"/>
                  <a:gd name="txB" fmla="*/ 669 h 669"/>
                </a:gdLst>
                <a:ahLst/>
                <a:cxnLst>
                  <a:cxn ang="0">
                    <a:pos x="854" y="511"/>
                  </a:cxn>
                  <a:cxn ang="0">
                    <a:pos x="854" y="0"/>
                  </a:cxn>
                  <a:cxn ang="0">
                    <a:pos x="0" y="0"/>
                  </a:cxn>
                  <a:cxn ang="0">
                    <a:pos x="0" y="669"/>
                  </a:cxn>
                  <a:cxn ang="0">
                    <a:pos x="700" y="669"/>
                  </a:cxn>
                  <a:cxn ang="0">
                    <a:pos x="854" y="511"/>
                  </a:cxn>
                </a:cxnLst>
                <a:rect l="txL" t="txT" r="txR" b="txB"/>
                <a:pathLst>
                  <a:path w="854" h="669">
                    <a:moveTo>
                      <a:pt x="854" y="511"/>
                    </a:moveTo>
                    <a:lnTo>
                      <a:pt x="854" y="0"/>
                    </a:lnTo>
                    <a:lnTo>
                      <a:pt x="0" y="0"/>
                    </a:lnTo>
                    <a:lnTo>
                      <a:pt x="0" y="669"/>
                    </a:lnTo>
                    <a:lnTo>
                      <a:pt x="700" y="669"/>
                    </a:lnTo>
                    <a:lnTo>
                      <a:pt x="854" y="511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7" name="Freeform 43"/>
              <p:cNvSpPr/>
              <p:nvPr/>
            </p:nvSpPr>
            <p:spPr>
              <a:xfrm>
                <a:off x="2804" y="511"/>
                <a:ext cx="154" cy="158"/>
              </a:xfrm>
              <a:custGeom>
                <a:avLst/>
                <a:gdLst>
                  <a:gd name="txL" fmla="*/ 0 w 154"/>
                  <a:gd name="txT" fmla="*/ 0 h 158"/>
                  <a:gd name="txR" fmla="*/ 154 w 154"/>
                  <a:gd name="txB" fmla="*/ 158 h 158"/>
                </a:gdLst>
                <a:ahLst/>
                <a:cxnLst>
                  <a:cxn ang="0">
                    <a:pos x="0" y="0"/>
                  </a:cxn>
                  <a:cxn ang="0">
                    <a:pos x="0" y="158"/>
                  </a:cxn>
                  <a:cxn ang="0">
                    <a:pos x="154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54" h="158">
                    <a:moveTo>
                      <a:pt x="0" y="0"/>
                    </a:moveTo>
                    <a:lnTo>
                      <a:pt x="0" y="158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4B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8" name="Freeform 44"/>
              <p:cNvSpPr/>
              <p:nvPr/>
            </p:nvSpPr>
            <p:spPr>
              <a:xfrm>
                <a:off x="2804" y="511"/>
                <a:ext cx="154" cy="158"/>
              </a:xfrm>
              <a:custGeom>
                <a:avLst/>
                <a:gdLst>
                  <a:gd name="txL" fmla="*/ 0 w 154"/>
                  <a:gd name="txT" fmla="*/ 0 h 158"/>
                  <a:gd name="txR" fmla="*/ 154 w 154"/>
                  <a:gd name="txB" fmla="*/ 158 h 158"/>
                </a:gdLst>
                <a:ahLst/>
                <a:cxnLst>
                  <a:cxn ang="0">
                    <a:pos x="8" y="8"/>
                  </a:cxn>
                  <a:cxn ang="0">
                    <a:pos x="0" y="158"/>
                  </a:cxn>
                  <a:cxn ang="0">
                    <a:pos x="154" y="0"/>
                  </a:cxn>
                  <a:cxn ang="0">
                    <a:pos x="8" y="8"/>
                  </a:cxn>
                </a:cxnLst>
                <a:rect l="txL" t="txT" r="txR" b="txB"/>
                <a:pathLst>
                  <a:path w="154" h="158">
                    <a:moveTo>
                      <a:pt x="8" y="8"/>
                    </a:moveTo>
                    <a:lnTo>
                      <a:pt x="0" y="158"/>
                    </a:lnTo>
                    <a:lnTo>
                      <a:pt x="154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2EFE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9" name="Freeform 45"/>
              <p:cNvSpPr/>
              <p:nvPr/>
            </p:nvSpPr>
            <p:spPr>
              <a:xfrm>
                <a:off x="2165" y="446"/>
                <a:ext cx="77" cy="158"/>
              </a:xfrm>
              <a:custGeom>
                <a:avLst/>
                <a:gdLst>
                  <a:gd name="txL" fmla="*/ 0 w 77"/>
                  <a:gd name="txT" fmla="*/ 0 h 158"/>
                  <a:gd name="txR" fmla="*/ 77 w 77"/>
                  <a:gd name="txB" fmla="*/ 158 h 158"/>
                </a:gdLst>
                <a:ahLst/>
                <a:cxnLst>
                  <a:cxn ang="0">
                    <a:pos x="4" y="158"/>
                  </a:cxn>
                  <a:cxn ang="0">
                    <a:pos x="0" y="154"/>
                  </a:cxn>
                  <a:cxn ang="0">
                    <a:pos x="73" y="0"/>
                  </a:cxn>
                  <a:cxn ang="0">
                    <a:pos x="77" y="4"/>
                  </a:cxn>
                  <a:cxn ang="0">
                    <a:pos x="4" y="158"/>
                  </a:cxn>
                </a:cxnLst>
                <a:rect l="txL" t="txT" r="txR" b="txB"/>
                <a:pathLst>
                  <a:path w="77" h="158">
                    <a:moveTo>
                      <a:pt x="4" y="158"/>
                    </a:moveTo>
                    <a:lnTo>
                      <a:pt x="0" y="154"/>
                    </a:lnTo>
                    <a:lnTo>
                      <a:pt x="73" y="0"/>
                    </a:lnTo>
                    <a:lnTo>
                      <a:pt x="77" y="4"/>
                    </a:lnTo>
                    <a:lnTo>
                      <a:pt x="4" y="158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0" name="Freeform 46"/>
              <p:cNvSpPr/>
              <p:nvPr/>
            </p:nvSpPr>
            <p:spPr>
              <a:xfrm>
                <a:off x="2258" y="438"/>
                <a:ext cx="81" cy="93"/>
              </a:xfrm>
              <a:custGeom>
                <a:avLst/>
                <a:gdLst>
                  <a:gd name="txL" fmla="*/ 0 w 81"/>
                  <a:gd name="txT" fmla="*/ 0 h 93"/>
                  <a:gd name="txR" fmla="*/ 81 w 81"/>
                  <a:gd name="txB" fmla="*/ 93 h 93"/>
                </a:gdLst>
                <a:ahLst/>
                <a:cxnLst>
                  <a:cxn ang="0">
                    <a:pos x="77" y="93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1" y="89"/>
                  </a:cxn>
                  <a:cxn ang="0">
                    <a:pos x="77" y="93"/>
                  </a:cxn>
                </a:cxnLst>
                <a:rect l="txL" t="txT" r="txR" b="txB"/>
                <a:pathLst>
                  <a:path w="81" h="93">
                    <a:moveTo>
                      <a:pt x="77" y="93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81" y="89"/>
                    </a:lnTo>
                    <a:lnTo>
                      <a:pt x="77" y="93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1" name="Freeform 47"/>
              <p:cNvSpPr/>
              <p:nvPr/>
            </p:nvSpPr>
            <p:spPr>
              <a:xfrm>
                <a:off x="2351" y="373"/>
                <a:ext cx="73" cy="154"/>
              </a:xfrm>
              <a:custGeom>
                <a:avLst/>
                <a:gdLst>
                  <a:gd name="txL" fmla="*/ 0 w 73"/>
                  <a:gd name="txT" fmla="*/ 0 h 154"/>
                  <a:gd name="txR" fmla="*/ 73 w 73"/>
                  <a:gd name="txB" fmla="*/ 154 h 154"/>
                </a:gdLst>
                <a:ahLst/>
                <a:cxnLst>
                  <a:cxn ang="0">
                    <a:pos x="4" y="154"/>
                  </a:cxn>
                  <a:cxn ang="0">
                    <a:pos x="0" y="15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4" y="154"/>
                  </a:cxn>
                </a:cxnLst>
                <a:rect l="txL" t="txT" r="txR" b="txB"/>
                <a:pathLst>
                  <a:path w="73" h="154">
                    <a:moveTo>
                      <a:pt x="4" y="154"/>
                    </a:moveTo>
                    <a:lnTo>
                      <a:pt x="0" y="15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4" y="154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2" name="Freeform 48"/>
              <p:cNvSpPr/>
              <p:nvPr/>
            </p:nvSpPr>
            <p:spPr>
              <a:xfrm>
                <a:off x="2436" y="369"/>
                <a:ext cx="113" cy="69"/>
              </a:xfrm>
              <a:custGeom>
                <a:avLst/>
                <a:gdLst>
                  <a:gd name="txL" fmla="*/ 0 w 113"/>
                  <a:gd name="txT" fmla="*/ 0 h 69"/>
                  <a:gd name="txR" fmla="*/ 113 w 113"/>
                  <a:gd name="txB" fmla="*/ 69 h 69"/>
                </a:gdLst>
                <a:ahLst/>
                <a:cxnLst>
                  <a:cxn ang="0">
                    <a:pos x="109" y="69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3" y="65"/>
                  </a:cxn>
                  <a:cxn ang="0">
                    <a:pos x="109" y="69"/>
                  </a:cxn>
                </a:cxnLst>
                <a:rect l="txL" t="txT" r="txR" b="txB"/>
                <a:pathLst>
                  <a:path w="113" h="69">
                    <a:moveTo>
                      <a:pt x="109" y="6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13" y="65"/>
                    </a:lnTo>
                    <a:lnTo>
                      <a:pt x="109" y="69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3" name="Freeform 49"/>
              <p:cNvSpPr/>
              <p:nvPr/>
            </p:nvSpPr>
            <p:spPr>
              <a:xfrm>
                <a:off x="2436" y="369"/>
                <a:ext cx="113" cy="69"/>
              </a:xfrm>
              <a:custGeom>
                <a:avLst/>
                <a:gdLst>
                  <a:gd name="txL" fmla="*/ 0 w 113"/>
                  <a:gd name="txT" fmla="*/ 0 h 69"/>
                  <a:gd name="txR" fmla="*/ 113 w 113"/>
                  <a:gd name="txB" fmla="*/ 69 h 69"/>
                </a:gdLst>
                <a:ahLst/>
                <a:cxnLst>
                  <a:cxn ang="0">
                    <a:pos x="109" y="69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3" y="65"/>
                  </a:cxn>
                  <a:cxn ang="0">
                    <a:pos x="109" y="69"/>
                  </a:cxn>
                </a:cxnLst>
                <a:rect l="txL" t="txT" r="txR" b="txB"/>
                <a:pathLst>
                  <a:path w="113" h="69">
                    <a:moveTo>
                      <a:pt x="109" y="6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13" y="65"/>
                    </a:lnTo>
                    <a:lnTo>
                      <a:pt x="109" y="69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4" name="Freeform 50"/>
              <p:cNvSpPr/>
              <p:nvPr/>
            </p:nvSpPr>
            <p:spPr>
              <a:xfrm>
                <a:off x="2570" y="332"/>
                <a:ext cx="93" cy="106"/>
              </a:xfrm>
              <a:custGeom>
                <a:avLst/>
                <a:gdLst>
                  <a:gd name="txL" fmla="*/ 0 w 93"/>
                  <a:gd name="txT" fmla="*/ 0 h 106"/>
                  <a:gd name="txR" fmla="*/ 93 w 93"/>
                  <a:gd name="txB" fmla="*/ 106 h 106"/>
                </a:gdLst>
                <a:ahLst/>
                <a:cxnLst>
                  <a:cxn ang="0">
                    <a:pos x="4" y="106"/>
                  </a:cxn>
                  <a:cxn ang="0">
                    <a:pos x="0" y="102"/>
                  </a:cxn>
                  <a:cxn ang="0">
                    <a:pos x="89" y="0"/>
                  </a:cxn>
                  <a:cxn ang="0">
                    <a:pos x="93" y="0"/>
                  </a:cxn>
                  <a:cxn ang="0">
                    <a:pos x="4" y="106"/>
                  </a:cxn>
                </a:cxnLst>
                <a:rect l="txL" t="txT" r="txR" b="txB"/>
                <a:pathLst>
                  <a:path w="93" h="106">
                    <a:moveTo>
                      <a:pt x="4" y="106"/>
                    </a:moveTo>
                    <a:lnTo>
                      <a:pt x="0" y="102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5" name="Freeform 51"/>
              <p:cNvSpPr/>
              <p:nvPr/>
            </p:nvSpPr>
            <p:spPr>
              <a:xfrm>
                <a:off x="2679" y="316"/>
                <a:ext cx="154" cy="16"/>
              </a:xfrm>
              <a:custGeom>
                <a:avLst/>
                <a:gdLst>
                  <a:gd name="txL" fmla="*/ 0 w 154"/>
                  <a:gd name="txT" fmla="*/ 0 h 16"/>
                  <a:gd name="txR" fmla="*/ 154 w 154"/>
                  <a:gd name="txB" fmla="*/ 16 h 16"/>
                </a:gdLst>
                <a:ahLst/>
                <a:cxnLst>
                  <a:cxn ang="0">
                    <a:pos x="149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54" y="12"/>
                  </a:cxn>
                  <a:cxn ang="0">
                    <a:pos x="149" y="16"/>
                  </a:cxn>
                </a:cxnLst>
                <a:rect l="txL" t="txT" r="txR" b="txB"/>
                <a:pathLst>
                  <a:path w="154" h="16">
                    <a:moveTo>
                      <a:pt x="149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4" y="12"/>
                    </a:lnTo>
                    <a:lnTo>
                      <a:pt x="149" y="16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6" name="Freeform 52"/>
              <p:cNvSpPr>
                <a:spLocks noEditPoints="1"/>
              </p:cNvSpPr>
              <p:nvPr/>
            </p:nvSpPr>
            <p:spPr>
              <a:xfrm>
                <a:off x="2226" y="417"/>
                <a:ext cx="40" cy="4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256" y="0"/>
                  </a:cxn>
                  <a:cxn ang="0">
                    <a:pos x="256" y="0"/>
                  </a:cxn>
                  <a:cxn ang="0">
                    <a:pos x="64" y="353"/>
                  </a:cxn>
                  <a:cxn ang="0">
                    <a:pos x="384" y="623"/>
                  </a:cxn>
                  <a:cxn ang="0">
                    <a:pos x="384" y="623"/>
                  </a:cxn>
                  <a:cxn ang="0">
                    <a:pos x="640" y="271"/>
                  </a:cxn>
                  <a:cxn ang="0">
                    <a:pos x="256" y="0"/>
                  </a:cxn>
                  <a:cxn ang="0">
                    <a:pos x="320" y="201"/>
                  </a:cxn>
                  <a:cxn ang="0">
                    <a:pos x="320" y="135"/>
                  </a:cxn>
                  <a:cxn ang="0">
                    <a:pos x="320" y="201"/>
                  </a:cxn>
                  <a:cxn ang="0">
                    <a:pos x="448" y="271"/>
                  </a:cxn>
                  <a:cxn ang="0">
                    <a:pos x="384" y="418"/>
                  </a:cxn>
                  <a:cxn ang="0">
                    <a:pos x="256" y="353"/>
                  </a:cxn>
                  <a:cxn ang="0">
                    <a:pos x="320" y="201"/>
                  </a:cxn>
                </a:cxnLst>
                <a:rect l="txL" t="txT" r="txR" b="txB"/>
                <a:pathLst>
                  <a:path w="10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1" y="5"/>
                    </a:cubicBezTo>
                    <a:cubicBezTo>
                      <a:pt x="1" y="8"/>
                      <a:pt x="4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8"/>
                      <a:pt x="10" y="6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lose/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D94D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7" name="Freeform 53"/>
              <p:cNvSpPr>
                <a:spLocks noEditPoints="1"/>
              </p:cNvSpPr>
              <p:nvPr/>
            </p:nvSpPr>
            <p:spPr>
              <a:xfrm>
                <a:off x="2323" y="502"/>
                <a:ext cx="40" cy="4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320" y="66"/>
                  </a:cxn>
                  <a:cxn ang="0">
                    <a:pos x="256" y="66"/>
                  </a:cxn>
                  <a:cxn ang="0">
                    <a:pos x="64" y="418"/>
                  </a:cxn>
                  <a:cxn ang="0">
                    <a:pos x="384" y="689"/>
                  </a:cxn>
                  <a:cxn ang="0">
                    <a:pos x="448" y="689"/>
                  </a:cxn>
                  <a:cxn ang="0">
                    <a:pos x="640" y="271"/>
                  </a:cxn>
                  <a:cxn ang="0">
                    <a:pos x="320" y="66"/>
                  </a:cxn>
                  <a:cxn ang="0">
                    <a:pos x="320" y="271"/>
                  </a:cxn>
                  <a:cxn ang="0">
                    <a:pos x="320" y="201"/>
                  </a:cxn>
                  <a:cxn ang="0">
                    <a:pos x="320" y="271"/>
                  </a:cxn>
                  <a:cxn ang="0">
                    <a:pos x="448" y="353"/>
                  </a:cxn>
                  <a:cxn ang="0">
                    <a:pos x="384" y="488"/>
                  </a:cxn>
                  <a:cxn ang="0">
                    <a:pos x="384" y="488"/>
                  </a:cxn>
                  <a:cxn ang="0">
                    <a:pos x="256" y="418"/>
                  </a:cxn>
                  <a:cxn ang="0">
                    <a:pos x="320" y="271"/>
                  </a:cxn>
                </a:cxnLst>
                <a:rect l="txL" t="txT" r="txR" b="txB"/>
                <a:pathLst>
                  <a:path w="10" h="10">
                    <a:moveTo>
                      <a:pt x="5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1" y="9"/>
                      <a:pt x="4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9" y="9"/>
                      <a:pt x="10" y="7"/>
                      <a:pt x="10" y="4"/>
                    </a:cubicBezTo>
                    <a:cubicBezTo>
                      <a:pt x="10" y="2"/>
                      <a:pt x="7" y="0"/>
                      <a:pt x="5" y="1"/>
                    </a:cubicBezTo>
                    <a:close/>
                    <a:moveTo>
                      <a:pt x="5" y="4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4"/>
                      <a:pt x="7" y="5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F57B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8" name="Freeform 54"/>
              <p:cNvSpPr>
                <a:spLocks noEditPoints="1"/>
              </p:cNvSpPr>
              <p:nvPr/>
            </p:nvSpPr>
            <p:spPr>
              <a:xfrm>
                <a:off x="2408" y="348"/>
                <a:ext cx="40" cy="4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256" y="66"/>
                  </a:cxn>
                  <a:cxn ang="0">
                    <a:pos x="256" y="66"/>
                  </a:cxn>
                  <a:cxn ang="0">
                    <a:pos x="64" y="418"/>
                  </a:cxn>
                  <a:cxn ang="0">
                    <a:pos x="384" y="689"/>
                  </a:cxn>
                  <a:cxn ang="0">
                    <a:pos x="384" y="689"/>
                  </a:cxn>
                  <a:cxn ang="0">
                    <a:pos x="640" y="353"/>
                  </a:cxn>
                  <a:cxn ang="0">
                    <a:pos x="256" y="66"/>
                  </a:cxn>
                  <a:cxn ang="0">
                    <a:pos x="320" y="271"/>
                  </a:cxn>
                  <a:cxn ang="0">
                    <a:pos x="320" y="201"/>
                  </a:cxn>
                  <a:cxn ang="0">
                    <a:pos x="320" y="201"/>
                  </a:cxn>
                  <a:cxn ang="0">
                    <a:pos x="320" y="271"/>
                  </a:cxn>
                  <a:cxn ang="0">
                    <a:pos x="448" y="353"/>
                  </a:cxn>
                  <a:cxn ang="0">
                    <a:pos x="320" y="488"/>
                  </a:cxn>
                  <a:cxn ang="0">
                    <a:pos x="320" y="488"/>
                  </a:cxn>
                  <a:cxn ang="0">
                    <a:pos x="256" y="418"/>
                  </a:cxn>
                  <a:cxn ang="0">
                    <a:pos x="320" y="271"/>
                  </a:cxn>
                </a:cxnLst>
                <a:rect l="txL" t="txT" r="txR" b="txB"/>
                <a:pathLst>
                  <a:path w="10" h="10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1" y="9"/>
                      <a:pt x="3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9"/>
                      <a:pt x="10" y="7"/>
                      <a:pt x="10" y="5"/>
                    </a:cubicBezTo>
                    <a:cubicBezTo>
                      <a:pt x="9" y="2"/>
                      <a:pt x="7" y="0"/>
                      <a:pt x="4" y="1"/>
                    </a:cubicBezTo>
                    <a:close/>
                    <a:moveTo>
                      <a:pt x="5" y="4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7" y="5"/>
                    </a:cubicBezTo>
                    <a:cubicBezTo>
                      <a:pt x="7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5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F4B3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9" name="Freeform 55"/>
              <p:cNvSpPr>
                <a:spLocks noEditPoints="1"/>
              </p:cNvSpPr>
              <p:nvPr/>
            </p:nvSpPr>
            <p:spPr>
              <a:xfrm>
                <a:off x="2650" y="308"/>
                <a:ext cx="41" cy="4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271" y="0"/>
                  </a:cxn>
                  <a:cxn ang="0">
                    <a:pos x="271" y="0"/>
                  </a:cxn>
                  <a:cxn ang="0">
                    <a:pos x="66" y="384"/>
                  </a:cxn>
                  <a:cxn ang="0">
                    <a:pos x="418" y="576"/>
                  </a:cxn>
                  <a:cxn ang="0">
                    <a:pos x="418" y="576"/>
                  </a:cxn>
                  <a:cxn ang="0">
                    <a:pos x="689" y="256"/>
                  </a:cxn>
                  <a:cxn ang="0">
                    <a:pos x="271" y="0"/>
                  </a:cxn>
                  <a:cxn ang="0">
                    <a:pos x="353" y="192"/>
                  </a:cxn>
                  <a:cxn ang="0">
                    <a:pos x="353" y="192"/>
                  </a:cxn>
                  <a:cxn ang="0">
                    <a:pos x="353" y="192"/>
                  </a:cxn>
                  <a:cxn ang="0">
                    <a:pos x="488" y="320"/>
                  </a:cxn>
                  <a:cxn ang="0">
                    <a:pos x="418" y="384"/>
                  </a:cxn>
                  <a:cxn ang="0">
                    <a:pos x="271" y="320"/>
                  </a:cxn>
                  <a:cxn ang="0">
                    <a:pos x="353" y="192"/>
                  </a:cxn>
                </a:cxnLst>
                <a:rect l="txL" t="txT" r="txR" b="txB"/>
                <a:pathLst>
                  <a:path w="10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  <a:cubicBezTo>
                      <a:pt x="1" y="8"/>
                      <a:pt x="4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0365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0" name="Freeform 56"/>
              <p:cNvSpPr>
                <a:spLocks noEditPoints="1"/>
              </p:cNvSpPr>
              <p:nvPr/>
            </p:nvSpPr>
            <p:spPr>
              <a:xfrm>
                <a:off x="2820" y="308"/>
                <a:ext cx="41" cy="45"/>
              </a:xfrm>
              <a:custGeom>
                <a:avLst/>
                <a:gdLst>
                  <a:gd name="txL" fmla="*/ 0 w 10"/>
                  <a:gd name="txT" fmla="*/ 0 h 11"/>
                  <a:gd name="txR" fmla="*/ 10 w 10"/>
                  <a:gd name="txB" fmla="*/ 11 h 11"/>
                </a:gdLst>
                <a:ahLst/>
                <a:cxnLst>
                  <a:cxn ang="0">
                    <a:pos x="271" y="65"/>
                  </a:cxn>
                  <a:cxn ang="0">
                    <a:pos x="271" y="65"/>
                  </a:cxn>
                  <a:cxn ang="0">
                    <a:pos x="66" y="417"/>
                  </a:cxn>
                  <a:cxn ang="0">
                    <a:pos x="418" y="687"/>
                  </a:cxn>
                  <a:cxn ang="0">
                    <a:pos x="418" y="687"/>
                  </a:cxn>
                  <a:cxn ang="0">
                    <a:pos x="689" y="335"/>
                  </a:cxn>
                  <a:cxn ang="0">
                    <a:pos x="271" y="65"/>
                  </a:cxn>
                  <a:cxn ang="0">
                    <a:pos x="353" y="266"/>
                  </a:cxn>
                  <a:cxn ang="0">
                    <a:pos x="353" y="200"/>
                  </a:cxn>
                  <a:cxn ang="0">
                    <a:pos x="353" y="266"/>
                  </a:cxn>
                  <a:cxn ang="0">
                    <a:pos x="488" y="335"/>
                  </a:cxn>
                  <a:cxn ang="0">
                    <a:pos x="418" y="487"/>
                  </a:cxn>
                  <a:cxn ang="0">
                    <a:pos x="271" y="417"/>
                  </a:cxn>
                  <a:cxn ang="0">
                    <a:pos x="353" y="266"/>
                  </a:cxn>
                </a:cxnLst>
                <a:rect l="txL" t="txT" r="txR" b="txB"/>
                <a:pathLst>
                  <a:path w="1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2"/>
                      <a:pt x="0" y="4"/>
                      <a:pt x="1" y="6"/>
                    </a:cubicBezTo>
                    <a:cubicBezTo>
                      <a:pt x="1" y="9"/>
                      <a:pt x="4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9"/>
                      <a:pt x="10" y="7"/>
                      <a:pt x="10" y="5"/>
                    </a:cubicBezTo>
                    <a:cubicBezTo>
                      <a:pt x="9" y="2"/>
                      <a:pt x="7" y="0"/>
                      <a:pt x="4" y="1"/>
                    </a:cubicBezTo>
                    <a:close/>
                    <a:moveTo>
                      <a:pt x="5" y="4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4"/>
                      <a:pt x="7" y="5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F2B3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1" name="Freeform 57"/>
              <p:cNvSpPr>
                <a:spLocks noEditPoints="1"/>
              </p:cNvSpPr>
              <p:nvPr/>
            </p:nvSpPr>
            <p:spPr>
              <a:xfrm>
                <a:off x="2145" y="592"/>
                <a:ext cx="40" cy="4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256" y="64"/>
                  </a:cxn>
                  <a:cxn ang="0">
                    <a:pos x="256" y="64"/>
                  </a:cxn>
                  <a:cxn ang="0">
                    <a:pos x="64" y="384"/>
                  </a:cxn>
                  <a:cxn ang="0">
                    <a:pos x="384" y="640"/>
                  </a:cxn>
                  <a:cxn ang="0">
                    <a:pos x="384" y="640"/>
                  </a:cxn>
                  <a:cxn ang="0">
                    <a:pos x="640" y="256"/>
                  </a:cxn>
                  <a:cxn ang="0">
                    <a:pos x="256" y="64"/>
                  </a:cxn>
                  <a:cxn ang="0">
                    <a:pos x="320" y="256"/>
                  </a:cxn>
                  <a:cxn ang="0">
                    <a:pos x="320" y="192"/>
                  </a:cxn>
                  <a:cxn ang="0">
                    <a:pos x="320" y="256"/>
                  </a:cxn>
                  <a:cxn ang="0">
                    <a:pos x="448" y="320"/>
                  </a:cxn>
                  <a:cxn ang="0">
                    <a:pos x="320" y="448"/>
                  </a:cxn>
                  <a:cxn ang="0">
                    <a:pos x="320" y="448"/>
                  </a:cxn>
                  <a:cxn ang="0">
                    <a:pos x="256" y="320"/>
                  </a:cxn>
                  <a:cxn ang="0">
                    <a:pos x="320" y="256"/>
                  </a:cxn>
                </a:cxnLst>
                <a:rect l="txL" t="txT" r="txR" b="txB"/>
                <a:pathLst>
                  <a:path w="10" h="10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1" y="9"/>
                      <a:pt x="4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9"/>
                      <a:pt x="10" y="7"/>
                      <a:pt x="10" y="4"/>
                    </a:cubicBezTo>
                    <a:cubicBezTo>
                      <a:pt x="9" y="2"/>
                      <a:pt x="7" y="0"/>
                      <a:pt x="4" y="1"/>
                    </a:cubicBezTo>
                    <a:close/>
                    <a:moveTo>
                      <a:pt x="5" y="4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3" y="5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0365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2" name="Freeform 58"/>
              <p:cNvSpPr/>
              <p:nvPr/>
            </p:nvSpPr>
            <p:spPr>
              <a:xfrm>
                <a:off x="2302" y="300"/>
                <a:ext cx="231" cy="138"/>
              </a:xfrm>
              <a:custGeom>
                <a:avLst/>
                <a:gdLst>
                  <a:gd name="txL" fmla="*/ 0 w 231"/>
                  <a:gd name="txT" fmla="*/ 0 h 138"/>
                  <a:gd name="txR" fmla="*/ 231 w 231"/>
                  <a:gd name="txB" fmla="*/ 138 h 138"/>
                </a:gdLst>
                <a:ahLst/>
                <a:cxnLst>
                  <a:cxn ang="0">
                    <a:pos x="227" y="138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231" y="125"/>
                  </a:cxn>
                  <a:cxn ang="0">
                    <a:pos x="227" y="138"/>
                  </a:cxn>
                </a:cxnLst>
                <a:rect l="txL" t="txT" r="txR" b="txB"/>
                <a:pathLst>
                  <a:path w="231" h="138">
                    <a:moveTo>
                      <a:pt x="227" y="138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231" y="125"/>
                    </a:lnTo>
                    <a:lnTo>
                      <a:pt x="227" y="138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3" name="Freeform 59"/>
              <p:cNvSpPr/>
              <p:nvPr/>
            </p:nvSpPr>
            <p:spPr>
              <a:xfrm>
                <a:off x="2302" y="300"/>
                <a:ext cx="231" cy="138"/>
              </a:xfrm>
              <a:custGeom>
                <a:avLst/>
                <a:gdLst>
                  <a:gd name="txL" fmla="*/ 0 w 231"/>
                  <a:gd name="txT" fmla="*/ 0 h 138"/>
                  <a:gd name="txR" fmla="*/ 231 w 231"/>
                  <a:gd name="txB" fmla="*/ 138 h 138"/>
                </a:gdLst>
                <a:ahLst/>
                <a:cxnLst>
                  <a:cxn ang="0">
                    <a:pos x="227" y="138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231" y="125"/>
                  </a:cxn>
                  <a:cxn ang="0">
                    <a:pos x="227" y="138"/>
                  </a:cxn>
                </a:cxnLst>
                <a:rect l="txL" t="txT" r="txR" b="txB"/>
                <a:pathLst>
                  <a:path w="231" h="138">
                    <a:moveTo>
                      <a:pt x="227" y="138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231" y="125"/>
                    </a:lnTo>
                    <a:lnTo>
                      <a:pt x="227" y="138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4" name="Freeform 60"/>
              <p:cNvSpPr/>
              <p:nvPr/>
            </p:nvSpPr>
            <p:spPr>
              <a:xfrm>
                <a:off x="2574" y="219"/>
                <a:ext cx="194" cy="223"/>
              </a:xfrm>
              <a:custGeom>
                <a:avLst/>
                <a:gdLst>
                  <a:gd name="txL" fmla="*/ 0 w 194"/>
                  <a:gd name="txT" fmla="*/ 0 h 223"/>
                  <a:gd name="txR" fmla="*/ 194 w 194"/>
                  <a:gd name="txB" fmla="*/ 223 h 223"/>
                </a:gdLst>
                <a:ahLst/>
                <a:cxnLst>
                  <a:cxn ang="0">
                    <a:pos x="8" y="223"/>
                  </a:cxn>
                  <a:cxn ang="0">
                    <a:pos x="0" y="215"/>
                  </a:cxn>
                  <a:cxn ang="0">
                    <a:pos x="190" y="0"/>
                  </a:cxn>
                  <a:cxn ang="0">
                    <a:pos x="194" y="8"/>
                  </a:cxn>
                  <a:cxn ang="0">
                    <a:pos x="8" y="223"/>
                  </a:cxn>
                </a:cxnLst>
                <a:rect l="txL" t="txT" r="txR" b="txB"/>
                <a:pathLst>
                  <a:path w="194" h="223">
                    <a:moveTo>
                      <a:pt x="8" y="223"/>
                    </a:moveTo>
                    <a:lnTo>
                      <a:pt x="0" y="215"/>
                    </a:lnTo>
                    <a:lnTo>
                      <a:pt x="190" y="0"/>
                    </a:lnTo>
                    <a:lnTo>
                      <a:pt x="194" y="8"/>
                    </a:lnTo>
                    <a:lnTo>
                      <a:pt x="8" y="223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5" name="Freeform 61"/>
              <p:cNvSpPr>
                <a:spLocks noEditPoints="1"/>
              </p:cNvSpPr>
              <p:nvPr/>
            </p:nvSpPr>
            <p:spPr>
              <a:xfrm>
                <a:off x="2517" y="405"/>
                <a:ext cx="81" cy="81"/>
              </a:xfrm>
              <a:custGeom>
                <a:avLst/>
                <a:gdLst>
                  <a:gd name="txL" fmla="*/ 0 w 20"/>
                  <a:gd name="txT" fmla="*/ 0 h 20"/>
                  <a:gd name="txR" fmla="*/ 20 w 20"/>
                  <a:gd name="txB" fmla="*/ 20 h 20"/>
                </a:gdLst>
                <a:ahLst/>
                <a:cxnLst>
                  <a:cxn ang="0">
                    <a:pos x="527" y="65"/>
                  </a:cxn>
                  <a:cxn ang="0">
                    <a:pos x="527" y="65"/>
                  </a:cxn>
                  <a:cxn ang="0">
                    <a:pos x="65" y="802"/>
                  </a:cxn>
                  <a:cxn ang="0">
                    <a:pos x="802" y="1264"/>
                  </a:cxn>
                  <a:cxn ang="0">
                    <a:pos x="802" y="1264"/>
                  </a:cxn>
                  <a:cxn ang="0">
                    <a:pos x="1264" y="527"/>
                  </a:cxn>
                  <a:cxn ang="0">
                    <a:pos x="527" y="65"/>
                  </a:cxn>
                  <a:cxn ang="0">
                    <a:pos x="591" y="458"/>
                  </a:cxn>
                  <a:cxn ang="0">
                    <a:pos x="591" y="328"/>
                  </a:cxn>
                  <a:cxn ang="0">
                    <a:pos x="672" y="458"/>
                  </a:cxn>
                  <a:cxn ang="0">
                    <a:pos x="871" y="591"/>
                  </a:cxn>
                  <a:cxn ang="0">
                    <a:pos x="737" y="871"/>
                  </a:cxn>
                  <a:cxn ang="0">
                    <a:pos x="458" y="672"/>
                  </a:cxn>
                  <a:cxn ang="0">
                    <a:pos x="591" y="458"/>
                  </a:cxn>
                </a:cxnLst>
                <a:rect l="txL" t="txT" r="txR" b="txB"/>
                <a:pathLst>
                  <a:path w="20" h="20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3" y="2"/>
                      <a:pt x="0" y="7"/>
                      <a:pt x="1" y="12"/>
                    </a:cubicBezTo>
                    <a:cubicBezTo>
                      <a:pt x="2" y="17"/>
                      <a:pt x="7" y="20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7" y="18"/>
                      <a:pt x="20" y="13"/>
                      <a:pt x="19" y="8"/>
                    </a:cubicBezTo>
                    <a:cubicBezTo>
                      <a:pt x="18" y="3"/>
                      <a:pt x="13" y="0"/>
                      <a:pt x="8" y="1"/>
                    </a:cubicBezTo>
                    <a:close/>
                    <a:moveTo>
                      <a:pt x="9" y="7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3" y="8"/>
                      <a:pt x="13" y="9"/>
                    </a:cubicBezTo>
                    <a:cubicBezTo>
                      <a:pt x="14" y="11"/>
                      <a:pt x="13" y="13"/>
                      <a:pt x="11" y="13"/>
                    </a:cubicBezTo>
                    <a:cubicBezTo>
                      <a:pt x="9" y="13"/>
                      <a:pt x="7" y="12"/>
                      <a:pt x="7" y="10"/>
                    </a:cubicBezTo>
                    <a:cubicBezTo>
                      <a:pt x="7" y="9"/>
                      <a:pt x="8" y="7"/>
                      <a:pt x="9" y="7"/>
                    </a:cubicBezTo>
                    <a:close/>
                  </a:path>
                </a:pathLst>
              </a:custGeom>
              <a:solidFill>
                <a:srgbClr val="D94D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6" name="Freeform 62"/>
              <p:cNvSpPr/>
              <p:nvPr/>
            </p:nvSpPr>
            <p:spPr>
              <a:xfrm>
                <a:off x="2614" y="535"/>
                <a:ext cx="45" cy="40"/>
              </a:xfrm>
              <a:custGeom>
                <a:avLst/>
                <a:gdLst>
                  <a:gd name="txL" fmla="*/ 0 w 45"/>
                  <a:gd name="txT" fmla="*/ 0 h 40"/>
                  <a:gd name="txR" fmla="*/ 45 w 45"/>
                  <a:gd name="txB" fmla="*/ 40 h 40"/>
                </a:gdLst>
                <a:ahLst/>
                <a:cxnLst>
                  <a:cxn ang="0">
                    <a:pos x="45" y="12"/>
                  </a:cxn>
                  <a:cxn ang="0">
                    <a:pos x="8" y="40"/>
                  </a:cxn>
                  <a:cxn ang="0">
                    <a:pos x="0" y="28"/>
                  </a:cxn>
                  <a:cxn ang="0">
                    <a:pos x="36" y="0"/>
                  </a:cxn>
                  <a:cxn ang="0">
                    <a:pos x="45" y="12"/>
                  </a:cxn>
                </a:cxnLst>
                <a:rect l="txL" t="txT" r="txR" b="txB"/>
                <a:pathLst>
                  <a:path w="45" h="40">
                    <a:moveTo>
                      <a:pt x="45" y="12"/>
                    </a:moveTo>
                    <a:lnTo>
                      <a:pt x="8" y="40"/>
                    </a:lnTo>
                    <a:lnTo>
                      <a:pt x="0" y="28"/>
                    </a:lnTo>
                    <a:lnTo>
                      <a:pt x="36" y="0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6D27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7" name="Freeform 63"/>
              <p:cNvSpPr/>
              <p:nvPr/>
            </p:nvSpPr>
            <p:spPr>
              <a:xfrm>
                <a:off x="2614" y="543"/>
                <a:ext cx="150" cy="174"/>
              </a:xfrm>
              <a:custGeom>
                <a:avLst/>
                <a:gdLst>
                  <a:gd name="txL" fmla="*/ 0 w 37"/>
                  <a:gd name="txT" fmla="*/ 0 h 43"/>
                  <a:gd name="txR" fmla="*/ 37 w 37"/>
                  <a:gd name="txB" fmla="*/ 43 h 43"/>
                </a:gdLst>
                <a:ahLst/>
                <a:cxnLst>
                  <a:cxn ang="0">
                    <a:pos x="2465" y="2112"/>
                  </a:cxn>
                  <a:cxn ang="0">
                    <a:pos x="2335" y="2327"/>
                  </a:cxn>
                  <a:cxn ang="0">
                    <a:pos x="1727" y="2784"/>
                  </a:cxn>
                  <a:cxn ang="0">
                    <a:pos x="1464" y="2784"/>
                  </a:cxn>
                  <a:cxn ang="0">
                    <a:pos x="65" y="736"/>
                  </a:cxn>
                  <a:cxn ang="0">
                    <a:pos x="130" y="522"/>
                  </a:cxn>
                  <a:cxn ang="0">
                    <a:pos x="738" y="65"/>
                  </a:cxn>
                  <a:cxn ang="0">
                    <a:pos x="1001" y="65"/>
                  </a:cxn>
                  <a:cxn ang="0">
                    <a:pos x="2465" y="2112"/>
                  </a:cxn>
                </a:cxnLst>
                <a:rect l="txL" t="txT" r="txR" b="txB"/>
                <a:pathLst>
                  <a:path w="37" h="43">
                    <a:moveTo>
                      <a:pt x="37" y="32"/>
                    </a:moveTo>
                    <a:cubicBezTo>
                      <a:pt x="37" y="33"/>
                      <a:pt x="37" y="34"/>
                      <a:pt x="35" y="35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4" y="43"/>
                      <a:pt x="23" y="43"/>
                      <a:pt x="22" y="4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5" y="1"/>
                    </a:cubicBez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D94D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8" name="Freeform 64"/>
              <p:cNvSpPr/>
              <p:nvPr/>
            </p:nvSpPr>
            <p:spPr>
              <a:xfrm>
                <a:off x="2650" y="551"/>
                <a:ext cx="102" cy="138"/>
              </a:xfrm>
              <a:custGeom>
                <a:avLst/>
                <a:gdLst>
                  <a:gd name="txL" fmla="*/ 0 w 25"/>
                  <a:gd name="txT" fmla="*/ 0 h 34"/>
                  <a:gd name="txR" fmla="*/ 25 w 25"/>
                  <a:gd name="txB" fmla="*/ 34 h 34"/>
                </a:gdLst>
                <a:ahLst/>
                <a:cxnLst>
                  <a:cxn ang="0">
                    <a:pos x="1697" y="1944"/>
                  </a:cxn>
                  <a:cxn ang="0">
                    <a:pos x="1697" y="2143"/>
                  </a:cxn>
                  <a:cxn ang="0">
                    <a:pos x="1497" y="2208"/>
                  </a:cxn>
                  <a:cxn ang="0">
                    <a:pos x="1367" y="2143"/>
                  </a:cxn>
                  <a:cxn ang="0">
                    <a:pos x="65" y="264"/>
                  </a:cxn>
                  <a:cxn ang="0">
                    <a:pos x="65" y="130"/>
                  </a:cxn>
                  <a:cxn ang="0">
                    <a:pos x="200" y="0"/>
                  </a:cxn>
                  <a:cxn ang="0">
                    <a:pos x="335" y="65"/>
                  </a:cxn>
                  <a:cxn ang="0">
                    <a:pos x="1697" y="1944"/>
                  </a:cxn>
                </a:cxnLst>
                <a:rect l="txL" t="txT" r="txR" b="txB"/>
                <a:pathLst>
                  <a:path w="25" h="34">
                    <a:moveTo>
                      <a:pt x="25" y="29"/>
                    </a:moveTo>
                    <a:cubicBezTo>
                      <a:pt x="25" y="30"/>
                      <a:pt x="25" y="31"/>
                      <a:pt x="25" y="32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4"/>
                      <a:pt x="21" y="33"/>
                      <a:pt x="20" y="3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F0B8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9" name="Freeform 65"/>
              <p:cNvSpPr>
                <a:spLocks noEditPoints="1"/>
              </p:cNvSpPr>
              <p:nvPr/>
            </p:nvSpPr>
            <p:spPr>
              <a:xfrm>
                <a:off x="2408" y="292"/>
                <a:ext cx="303" cy="300"/>
              </a:xfrm>
              <a:custGeom>
                <a:avLst/>
                <a:gdLst>
                  <a:gd name="txL" fmla="*/ 0 w 75"/>
                  <a:gd name="txT" fmla="*/ 0 h 74"/>
                  <a:gd name="txR" fmla="*/ 75 w 75"/>
                  <a:gd name="txB" fmla="*/ 74 h 74"/>
                </a:gdLst>
                <a:ahLst/>
                <a:cxnLst>
                  <a:cxn ang="0">
                    <a:pos x="1256" y="673"/>
                  </a:cxn>
                  <a:cxn ang="0">
                    <a:pos x="654" y="3730"/>
                  </a:cxn>
                  <a:cxn ang="0">
                    <a:pos x="3689" y="4257"/>
                  </a:cxn>
                  <a:cxn ang="0">
                    <a:pos x="4226" y="1265"/>
                  </a:cxn>
                  <a:cxn ang="0">
                    <a:pos x="1256" y="673"/>
                  </a:cxn>
                  <a:cxn ang="0">
                    <a:pos x="3361" y="3864"/>
                  </a:cxn>
                  <a:cxn ang="0">
                    <a:pos x="1127" y="3401"/>
                  </a:cxn>
                  <a:cxn ang="0">
                    <a:pos x="1519" y="1135"/>
                  </a:cxn>
                  <a:cxn ang="0">
                    <a:pos x="3818" y="1528"/>
                  </a:cxn>
                  <a:cxn ang="0">
                    <a:pos x="3361" y="3864"/>
                  </a:cxn>
                </a:cxnLst>
                <a:rect l="txL" t="txT" r="txR" b="txB"/>
                <a:pathLst>
                  <a:path w="75" h="74">
                    <a:moveTo>
                      <a:pt x="19" y="10"/>
                    </a:moveTo>
                    <a:cubicBezTo>
                      <a:pt x="4" y="21"/>
                      <a:pt x="0" y="41"/>
                      <a:pt x="10" y="56"/>
                    </a:cubicBezTo>
                    <a:cubicBezTo>
                      <a:pt x="21" y="71"/>
                      <a:pt x="41" y="74"/>
                      <a:pt x="56" y="64"/>
                    </a:cubicBezTo>
                    <a:cubicBezTo>
                      <a:pt x="71" y="54"/>
                      <a:pt x="75" y="33"/>
                      <a:pt x="64" y="19"/>
                    </a:cubicBezTo>
                    <a:cubicBezTo>
                      <a:pt x="54" y="4"/>
                      <a:pt x="33" y="0"/>
                      <a:pt x="19" y="10"/>
                    </a:cubicBezTo>
                    <a:moveTo>
                      <a:pt x="51" y="58"/>
                    </a:moveTo>
                    <a:cubicBezTo>
                      <a:pt x="40" y="65"/>
                      <a:pt x="25" y="63"/>
                      <a:pt x="17" y="51"/>
                    </a:cubicBezTo>
                    <a:cubicBezTo>
                      <a:pt x="9" y="40"/>
                      <a:pt x="12" y="25"/>
                      <a:pt x="23" y="17"/>
                    </a:cubicBezTo>
                    <a:cubicBezTo>
                      <a:pt x="34" y="9"/>
                      <a:pt x="50" y="12"/>
                      <a:pt x="58" y="23"/>
                    </a:cubicBezTo>
                    <a:cubicBezTo>
                      <a:pt x="65" y="34"/>
                      <a:pt x="63" y="50"/>
                      <a:pt x="51" y="58"/>
                    </a:cubicBezTo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90" name="Freeform 66"/>
              <p:cNvSpPr>
                <a:spLocks noEditPoints="1"/>
              </p:cNvSpPr>
              <p:nvPr/>
            </p:nvSpPr>
            <p:spPr>
              <a:xfrm>
                <a:off x="2472" y="365"/>
                <a:ext cx="61" cy="121"/>
              </a:xfrm>
              <a:custGeom>
                <a:avLst/>
                <a:gdLst>
                  <a:gd name="txL" fmla="*/ 0 w 15"/>
                  <a:gd name="txT" fmla="*/ 0 h 30"/>
                  <a:gd name="txR" fmla="*/ 15 w 15"/>
                  <a:gd name="txB" fmla="*/ 30 h 30"/>
                </a:gdLst>
                <a:ahLst/>
                <a:cxnLst>
                  <a:cxn ang="0">
                    <a:pos x="134" y="714"/>
                  </a:cxn>
                  <a:cxn ang="0">
                    <a:pos x="65" y="1839"/>
                  </a:cxn>
                  <a:cxn ang="0">
                    <a:pos x="264" y="1968"/>
                  </a:cxn>
                  <a:cxn ang="0">
                    <a:pos x="264" y="1968"/>
                  </a:cxn>
                  <a:cxn ang="0">
                    <a:pos x="399" y="1710"/>
                  </a:cxn>
                  <a:cxn ang="0">
                    <a:pos x="464" y="847"/>
                  </a:cxn>
                  <a:cxn ang="0">
                    <a:pos x="134" y="714"/>
                  </a:cxn>
                  <a:cxn ang="0">
                    <a:pos x="809" y="0"/>
                  </a:cxn>
                  <a:cxn ang="0">
                    <a:pos x="679" y="65"/>
                  </a:cxn>
                  <a:cxn ang="0">
                    <a:pos x="264" y="520"/>
                  </a:cxn>
                  <a:cxn ang="0">
                    <a:pos x="545" y="714"/>
                  </a:cxn>
                  <a:cxn ang="0">
                    <a:pos x="878" y="327"/>
                  </a:cxn>
                  <a:cxn ang="0">
                    <a:pos x="943" y="65"/>
                  </a:cxn>
                  <a:cxn ang="0">
                    <a:pos x="809" y="0"/>
                  </a:cxn>
                </a:cxnLst>
                <a:rect l="txL" t="txT" r="txR" b="txB"/>
                <a:pathLst>
                  <a:path w="15" h="30">
                    <a:moveTo>
                      <a:pt x="2" y="11"/>
                    </a:moveTo>
                    <a:cubicBezTo>
                      <a:pt x="0" y="16"/>
                      <a:pt x="0" y="22"/>
                      <a:pt x="1" y="28"/>
                    </a:cubicBezTo>
                    <a:cubicBezTo>
                      <a:pt x="1" y="29"/>
                      <a:pt x="3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6" y="29"/>
                      <a:pt x="6" y="28"/>
                      <a:pt x="6" y="26"/>
                    </a:cubicBezTo>
                    <a:cubicBezTo>
                      <a:pt x="5" y="22"/>
                      <a:pt x="5" y="17"/>
                      <a:pt x="7" y="13"/>
                    </a:cubicBezTo>
                    <a:cubicBezTo>
                      <a:pt x="2" y="11"/>
                      <a:pt x="2" y="11"/>
                      <a:pt x="2" y="11"/>
                    </a:cubicBezTo>
                    <a:moveTo>
                      <a:pt x="12" y="0"/>
                    </a:moveTo>
                    <a:cubicBezTo>
                      <a:pt x="12" y="0"/>
                      <a:pt x="11" y="0"/>
                      <a:pt x="10" y="1"/>
                    </a:cubicBezTo>
                    <a:cubicBezTo>
                      <a:pt x="8" y="3"/>
                      <a:pt x="5" y="5"/>
                      <a:pt x="4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8"/>
                      <a:pt x="11" y="6"/>
                      <a:pt x="13" y="5"/>
                    </a:cubicBezTo>
                    <a:cubicBezTo>
                      <a:pt x="14" y="4"/>
                      <a:pt x="15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91" name="Freeform 67"/>
              <p:cNvSpPr/>
              <p:nvPr/>
            </p:nvSpPr>
            <p:spPr>
              <a:xfrm>
                <a:off x="2485" y="397"/>
                <a:ext cx="20" cy="12"/>
              </a:xfrm>
              <a:custGeom>
                <a:avLst/>
                <a:gdLst>
                  <a:gd name="txL" fmla="*/ 0 w 5"/>
                  <a:gd name="txT" fmla="*/ 0 h 3"/>
                  <a:gd name="txR" fmla="*/ 5 w 5"/>
                  <a:gd name="txB" fmla="*/ 3 h 3"/>
                </a:gdLst>
                <a:ahLst/>
                <a:cxnLst>
                  <a:cxn ang="0">
                    <a:pos x="64" y="0"/>
                  </a:cxn>
                  <a:cxn ang="0">
                    <a:pos x="0" y="64"/>
                  </a:cxn>
                  <a:cxn ang="0">
                    <a:pos x="320" y="192"/>
                  </a:cxn>
                  <a:cxn ang="0">
                    <a:pos x="320" y="192"/>
                  </a:cxn>
                  <a:cxn ang="0">
                    <a:pos x="64" y="0"/>
                  </a:cxn>
                </a:cxnLst>
                <a:rect l="txL" t="txT" r="txR" b="tx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1BF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92" name="Freeform 68"/>
              <p:cNvSpPr/>
              <p:nvPr/>
            </p:nvSpPr>
            <p:spPr>
              <a:xfrm>
                <a:off x="2480" y="401"/>
                <a:ext cx="25" cy="16"/>
              </a:xfrm>
              <a:custGeom>
                <a:avLst/>
                <a:gdLst>
                  <a:gd name="txL" fmla="*/ 0 w 6"/>
                  <a:gd name="txT" fmla="*/ 0 h 4"/>
                  <a:gd name="txR" fmla="*/ 6 w 6"/>
                  <a:gd name="txB" fmla="*/ 4 h 4"/>
                </a:gdLst>
                <a:ahLst/>
                <a:cxnLst>
                  <a:cxn ang="0">
                    <a:pos x="71" y="0"/>
                  </a:cxn>
                  <a:cxn ang="0">
                    <a:pos x="0" y="128"/>
                  </a:cxn>
                  <a:cxn ang="0">
                    <a:pos x="367" y="256"/>
                  </a:cxn>
                  <a:cxn ang="0">
                    <a:pos x="433" y="128"/>
                  </a:cxn>
                  <a:cxn ang="0">
                    <a:pos x="71" y="0"/>
                  </a:cxn>
                </a:cxnLst>
                <a:rect l="txL" t="txT" r="txR" b="txB"/>
                <a:pathLst>
                  <a:path w="6" h="4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1BF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93" name="Rectangle 69"/>
              <p:cNvSpPr/>
              <p:nvPr/>
            </p:nvSpPr>
            <p:spPr>
              <a:xfrm>
                <a:off x="2104" y="0"/>
                <a:ext cx="854" cy="81"/>
              </a:xfrm>
              <a:prstGeom prst="rect">
                <a:avLst/>
              </a:prstGeom>
              <a:solidFill>
                <a:srgbClr val="D94D3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94" name="Oval 70"/>
              <p:cNvSpPr/>
              <p:nvPr/>
            </p:nvSpPr>
            <p:spPr>
              <a:xfrm>
                <a:off x="2748" y="24"/>
                <a:ext cx="32" cy="33"/>
              </a:xfrm>
              <a:prstGeom prst="ellipse">
                <a:avLst/>
              </a:prstGeom>
              <a:solidFill>
                <a:srgbClr val="8FC3D3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95" name="Oval 71"/>
              <p:cNvSpPr/>
              <p:nvPr/>
            </p:nvSpPr>
            <p:spPr>
              <a:xfrm>
                <a:off x="2820" y="24"/>
                <a:ext cx="33" cy="33"/>
              </a:xfrm>
              <a:prstGeom prst="ellipse">
                <a:avLst/>
              </a:prstGeom>
              <a:solidFill>
                <a:srgbClr val="8FC3D3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96" name="Oval 72"/>
              <p:cNvSpPr/>
              <p:nvPr/>
            </p:nvSpPr>
            <p:spPr>
              <a:xfrm>
                <a:off x="2893" y="24"/>
                <a:ext cx="33" cy="33"/>
              </a:xfrm>
              <a:prstGeom prst="ellipse">
                <a:avLst/>
              </a:prstGeom>
              <a:solidFill>
                <a:srgbClr val="8FC3D3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97" name="Rectangle 73"/>
              <p:cNvSpPr/>
              <p:nvPr/>
            </p:nvSpPr>
            <p:spPr>
              <a:xfrm>
                <a:off x="2141" y="118"/>
                <a:ext cx="255" cy="20"/>
              </a:xfrm>
              <a:prstGeom prst="rect">
                <a:avLst/>
              </a:prstGeom>
              <a:solidFill>
                <a:srgbClr val="8FC3D3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98" name="Rectangle 74"/>
              <p:cNvSpPr/>
              <p:nvPr/>
            </p:nvSpPr>
            <p:spPr>
              <a:xfrm>
                <a:off x="2141" y="207"/>
                <a:ext cx="752" cy="12"/>
              </a:xfrm>
              <a:prstGeom prst="rect">
                <a:avLst/>
              </a:prstGeom>
              <a:solidFill>
                <a:srgbClr val="93959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99" name="Rectangle 75"/>
              <p:cNvSpPr/>
              <p:nvPr/>
            </p:nvSpPr>
            <p:spPr>
              <a:xfrm>
                <a:off x="2141" y="231"/>
                <a:ext cx="218" cy="12"/>
              </a:xfrm>
              <a:prstGeom prst="rect">
                <a:avLst/>
              </a:prstGeom>
              <a:solidFill>
                <a:srgbClr val="93959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00" name="Rectangle 76"/>
              <p:cNvSpPr/>
              <p:nvPr/>
            </p:nvSpPr>
            <p:spPr>
              <a:xfrm>
                <a:off x="2141" y="255"/>
                <a:ext cx="267" cy="12"/>
              </a:xfrm>
              <a:prstGeom prst="rect">
                <a:avLst/>
              </a:prstGeom>
              <a:solidFill>
                <a:srgbClr val="93959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01" name="Rectangle 77"/>
              <p:cNvSpPr/>
              <p:nvPr/>
            </p:nvSpPr>
            <p:spPr>
              <a:xfrm>
                <a:off x="2412" y="255"/>
                <a:ext cx="133" cy="12"/>
              </a:xfrm>
              <a:prstGeom prst="rect">
                <a:avLst/>
              </a:prstGeom>
              <a:solidFill>
                <a:srgbClr val="93959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02" name="Rectangle 78"/>
              <p:cNvSpPr/>
              <p:nvPr/>
            </p:nvSpPr>
            <p:spPr>
              <a:xfrm>
                <a:off x="2371" y="231"/>
                <a:ext cx="69" cy="12"/>
              </a:xfrm>
              <a:prstGeom prst="rect">
                <a:avLst/>
              </a:prstGeom>
              <a:solidFill>
                <a:srgbClr val="93959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03" name="Rectangle 79"/>
              <p:cNvSpPr/>
              <p:nvPr/>
            </p:nvSpPr>
            <p:spPr>
              <a:xfrm>
                <a:off x="2452" y="231"/>
                <a:ext cx="207" cy="12"/>
              </a:xfrm>
              <a:prstGeom prst="rect">
                <a:avLst/>
              </a:prstGeom>
              <a:solidFill>
                <a:srgbClr val="93959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04" name="Rectangle 80"/>
              <p:cNvSpPr/>
              <p:nvPr/>
            </p:nvSpPr>
            <p:spPr>
              <a:xfrm>
                <a:off x="2667" y="231"/>
                <a:ext cx="24" cy="12"/>
              </a:xfrm>
              <a:prstGeom prst="rect">
                <a:avLst/>
              </a:prstGeom>
              <a:solidFill>
                <a:srgbClr val="93959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05" name="Freeform 81"/>
              <p:cNvSpPr/>
              <p:nvPr/>
            </p:nvSpPr>
            <p:spPr>
              <a:xfrm>
                <a:off x="1068" y="952"/>
                <a:ext cx="967" cy="725"/>
              </a:xfrm>
              <a:custGeom>
                <a:avLst/>
                <a:gdLst>
                  <a:gd name="txL" fmla="*/ 0 w 967"/>
                  <a:gd name="txT" fmla="*/ 0 h 725"/>
                  <a:gd name="txR" fmla="*/ 967 w 967"/>
                  <a:gd name="txB" fmla="*/ 725 h 725"/>
                </a:gdLst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85"/>
                  </a:cxn>
                  <a:cxn ang="0">
                    <a:pos x="0" y="725"/>
                  </a:cxn>
                  <a:cxn ang="0">
                    <a:pos x="801" y="721"/>
                  </a:cxn>
                  <a:cxn ang="0">
                    <a:pos x="967" y="551"/>
                  </a:cxn>
                  <a:cxn ang="0">
                    <a:pos x="967" y="551"/>
                  </a:cxn>
                  <a:cxn ang="0">
                    <a:pos x="814" y="709"/>
                  </a:cxn>
                  <a:cxn ang="0">
                    <a:pos x="12" y="713"/>
                  </a:cxn>
                  <a:cxn ang="0">
                    <a:pos x="12" y="0"/>
                  </a:cxn>
                </a:cxnLst>
                <a:rect l="txL" t="txT" r="txR" b="txB"/>
                <a:pathLst>
                  <a:path w="967" h="725">
                    <a:moveTo>
                      <a:pt x="12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0" y="725"/>
                    </a:lnTo>
                    <a:lnTo>
                      <a:pt x="801" y="721"/>
                    </a:lnTo>
                    <a:lnTo>
                      <a:pt x="967" y="551"/>
                    </a:lnTo>
                    <a:lnTo>
                      <a:pt x="814" y="709"/>
                    </a:lnTo>
                    <a:lnTo>
                      <a:pt x="12" y="7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393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06" name="Freeform 82"/>
              <p:cNvSpPr/>
              <p:nvPr/>
            </p:nvSpPr>
            <p:spPr>
              <a:xfrm>
                <a:off x="1068" y="952"/>
                <a:ext cx="967" cy="725"/>
              </a:xfrm>
              <a:custGeom>
                <a:avLst/>
                <a:gdLst>
                  <a:gd name="txL" fmla="*/ 0 w 967"/>
                  <a:gd name="txT" fmla="*/ 0 h 725"/>
                  <a:gd name="txR" fmla="*/ 967 w 967"/>
                  <a:gd name="txB" fmla="*/ 725 h 725"/>
                </a:gdLst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85"/>
                  </a:cxn>
                  <a:cxn ang="0">
                    <a:pos x="0" y="725"/>
                  </a:cxn>
                  <a:cxn ang="0">
                    <a:pos x="801" y="721"/>
                  </a:cxn>
                  <a:cxn ang="0">
                    <a:pos x="967" y="551"/>
                  </a:cxn>
                  <a:cxn ang="0">
                    <a:pos x="967" y="551"/>
                  </a:cxn>
                  <a:cxn ang="0">
                    <a:pos x="814" y="709"/>
                  </a:cxn>
                  <a:cxn ang="0">
                    <a:pos x="12" y="713"/>
                  </a:cxn>
                  <a:cxn ang="0">
                    <a:pos x="12" y="0"/>
                  </a:cxn>
                </a:cxnLst>
                <a:rect l="txL" t="txT" r="txR" b="txB"/>
                <a:pathLst>
                  <a:path w="967" h="725">
                    <a:moveTo>
                      <a:pt x="12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0" y="725"/>
                    </a:lnTo>
                    <a:lnTo>
                      <a:pt x="801" y="721"/>
                    </a:lnTo>
                    <a:lnTo>
                      <a:pt x="967" y="551"/>
                    </a:lnTo>
                    <a:lnTo>
                      <a:pt x="814" y="709"/>
                    </a:lnTo>
                    <a:lnTo>
                      <a:pt x="12" y="713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07" name="Freeform 83"/>
              <p:cNvSpPr/>
              <p:nvPr/>
            </p:nvSpPr>
            <p:spPr>
              <a:xfrm>
                <a:off x="1080" y="940"/>
                <a:ext cx="968" cy="725"/>
              </a:xfrm>
              <a:custGeom>
                <a:avLst/>
                <a:gdLst>
                  <a:gd name="txL" fmla="*/ 0 w 968"/>
                  <a:gd name="txT" fmla="*/ 0 h 725"/>
                  <a:gd name="txR" fmla="*/ 968 w 968"/>
                  <a:gd name="txB" fmla="*/ 725 h 725"/>
                </a:gdLst>
                <a:ahLst/>
                <a:cxnLst>
                  <a:cxn ang="0">
                    <a:pos x="968" y="551"/>
                  </a:cxn>
                  <a:cxn ang="0">
                    <a:pos x="968" y="0"/>
                  </a:cxn>
                  <a:cxn ang="0">
                    <a:pos x="0" y="0"/>
                  </a:cxn>
                  <a:cxn ang="0">
                    <a:pos x="0" y="725"/>
                  </a:cxn>
                  <a:cxn ang="0">
                    <a:pos x="802" y="721"/>
                  </a:cxn>
                  <a:cxn ang="0">
                    <a:pos x="968" y="551"/>
                  </a:cxn>
                </a:cxnLst>
                <a:rect l="txL" t="txT" r="txR" b="txB"/>
                <a:pathLst>
                  <a:path w="968" h="725">
                    <a:moveTo>
                      <a:pt x="968" y="551"/>
                    </a:moveTo>
                    <a:lnTo>
                      <a:pt x="968" y="0"/>
                    </a:lnTo>
                    <a:lnTo>
                      <a:pt x="0" y="0"/>
                    </a:lnTo>
                    <a:lnTo>
                      <a:pt x="0" y="725"/>
                    </a:lnTo>
                    <a:lnTo>
                      <a:pt x="802" y="721"/>
                    </a:lnTo>
                    <a:lnTo>
                      <a:pt x="968" y="551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08" name="Freeform 84"/>
              <p:cNvSpPr/>
              <p:nvPr/>
            </p:nvSpPr>
            <p:spPr>
              <a:xfrm>
                <a:off x="1080" y="940"/>
                <a:ext cx="968" cy="725"/>
              </a:xfrm>
              <a:custGeom>
                <a:avLst/>
                <a:gdLst>
                  <a:gd name="txL" fmla="*/ 0 w 968"/>
                  <a:gd name="txT" fmla="*/ 0 h 725"/>
                  <a:gd name="txR" fmla="*/ 968 w 968"/>
                  <a:gd name="txB" fmla="*/ 725 h 725"/>
                </a:gdLst>
                <a:ahLst/>
                <a:cxnLst>
                  <a:cxn ang="0">
                    <a:pos x="968" y="551"/>
                  </a:cxn>
                  <a:cxn ang="0">
                    <a:pos x="968" y="0"/>
                  </a:cxn>
                  <a:cxn ang="0">
                    <a:pos x="0" y="0"/>
                  </a:cxn>
                  <a:cxn ang="0">
                    <a:pos x="0" y="725"/>
                  </a:cxn>
                  <a:cxn ang="0">
                    <a:pos x="802" y="721"/>
                  </a:cxn>
                  <a:cxn ang="0">
                    <a:pos x="968" y="551"/>
                  </a:cxn>
                </a:cxnLst>
                <a:rect l="txL" t="txT" r="txR" b="txB"/>
                <a:pathLst>
                  <a:path w="968" h="725">
                    <a:moveTo>
                      <a:pt x="968" y="551"/>
                    </a:moveTo>
                    <a:lnTo>
                      <a:pt x="968" y="0"/>
                    </a:lnTo>
                    <a:lnTo>
                      <a:pt x="0" y="0"/>
                    </a:lnTo>
                    <a:lnTo>
                      <a:pt x="0" y="725"/>
                    </a:lnTo>
                    <a:lnTo>
                      <a:pt x="802" y="721"/>
                    </a:lnTo>
                    <a:lnTo>
                      <a:pt x="968" y="551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09" name="Freeform 85"/>
              <p:cNvSpPr/>
              <p:nvPr/>
            </p:nvSpPr>
            <p:spPr>
              <a:xfrm>
                <a:off x="1882" y="1487"/>
                <a:ext cx="166" cy="174"/>
              </a:xfrm>
              <a:custGeom>
                <a:avLst/>
                <a:gdLst>
                  <a:gd name="txL" fmla="*/ 0 w 166"/>
                  <a:gd name="txT" fmla="*/ 0 h 174"/>
                  <a:gd name="txR" fmla="*/ 166 w 16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74"/>
                  </a:cxn>
                  <a:cxn ang="0">
                    <a:pos x="166" y="4"/>
                  </a:cxn>
                  <a:cxn ang="0">
                    <a:pos x="0" y="0"/>
                  </a:cxn>
                </a:cxnLst>
                <a:rect l="txL" t="txT" r="txR" b="txB"/>
                <a:pathLst>
                  <a:path w="166" h="174">
                    <a:moveTo>
                      <a:pt x="0" y="0"/>
                    </a:moveTo>
                    <a:lnTo>
                      <a:pt x="0" y="174"/>
                    </a:lnTo>
                    <a:lnTo>
                      <a:pt x="16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4B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10" name="Freeform 86"/>
              <p:cNvSpPr/>
              <p:nvPr/>
            </p:nvSpPr>
            <p:spPr>
              <a:xfrm>
                <a:off x="1882" y="1491"/>
                <a:ext cx="166" cy="170"/>
              </a:xfrm>
              <a:custGeom>
                <a:avLst/>
                <a:gdLst>
                  <a:gd name="txL" fmla="*/ 0 w 166"/>
                  <a:gd name="txT" fmla="*/ 0 h 170"/>
                  <a:gd name="txR" fmla="*/ 166 w 166"/>
                  <a:gd name="txB" fmla="*/ 170 h 170"/>
                </a:gdLst>
                <a:ahLst/>
                <a:cxnLst>
                  <a:cxn ang="0">
                    <a:pos x="8" y="8"/>
                  </a:cxn>
                  <a:cxn ang="0">
                    <a:pos x="0" y="170"/>
                  </a:cxn>
                  <a:cxn ang="0">
                    <a:pos x="166" y="0"/>
                  </a:cxn>
                  <a:cxn ang="0">
                    <a:pos x="8" y="8"/>
                  </a:cxn>
                </a:cxnLst>
                <a:rect l="txL" t="txT" r="txR" b="txB"/>
                <a:pathLst>
                  <a:path w="166" h="170">
                    <a:moveTo>
                      <a:pt x="8" y="8"/>
                    </a:moveTo>
                    <a:lnTo>
                      <a:pt x="0" y="170"/>
                    </a:lnTo>
                    <a:lnTo>
                      <a:pt x="166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2EFE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11" name="Rectangle 87"/>
              <p:cNvSpPr/>
              <p:nvPr/>
            </p:nvSpPr>
            <p:spPr>
              <a:xfrm>
                <a:off x="1080" y="940"/>
                <a:ext cx="968" cy="85"/>
              </a:xfrm>
              <a:prstGeom prst="rect">
                <a:avLst/>
              </a:prstGeom>
              <a:solidFill>
                <a:srgbClr val="68C39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12" name="Rectangle 88"/>
              <p:cNvSpPr/>
              <p:nvPr/>
            </p:nvSpPr>
            <p:spPr>
              <a:xfrm>
                <a:off x="1080" y="940"/>
                <a:ext cx="968" cy="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13" name="Oval 89"/>
              <p:cNvSpPr/>
              <p:nvPr/>
            </p:nvSpPr>
            <p:spPr>
              <a:xfrm>
                <a:off x="1959" y="964"/>
                <a:ext cx="36" cy="37"/>
              </a:xfrm>
              <a:prstGeom prst="ellipse">
                <a:avLst/>
              </a:prstGeom>
              <a:solidFill>
                <a:srgbClr val="FFFB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14" name="Oval 90"/>
              <p:cNvSpPr/>
              <p:nvPr/>
            </p:nvSpPr>
            <p:spPr>
              <a:xfrm>
                <a:off x="1882" y="964"/>
                <a:ext cx="36" cy="37"/>
              </a:xfrm>
              <a:prstGeom prst="ellipse">
                <a:avLst/>
              </a:prstGeom>
              <a:solidFill>
                <a:srgbClr val="FFFB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15" name="Oval 91"/>
              <p:cNvSpPr/>
              <p:nvPr/>
            </p:nvSpPr>
            <p:spPr>
              <a:xfrm>
                <a:off x="1801" y="964"/>
                <a:ext cx="40" cy="37"/>
              </a:xfrm>
              <a:prstGeom prst="ellipse">
                <a:avLst/>
              </a:prstGeom>
              <a:solidFill>
                <a:srgbClr val="FFFB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16" name="Rectangle 92"/>
              <p:cNvSpPr/>
              <p:nvPr/>
            </p:nvSpPr>
            <p:spPr>
              <a:xfrm>
                <a:off x="1161" y="1065"/>
                <a:ext cx="405" cy="49"/>
              </a:xfrm>
              <a:prstGeom prst="rect">
                <a:avLst/>
              </a:prstGeom>
              <a:solidFill>
                <a:srgbClr val="D94D3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17" name="Rectangle 93"/>
              <p:cNvSpPr/>
              <p:nvPr/>
            </p:nvSpPr>
            <p:spPr>
              <a:xfrm>
                <a:off x="1113" y="1276"/>
                <a:ext cx="611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18" name="Rectangle 94"/>
              <p:cNvSpPr/>
              <p:nvPr/>
            </p:nvSpPr>
            <p:spPr>
              <a:xfrm>
                <a:off x="1728" y="1276"/>
                <a:ext cx="44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19" name="Rectangle 95"/>
              <p:cNvSpPr/>
              <p:nvPr/>
            </p:nvSpPr>
            <p:spPr>
              <a:xfrm>
                <a:off x="1113" y="1304"/>
                <a:ext cx="178" cy="17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0" name="Rectangle 96"/>
              <p:cNvSpPr/>
              <p:nvPr/>
            </p:nvSpPr>
            <p:spPr>
              <a:xfrm>
                <a:off x="1113" y="1333"/>
                <a:ext cx="214" cy="12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1" name="Rectangle 97"/>
              <p:cNvSpPr/>
              <p:nvPr/>
            </p:nvSpPr>
            <p:spPr>
              <a:xfrm>
                <a:off x="1331" y="1333"/>
                <a:ext cx="110" cy="12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2" name="Rectangle 98"/>
              <p:cNvSpPr/>
              <p:nvPr/>
            </p:nvSpPr>
            <p:spPr>
              <a:xfrm>
                <a:off x="1299" y="1304"/>
                <a:ext cx="57" cy="17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3" name="Rectangle 99"/>
              <p:cNvSpPr/>
              <p:nvPr/>
            </p:nvSpPr>
            <p:spPr>
              <a:xfrm>
                <a:off x="1364" y="1304"/>
                <a:ext cx="170" cy="17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4" name="Rectangle 100"/>
              <p:cNvSpPr/>
              <p:nvPr/>
            </p:nvSpPr>
            <p:spPr>
              <a:xfrm>
                <a:off x="1538" y="1304"/>
                <a:ext cx="20" cy="17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5" name="Rectangle 101"/>
              <p:cNvSpPr/>
              <p:nvPr/>
            </p:nvSpPr>
            <p:spPr>
              <a:xfrm>
                <a:off x="1562" y="1304"/>
                <a:ext cx="372" cy="17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6" name="Rectangle 102"/>
              <p:cNvSpPr/>
              <p:nvPr/>
            </p:nvSpPr>
            <p:spPr>
              <a:xfrm>
                <a:off x="1113" y="1361"/>
                <a:ext cx="611" cy="12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7" name="Rectangle 103"/>
              <p:cNvSpPr/>
              <p:nvPr/>
            </p:nvSpPr>
            <p:spPr>
              <a:xfrm>
                <a:off x="1728" y="1361"/>
                <a:ext cx="44" cy="12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8" name="Rectangle 104"/>
              <p:cNvSpPr/>
              <p:nvPr/>
            </p:nvSpPr>
            <p:spPr>
              <a:xfrm>
                <a:off x="1113" y="1386"/>
                <a:ext cx="178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29" name="Rectangle 105"/>
              <p:cNvSpPr/>
              <p:nvPr/>
            </p:nvSpPr>
            <p:spPr>
              <a:xfrm>
                <a:off x="1113" y="1414"/>
                <a:ext cx="214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0" name="Rectangle 106"/>
              <p:cNvSpPr/>
              <p:nvPr/>
            </p:nvSpPr>
            <p:spPr>
              <a:xfrm>
                <a:off x="1331" y="1414"/>
                <a:ext cx="110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1" name="Rectangle 107"/>
              <p:cNvSpPr/>
              <p:nvPr/>
            </p:nvSpPr>
            <p:spPr>
              <a:xfrm>
                <a:off x="1299" y="1386"/>
                <a:ext cx="57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2" name="Rectangle 108"/>
              <p:cNvSpPr/>
              <p:nvPr/>
            </p:nvSpPr>
            <p:spPr>
              <a:xfrm>
                <a:off x="1364" y="1386"/>
                <a:ext cx="170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3" name="Rectangle 109"/>
              <p:cNvSpPr/>
              <p:nvPr/>
            </p:nvSpPr>
            <p:spPr>
              <a:xfrm>
                <a:off x="1538" y="1386"/>
                <a:ext cx="20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4" name="Rectangle 110"/>
              <p:cNvSpPr/>
              <p:nvPr/>
            </p:nvSpPr>
            <p:spPr>
              <a:xfrm>
                <a:off x="1562" y="1386"/>
                <a:ext cx="372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5" name="Rectangle 111"/>
              <p:cNvSpPr/>
              <p:nvPr/>
            </p:nvSpPr>
            <p:spPr>
              <a:xfrm>
                <a:off x="1113" y="1442"/>
                <a:ext cx="611" cy="12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6" name="Rectangle 112"/>
              <p:cNvSpPr/>
              <p:nvPr/>
            </p:nvSpPr>
            <p:spPr>
              <a:xfrm>
                <a:off x="1728" y="1442"/>
                <a:ext cx="44" cy="12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7" name="Rectangle 113"/>
              <p:cNvSpPr/>
              <p:nvPr/>
            </p:nvSpPr>
            <p:spPr>
              <a:xfrm>
                <a:off x="1113" y="1467"/>
                <a:ext cx="178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8" name="Rectangle 114"/>
              <p:cNvSpPr/>
              <p:nvPr/>
            </p:nvSpPr>
            <p:spPr>
              <a:xfrm>
                <a:off x="1113" y="1495"/>
                <a:ext cx="214" cy="12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39" name="Rectangle 115"/>
              <p:cNvSpPr/>
              <p:nvPr/>
            </p:nvSpPr>
            <p:spPr>
              <a:xfrm>
                <a:off x="1331" y="1495"/>
                <a:ext cx="110" cy="12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40" name="Rectangle 116"/>
              <p:cNvSpPr/>
              <p:nvPr/>
            </p:nvSpPr>
            <p:spPr>
              <a:xfrm>
                <a:off x="1299" y="1467"/>
                <a:ext cx="57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41" name="Rectangle 117"/>
              <p:cNvSpPr/>
              <p:nvPr/>
            </p:nvSpPr>
            <p:spPr>
              <a:xfrm>
                <a:off x="1364" y="1467"/>
                <a:ext cx="170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42" name="Rectangle 118"/>
              <p:cNvSpPr/>
              <p:nvPr/>
            </p:nvSpPr>
            <p:spPr>
              <a:xfrm>
                <a:off x="1538" y="1467"/>
                <a:ext cx="20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43" name="Rectangle 119"/>
              <p:cNvSpPr/>
              <p:nvPr/>
            </p:nvSpPr>
            <p:spPr>
              <a:xfrm>
                <a:off x="1562" y="1467"/>
                <a:ext cx="372" cy="16"/>
              </a:xfrm>
              <a:prstGeom prst="rect">
                <a:avLst/>
              </a:prstGeom>
              <a:solidFill>
                <a:srgbClr val="32333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44" name="Freeform 120"/>
              <p:cNvSpPr/>
              <p:nvPr/>
            </p:nvSpPr>
            <p:spPr>
              <a:xfrm>
                <a:off x="1137" y="1175"/>
                <a:ext cx="41" cy="53"/>
              </a:xfrm>
              <a:custGeom>
                <a:avLst/>
                <a:gdLst>
                  <a:gd name="txL" fmla="*/ 0 w 10"/>
                  <a:gd name="txT" fmla="*/ 0 h 13"/>
                  <a:gd name="txR" fmla="*/ 10 w 10"/>
                  <a:gd name="txB" fmla="*/ 13 h 13"/>
                </a:gdLst>
                <a:ahLst/>
                <a:cxnLst>
                  <a:cxn ang="0">
                    <a:pos x="0" y="400"/>
                  </a:cxn>
                  <a:cxn ang="0">
                    <a:pos x="66" y="334"/>
                  </a:cxn>
                  <a:cxn ang="0">
                    <a:pos x="623" y="0"/>
                  </a:cxn>
                  <a:cxn ang="0">
                    <a:pos x="623" y="0"/>
                  </a:cxn>
                  <a:cxn ang="0">
                    <a:pos x="689" y="65"/>
                  </a:cxn>
                  <a:cxn ang="0">
                    <a:pos x="623" y="65"/>
                  </a:cxn>
                  <a:cxn ang="0">
                    <a:pos x="135" y="400"/>
                  </a:cxn>
                  <a:cxn ang="0">
                    <a:pos x="623" y="746"/>
                  </a:cxn>
                  <a:cxn ang="0">
                    <a:pos x="689" y="815"/>
                  </a:cxn>
                  <a:cxn ang="0">
                    <a:pos x="623" y="881"/>
                  </a:cxn>
                  <a:cxn ang="0">
                    <a:pos x="623" y="815"/>
                  </a:cxn>
                  <a:cxn ang="0">
                    <a:pos x="66" y="481"/>
                  </a:cxn>
                  <a:cxn ang="0">
                    <a:pos x="0" y="400"/>
                  </a:cxn>
                </a:cxnLst>
                <a:rect l="txL" t="txT" r="txR" b="txB"/>
                <a:pathLst>
                  <a:path w="10" h="13">
                    <a:moveTo>
                      <a:pt x="0" y="6"/>
                    </a:moveTo>
                    <a:cubicBezTo>
                      <a:pt x="0" y="6"/>
                      <a:pt x="0" y="5"/>
                      <a:pt x="1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2" y="8"/>
                      <a:pt x="1" y="7"/>
                    </a:cubicBezTo>
                    <a:cubicBezTo>
                      <a:pt x="0" y="7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45" name="Freeform 121"/>
              <p:cNvSpPr/>
              <p:nvPr/>
            </p:nvSpPr>
            <p:spPr>
              <a:xfrm>
                <a:off x="1186" y="1159"/>
                <a:ext cx="36" cy="73"/>
              </a:xfrm>
              <a:custGeom>
                <a:avLst/>
                <a:gdLst>
                  <a:gd name="txL" fmla="*/ 0 w 36"/>
                  <a:gd name="txT" fmla="*/ 0 h 73"/>
                  <a:gd name="txR" fmla="*/ 36 w 36"/>
                  <a:gd name="txB" fmla="*/ 73 h 73"/>
                </a:gdLst>
                <a:ahLst/>
                <a:cxnLst>
                  <a:cxn ang="0">
                    <a:pos x="8" y="73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0" y="73"/>
                  </a:cxn>
                  <a:cxn ang="0">
                    <a:pos x="0" y="69"/>
                  </a:cxn>
                  <a:cxn ang="0">
                    <a:pos x="32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8" y="73"/>
                  </a:cxn>
                </a:cxnLst>
                <a:rect l="txL" t="txT" r="txR" b="txB"/>
                <a:pathLst>
                  <a:path w="36" h="73">
                    <a:moveTo>
                      <a:pt x="8" y="73"/>
                    </a:moveTo>
                    <a:lnTo>
                      <a:pt x="4" y="73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4"/>
                    </a:lnTo>
                    <a:lnTo>
                      <a:pt x="8" y="73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46" name="Freeform 122"/>
              <p:cNvSpPr>
                <a:spLocks noEditPoints="1"/>
              </p:cNvSpPr>
              <p:nvPr/>
            </p:nvSpPr>
            <p:spPr>
              <a:xfrm>
                <a:off x="1234" y="1159"/>
                <a:ext cx="49" cy="73"/>
              </a:xfrm>
              <a:custGeom>
                <a:avLst/>
                <a:gdLst>
                  <a:gd name="txL" fmla="*/ 0 w 12"/>
                  <a:gd name="txT" fmla="*/ 0 h 18"/>
                  <a:gd name="txR" fmla="*/ 12 w 12"/>
                  <a:gd name="txB" fmla="*/ 18 h 18"/>
                </a:gdLst>
                <a:ahLst/>
                <a:cxnLst>
                  <a:cxn ang="0">
                    <a:pos x="0" y="65"/>
                  </a:cxn>
                  <a:cxn ang="0">
                    <a:pos x="65" y="0"/>
                  </a:cxn>
                  <a:cxn ang="0">
                    <a:pos x="482" y="0"/>
                  </a:cxn>
                  <a:cxn ang="0">
                    <a:pos x="817" y="329"/>
                  </a:cxn>
                  <a:cxn ang="0">
                    <a:pos x="482" y="673"/>
                  </a:cxn>
                  <a:cxn ang="0">
                    <a:pos x="65" y="673"/>
                  </a:cxn>
                  <a:cxn ang="0">
                    <a:pos x="65" y="1200"/>
                  </a:cxn>
                  <a:cxn ang="0">
                    <a:pos x="65" y="1200"/>
                  </a:cxn>
                  <a:cxn ang="0">
                    <a:pos x="0" y="1200"/>
                  </a:cxn>
                  <a:cxn ang="0">
                    <a:pos x="0" y="65"/>
                  </a:cxn>
                  <a:cxn ang="0">
                    <a:pos x="482" y="527"/>
                  </a:cxn>
                  <a:cxn ang="0">
                    <a:pos x="751" y="329"/>
                  </a:cxn>
                  <a:cxn ang="0">
                    <a:pos x="482" y="65"/>
                  </a:cxn>
                  <a:cxn ang="0">
                    <a:pos x="65" y="65"/>
                  </a:cxn>
                  <a:cxn ang="0">
                    <a:pos x="65" y="527"/>
                  </a:cxn>
                  <a:cxn ang="0">
                    <a:pos x="482" y="527"/>
                  </a:cxn>
                </a:cxnLst>
                <a:rect l="txL" t="txT" r="txR" b="txB"/>
                <a:pathLst>
                  <a:path w="12" h="18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2" y="2"/>
                      <a:pt x="12" y="5"/>
                    </a:cubicBezTo>
                    <a:cubicBezTo>
                      <a:pt x="12" y="7"/>
                      <a:pt x="10" y="10"/>
                      <a:pt x="7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0" y="1"/>
                    </a:lnTo>
                    <a:close/>
                    <a:moveTo>
                      <a:pt x="7" y="8"/>
                    </a:moveTo>
                    <a:cubicBezTo>
                      <a:pt x="9" y="8"/>
                      <a:pt x="11" y="7"/>
                      <a:pt x="11" y="5"/>
                    </a:cubicBezTo>
                    <a:cubicBezTo>
                      <a:pt x="11" y="3"/>
                      <a:pt x="9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47" name="Freeform 123"/>
              <p:cNvSpPr>
                <a:spLocks noEditPoints="1"/>
              </p:cNvSpPr>
              <p:nvPr/>
            </p:nvSpPr>
            <p:spPr>
              <a:xfrm>
                <a:off x="1295" y="1187"/>
                <a:ext cx="4" cy="45"/>
              </a:xfrm>
              <a:custGeom>
                <a:avLst/>
                <a:gdLst>
                  <a:gd name="txL" fmla="*/ 0 w 1"/>
                  <a:gd name="txT" fmla="*/ 0 h 11"/>
                  <a:gd name="txR" fmla="*/ 1 w 1"/>
                  <a:gd name="txB" fmla="*/ 11 h 11"/>
                </a:gdLst>
                <a:ahLst/>
                <a:cxnLst>
                  <a:cxn ang="0">
                    <a:pos x="0" y="65"/>
                  </a:cxn>
                  <a:cxn ang="0">
                    <a:pos x="64" y="0"/>
                  </a:cxn>
                  <a:cxn ang="0">
                    <a:pos x="64" y="65"/>
                  </a:cxn>
                  <a:cxn ang="0">
                    <a:pos x="64" y="135"/>
                  </a:cxn>
                  <a:cxn ang="0">
                    <a:pos x="64" y="200"/>
                  </a:cxn>
                  <a:cxn ang="0">
                    <a:pos x="0" y="135"/>
                  </a:cxn>
                  <a:cxn ang="0">
                    <a:pos x="0" y="65"/>
                  </a:cxn>
                  <a:cxn ang="0">
                    <a:pos x="0" y="687"/>
                  </a:cxn>
                  <a:cxn ang="0">
                    <a:pos x="64" y="618"/>
                  </a:cxn>
                  <a:cxn ang="0">
                    <a:pos x="64" y="687"/>
                  </a:cxn>
                  <a:cxn ang="0">
                    <a:pos x="64" y="753"/>
                  </a:cxn>
                  <a:cxn ang="0">
                    <a:pos x="64" y="753"/>
                  </a:cxn>
                  <a:cxn ang="0">
                    <a:pos x="0" y="753"/>
                  </a:cxn>
                  <a:cxn ang="0">
                    <a:pos x="0" y="687"/>
                  </a:cxn>
                </a:cxnLst>
                <a:rect l="txL" t="txT" r="txR" b="txB"/>
                <a:pathLst>
                  <a:path w="1" h="1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lnTo>
                      <a:pt x="0" y="1"/>
                    </a:lnTo>
                    <a:close/>
                    <a:moveTo>
                      <a:pt x="0" y="10"/>
                    </a:move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48" name="Freeform 124"/>
              <p:cNvSpPr/>
              <p:nvPr/>
            </p:nvSpPr>
            <p:spPr>
              <a:xfrm>
                <a:off x="1311" y="1163"/>
                <a:ext cx="24" cy="69"/>
              </a:xfrm>
              <a:custGeom>
                <a:avLst/>
                <a:gdLst>
                  <a:gd name="txL" fmla="*/ 0 w 6"/>
                  <a:gd name="txT" fmla="*/ 0 h 17"/>
                  <a:gd name="txR" fmla="*/ 6 w 6"/>
                  <a:gd name="txB" fmla="*/ 17 h 17"/>
                </a:gdLst>
                <a:ahLst/>
                <a:cxnLst>
                  <a:cxn ang="0">
                    <a:pos x="320" y="0"/>
                  </a:cxn>
                  <a:cxn ang="0">
                    <a:pos x="320" y="0"/>
                  </a:cxn>
                  <a:cxn ang="0">
                    <a:pos x="384" y="65"/>
                  </a:cxn>
                  <a:cxn ang="0">
                    <a:pos x="384" y="1136"/>
                  </a:cxn>
                  <a:cxn ang="0">
                    <a:pos x="384" y="1136"/>
                  </a:cxn>
                  <a:cxn ang="0">
                    <a:pos x="320" y="1136"/>
                  </a:cxn>
                  <a:cxn ang="0">
                    <a:pos x="320" y="65"/>
                  </a:cxn>
                  <a:cxn ang="0">
                    <a:pos x="64" y="264"/>
                  </a:cxn>
                  <a:cxn ang="0">
                    <a:pos x="64" y="264"/>
                  </a:cxn>
                  <a:cxn ang="0">
                    <a:pos x="0" y="264"/>
                  </a:cxn>
                  <a:cxn ang="0">
                    <a:pos x="0" y="199"/>
                  </a:cxn>
                  <a:cxn ang="0">
                    <a:pos x="320" y="0"/>
                  </a:cxn>
                </a:cxnLst>
                <a:rect l="txL" t="txT" r="txR" b="txB"/>
                <a:pathLst>
                  <a:path w="6" h="17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49" name="Freeform 125"/>
              <p:cNvSpPr/>
              <p:nvPr/>
            </p:nvSpPr>
            <p:spPr>
              <a:xfrm>
                <a:off x="1347" y="1175"/>
                <a:ext cx="41" cy="53"/>
              </a:xfrm>
              <a:custGeom>
                <a:avLst/>
                <a:gdLst>
                  <a:gd name="txL" fmla="*/ 0 w 10"/>
                  <a:gd name="txT" fmla="*/ 0 h 13"/>
                  <a:gd name="txR" fmla="*/ 10 w 10"/>
                  <a:gd name="txB" fmla="*/ 13 h 13"/>
                </a:gdLst>
                <a:ahLst/>
                <a:cxnLst>
                  <a:cxn ang="0">
                    <a:pos x="66" y="815"/>
                  </a:cxn>
                  <a:cxn ang="0">
                    <a:pos x="66" y="881"/>
                  </a:cxn>
                  <a:cxn ang="0">
                    <a:pos x="0" y="815"/>
                  </a:cxn>
                  <a:cxn ang="0">
                    <a:pos x="0" y="746"/>
                  </a:cxn>
                  <a:cxn ang="0">
                    <a:pos x="554" y="400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23" y="334"/>
                  </a:cxn>
                  <a:cxn ang="0">
                    <a:pos x="689" y="400"/>
                  </a:cxn>
                  <a:cxn ang="0">
                    <a:pos x="623" y="481"/>
                  </a:cxn>
                  <a:cxn ang="0">
                    <a:pos x="66" y="815"/>
                  </a:cxn>
                </a:cxnLst>
                <a:rect l="txL" t="txT" r="txR" b="txB"/>
                <a:pathLst>
                  <a:path w="10" h="13"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5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6"/>
                      <a:pt x="10" y="6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8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0" name="Rectangle 126"/>
              <p:cNvSpPr/>
              <p:nvPr/>
            </p:nvSpPr>
            <p:spPr>
              <a:xfrm>
                <a:off x="2404" y="1223"/>
                <a:ext cx="319" cy="21"/>
              </a:xfrm>
              <a:prstGeom prst="rect">
                <a:avLst/>
              </a:prstGeom>
              <a:solidFill>
                <a:srgbClr val="93959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51" name="Freeform 127"/>
              <p:cNvSpPr>
                <a:spLocks noEditPoints="1"/>
              </p:cNvSpPr>
              <p:nvPr/>
            </p:nvSpPr>
            <p:spPr>
              <a:xfrm>
                <a:off x="2149" y="802"/>
                <a:ext cx="255" cy="442"/>
              </a:xfrm>
              <a:custGeom>
                <a:avLst/>
                <a:gdLst>
                  <a:gd name="txL" fmla="*/ 0 w 63"/>
                  <a:gd name="txT" fmla="*/ 0 h 109"/>
                  <a:gd name="txR" fmla="*/ 63 w 63"/>
                  <a:gd name="txB" fmla="*/ 109 h 109"/>
                </a:gdLst>
                <a:ahLst/>
                <a:cxnLst>
                  <a:cxn ang="0">
                    <a:pos x="4177" y="7003"/>
                  </a:cxn>
                  <a:cxn ang="0">
                    <a:pos x="3521" y="7003"/>
                  </a:cxn>
                  <a:cxn ang="0">
                    <a:pos x="3521" y="7267"/>
                  </a:cxn>
                  <a:cxn ang="0">
                    <a:pos x="4177" y="7267"/>
                  </a:cxn>
                  <a:cxn ang="0">
                    <a:pos x="4177" y="7003"/>
                  </a:cxn>
                  <a:cxn ang="0">
                    <a:pos x="130" y="0"/>
                  </a:cxn>
                  <a:cxn ang="0">
                    <a:pos x="130" y="0"/>
                  </a:cxn>
                  <a:cxn ang="0">
                    <a:pos x="0" y="130"/>
                  </a:cxn>
                  <a:cxn ang="0">
                    <a:pos x="0" y="673"/>
                  </a:cxn>
                  <a:cxn ang="0">
                    <a:pos x="130" y="673"/>
                  </a:cxn>
                  <a:cxn ang="0">
                    <a:pos x="130" y="0"/>
                  </a:cxn>
                </a:cxnLst>
                <a:rect l="txL" t="txT" r="txR" b="txB"/>
                <a:pathLst>
                  <a:path w="63" h="109">
                    <a:moveTo>
                      <a:pt x="63" y="105"/>
                    </a:move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63" y="109"/>
                      <a:pt x="63" y="109"/>
                      <a:pt x="63" y="109"/>
                    </a:cubicBezTo>
                    <a:cubicBezTo>
                      <a:pt x="63" y="105"/>
                      <a:pt x="63" y="105"/>
                      <a:pt x="63" y="105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393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2" name="Freeform 128"/>
              <p:cNvSpPr>
                <a:spLocks noEditPoints="1"/>
              </p:cNvSpPr>
              <p:nvPr/>
            </p:nvSpPr>
            <p:spPr>
              <a:xfrm>
                <a:off x="2149" y="843"/>
                <a:ext cx="214" cy="401"/>
              </a:xfrm>
              <a:custGeom>
                <a:avLst/>
                <a:gdLst>
                  <a:gd name="txL" fmla="*/ 0 w 214"/>
                  <a:gd name="txT" fmla="*/ 0 h 401"/>
                  <a:gd name="txR" fmla="*/ 214 w 214"/>
                  <a:gd name="txB" fmla="*/ 401 h 401"/>
                </a:gdLst>
                <a:ahLst/>
                <a:cxnLst>
                  <a:cxn ang="0">
                    <a:pos x="214" y="385"/>
                  </a:cxn>
                  <a:cxn ang="0">
                    <a:pos x="166" y="385"/>
                  </a:cxn>
                  <a:cxn ang="0">
                    <a:pos x="166" y="401"/>
                  </a:cxn>
                  <a:cxn ang="0">
                    <a:pos x="214" y="401"/>
                  </a:cxn>
                  <a:cxn ang="0">
                    <a:pos x="214" y="385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8" y="48"/>
                  </a:cxn>
                  <a:cxn ang="0">
                    <a:pos x="8" y="36"/>
                  </a:cxn>
                  <a:cxn ang="0">
                    <a:pos x="8" y="32"/>
                  </a:cxn>
                  <a:cxn ang="0">
                    <a:pos x="8" y="0"/>
                  </a:cxn>
                </a:cxnLst>
                <a:rect l="txL" t="txT" r="txR" b="txB"/>
                <a:pathLst>
                  <a:path w="214" h="401">
                    <a:moveTo>
                      <a:pt x="214" y="385"/>
                    </a:moveTo>
                    <a:lnTo>
                      <a:pt x="166" y="385"/>
                    </a:lnTo>
                    <a:lnTo>
                      <a:pt x="166" y="401"/>
                    </a:lnTo>
                    <a:lnTo>
                      <a:pt x="214" y="401"/>
                    </a:lnTo>
                    <a:lnTo>
                      <a:pt x="214" y="385"/>
                    </a:lnTo>
                    <a:close/>
                    <a:moveTo>
                      <a:pt x="8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8" y="36"/>
                    </a:lnTo>
                    <a:lnTo>
                      <a:pt x="8" y="3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D1E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3" name="Freeform 129"/>
              <p:cNvSpPr>
                <a:spLocks noEditPoints="1"/>
              </p:cNvSpPr>
              <p:nvPr/>
            </p:nvSpPr>
            <p:spPr>
              <a:xfrm>
                <a:off x="2149" y="843"/>
                <a:ext cx="214" cy="401"/>
              </a:xfrm>
              <a:custGeom>
                <a:avLst/>
                <a:gdLst>
                  <a:gd name="txL" fmla="*/ 0 w 214"/>
                  <a:gd name="txT" fmla="*/ 0 h 401"/>
                  <a:gd name="txR" fmla="*/ 214 w 214"/>
                  <a:gd name="txB" fmla="*/ 401 h 401"/>
                </a:gdLst>
                <a:ahLst/>
                <a:cxnLst>
                  <a:cxn ang="0">
                    <a:pos x="214" y="385"/>
                  </a:cxn>
                  <a:cxn ang="0">
                    <a:pos x="166" y="385"/>
                  </a:cxn>
                  <a:cxn ang="0">
                    <a:pos x="166" y="401"/>
                  </a:cxn>
                  <a:cxn ang="0">
                    <a:pos x="214" y="401"/>
                  </a:cxn>
                  <a:cxn ang="0">
                    <a:pos x="214" y="385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8" y="48"/>
                  </a:cxn>
                  <a:cxn ang="0">
                    <a:pos x="8" y="36"/>
                  </a:cxn>
                  <a:cxn ang="0">
                    <a:pos x="8" y="32"/>
                  </a:cxn>
                  <a:cxn ang="0">
                    <a:pos x="8" y="0"/>
                  </a:cxn>
                </a:cxnLst>
                <a:rect l="txL" t="txT" r="txR" b="txB"/>
                <a:pathLst>
                  <a:path w="214" h="401">
                    <a:moveTo>
                      <a:pt x="214" y="385"/>
                    </a:moveTo>
                    <a:lnTo>
                      <a:pt x="166" y="385"/>
                    </a:lnTo>
                    <a:lnTo>
                      <a:pt x="166" y="401"/>
                    </a:lnTo>
                    <a:lnTo>
                      <a:pt x="214" y="401"/>
                    </a:lnTo>
                    <a:lnTo>
                      <a:pt x="214" y="385"/>
                    </a:lnTo>
                    <a:moveTo>
                      <a:pt x="8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8" y="36"/>
                    </a:lnTo>
                    <a:lnTo>
                      <a:pt x="8" y="3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4" name="Freeform 130"/>
              <p:cNvSpPr/>
              <p:nvPr/>
            </p:nvSpPr>
            <p:spPr>
              <a:xfrm>
                <a:off x="2149" y="891"/>
                <a:ext cx="166" cy="353"/>
              </a:xfrm>
              <a:custGeom>
                <a:avLst/>
                <a:gdLst>
                  <a:gd name="txL" fmla="*/ 0 w 41"/>
                  <a:gd name="txT" fmla="*/ 0 h 87"/>
                  <a:gd name="txR" fmla="*/ 41 w 41"/>
                  <a:gd name="txB" fmla="*/ 87 h 87"/>
                </a:gdLst>
                <a:ahLst/>
                <a:cxnLst>
                  <a:cxn ang="0">
                    <a:pos x="13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44"/>
                  </a:cxn>
                  <a:cxn ang="0">
                    <a:pos x="0" y="5072"/>
                  </a:cxn>
                  <a:cxn ang="0">
                    <a:pos x="0" y="5202"/>
                  </a:cxn>
                  <a:cxn ang="0">
                    <a:pos x="393" y="5810"/>
                  </a:cxn>
                  <a:cxn ang="0">
                    <a:pos x="2721" y="5810"/>
                  </a:cxn>
                  <a:cxn ang="0">
                    <a:pos x="2721" y="5547"/>
                  </a:cxn>
                  <a:cxn ang="0">
                    <a:pos x="526" y="5547"/>
                  </a:cxn>
                  <a:cxn ang="0">
                    <a:pos x="130" y="4938"/>
                  </a:cxn>
                  <a:cxn ang="0">
                    <a:pos x="130" y="0"/>
                  </a:cxn>
                </a:cxnLst>
                <a:rect l="txL" t="txT" r="txR" b="txB"/>
                <a:pathLst>
                  <a:path w="41" h="87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3"/>
                      <a:pt x="3" y="87"/>
                      <a:pt x="6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5" y="83"/>
                      <a:pt x="2" y="79"/>
                      <a:pt x="2" y="7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393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5" name="Freeform 131"/>
              <p:cNvSpPr/>
              <p:nvPr/>
            </p:nvSpPr>
            <p:spPr>
              <a:xfrm>
                <a:off x="2157" y="790"/>
                <a:ext cx="574" cy="438"/>
              </a:xfrm>
              <a:custGeom>
                <a:avLst/>
                <a:gdLst>
                  <a:gd name="txL" fmla="*/ 0 w 142"/>
                  <a:gd name="txT" fmla="*/ 0 h 108"/>
                  <a:gd name="txR" fmla="*/ 142 w 142"/>
                  <a:gd name="txB" fmla="*/ 108 h 108"/>
                </a:gdLst>
                <a:ahLst/>
                <a:cxnLst>
                  <a:cxn ang="0">
                    <a:pos x="8986" y="807"/>
                  </a:cxn>
                  <a:cxn ang="0">
                    <a:pos x="2842" y="807"/>
                  </a:cxn>
                  <a:cxn ang="0">
                    <a:pos x="2385" y="130"/>
                  </a:cxn>
                  <a:cxn ang="0">
                    <a:pos x="2175" y="0"/>
                  </a:cxn>
                  <a:cxn ang="0">
                    <a:pos x="129" y="0"/>
                  </a:cxn>
                  <a:cxn ang="0">
                    <a:pos x="0" y="130"/>
                  </a:cxn>
                  <a:cxn ang="0">
                    <a:pos x="0" y="1399"/>
                  </a:cxn>
                  <a:cxn ang="0">
                    <a:pos x="0" y="1464"/>
                  </a:cxn>
                  <a:cxn ang="0">
                    <a:pos x="0" y="6611"/>
                  </a:cxn>
                  <a:cxn ang="0">
                    <a:pos x="392" y="7203"/>
                  </a:cxn>
                  <a:cxn ang="0">
                    <a:pos x="8986" y="7203"/>
                  </a:cxn>
                  <a:cxn ang="0">
                    <a:pos x="9378" y="6611"/>
                  </a:cxn>
                  <a:cxn ang="0">
                    <a:pos x="9378" y="1399"/>
                  </a:cxn>
                  <a:cxn ang="0">
                    <a:pos x="8986" y="807"/>
                  </a:cxn>
                </a:cxnLst>
                <a:rect l="txL" t="txT" r="txR" b="txB"/>
                <a:pathLst>
                  <a:path w="142" h="108">
                    <a:moveTo>
                      <a:pt x="136" y="12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3" y="108"/>
                      <a:pt x="6" y="108"/>
                    </a:cubicBezTo>
                    <a:cubicBezTo>
                      <a:pt x="136" y="108"/>
                      <a:pt x="136" y="108"/>
                      <a:pt x="136" y="108"/>
                    </a:cubicBezTo>
                    <a:cubicBezTo>
                      <a:pt x="139" y="108"/>
                      <a:pt x="142" y="104"/>
                      <a:pt x="142" y="99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2" y="16"/>
                      <a:pt x="139" y="12"/>
                      <a:pt x="136" y="12"/>
                    </a:cubicBezTo>
                  </a:path>
                </a:pathLst>
              </a:custGeom>
              <a:solidFill>
                <a:srgbClr val="C792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6" name="Freeform 132"/>
              <p:cNvSpPr/>
              <p:nvPr/>
            </p:nvSpPr>
            <p:spPr>
              <a:xfrm>
                <a:off x="2173" y="867"/>
                <a:ext cx="542" cy="340"/>
              </a:xfrm>
              <a:custGeom>
                <a:avLst/>
                <a:gdLst>
                  <a:gd name="txL" fmla="*/ 0 w 542"/>
                  <a:gd name="txT" fmla="*/ 0 h 340"/>
                  <a:gd name="txR" fmla="*/ 542 w 542"/>
                  <a:gd name="txB" fmla="*/ 340 h 340"/>
                </a:gdLst>
                <a:ahLst/>
                <a:cxnLst>
                  <a:cxn ang="0">
                    <a:pos x="534" y="340"/>
                  </a:cxn>
                  <a:cxn ang="0">
                    <a:pos x="0" y="340"/>
                  </a:cxn>
                  <a:cxn ang="0">
                    <a:pos x="0" y="65"/>
                  </a:cxn>
                  <a:cxn ang="0">
                    <a:pos x="542" y="0"/>
                  </a:cxn>
                  <a:cxn ang="0">
                    <a:pos x="534" y="340"/>
                  </a:cxn>
                </a:cxnLst>
                <a:rect l="txL" t="txT" r="txR" b="txB"/>
                <a:pathLst>
                  <a:path w="542" h="340">
                    <a:moveTo>
                      <a:pt x="534" y="340"/>
                    </a:moveTo>
                    <a:lnTo>
                      <a:pt x="0" y="340"/>
                    </a:lnTo>
                    <a:lnTo>
                      <a:pt x="0" y="65"/>
                    </a:lnTo>
                    <a:lnTo>
                      <a:pt x="542" y="0"/>
                    </a:lnTo>
                    <a:lnTo>
                      <a:pt x="534" y="340"/>
                    </a:lnTo>
                    <a:close/>
                  </a:path>
                </a:pathLst>
              </a:custGeom>
              <a:solidFill>
                <a:srgbClr val="E6E3D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7" name="Freeform 133"/>
              <p:cNvSpPr/>
              <p:nvPr/>
            </p:nvSpPr>
            <p:spPr>
              <a:xfrm>
                <a:off x="2173" y="867"/>
                <a:ext cx="542" cy="340"/>
              </a:xfrm>
              <a:custGeom>
                <a:avLst/>
                <a:gdLst>
                  <a:gd name="txL" fmla="*/ 0 w 542"/>
                  <a:gd name="txT" fmla="*/ 0 h 340"/>
                  <a:gd name="txR" fmla="*/ 542 w 542"/>
                  <a:gd name="txB" fmla="*/ 340 h 340"/>
                </a:gdLst>
                <a:ahLst/>
                <a:cxnLst>
                  <a:cxn ang="0">
                    <a:pos x="534" y="340"/>
                  </a:cxn>
                  <a:cxn ang="0">
                    <a:pos x="0" y="340"/>
                  </a:cxn>
                  <a:cxn ang="0">
                    <a:pos x="0" y="65"/>
                  </a:cxn>
                  <a:cxn ang="0">
                    <a:pos x="542" y="0"/>
                  </a:cxn>
                  <a:cxn ang="0">
                    <a:pos x="534" y="340"/>
                  </a:cxn>
                </a:cxnLst>
                <a:rect l="txL" t="txT" r="txR" b="txB"/>
                <a:pathLst>
                  <a:path w="542" h="340">
                    <a:moveTo>
                      <a:pt x="534" y="340"/>
                    </a:moveTo>
                    <a:lnTo>
                      <a:pt x="0" y="340"/>
                    </a:lnTo>
                    <a:lnTo>
                      <a:pt x="0" y="65"/>
                    </a:lnTo>
                    <a:lnTo>
                      <a:pt x="542" y="0"/>
                    </a:lnTo>
                    <a:lnTo>
                      <a:pt x="534" y="34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8" name="Freeform 134"/>
              <p:cNvSpPr/>
              <p:nvPr/>
            </p:nvSpPr>
            <p:spPr>
              <a:xfrm>
                <a:off x="2177" y="916"/>
                <a:ext cx="526" cy="287"/>
              </a:xfrm>
              <a:custGeom>
                <a:avLst/>
                <a:gdLst>
                  <a:gd name="txL" fmla="*/ 0 w 526"/>
                  <a:gd name="txT" fmla="*/ 0 h 287"/>
                  <a:gd name="txR" fmla="*/ 526 w 526"/>
                  <a:gd name="txB" fmla="*/ 287 h 287"/>
                </a:gdLst>
                <a:ahLst/>
                <a:cxnLst>
                  <a:cxn ang="0">
                    <a:pos x="526" y="0"/>
                  </a:cxn>
                  <a:cxn ang="0">
                    <a:pos x="0" y="52"/>
                  </a:cxn>
                  <a:cxn ang="0">
                    <a:pos x="0" y="287"/>
                  </a:cxn>
                  <a:cxn ang="0">
                    <a:pos x="514" y="287"/>
                  </a:cxn>
                  <a:cxn ang="0">
                    <a:pos x="526" y="0"/>
                  </a:cxn>
                </a:cxnLst>
                <a:rect l="txL" t="txT" r="txR" b="txB"/>
                <a:pathLst>
                  <a:path w="526" h="287">
                    <a:moveTo>
                      <a:pt x="526" y="0"/>
                    </a:moveTo>
                    <a:lnTo>
                      <a:pt x="0" y="52"/>
                    </a:lnTo>
                    <a:lnTo>
                      <a:pt x="0" y="287"/>
                    </a:lnTo>
                    <a:lnTo>
                      <a:pt x="514" y="287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BDBC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9" name="Freeform 135"/>
              <p:cNvSpPr/>
              <p:nvPr/>
            </p:nvSpPr>
            <p:spPr>
              <a:xfrm>
                <a:off x="2177" y="916"/>
                <a:ext cx="526" cy="287"/>
              </a:xfrm>
              <a:custGeom>
                <a:avLst/>
                <a:gdLst>
                  <a:gd name="txL" fmla="*/ 0 w 526"/>
                  <a:gd name="txT" fmla="*/ 0 h 287"/>
                  <a:gd name="txR" fmla="*/ 526 w 526"/>
                  <a:gd name="txB" fmla="*/ 287 h 287"/>
                </a:gdLst>
                <a:ahLst/>
                <a:cxnLst>
                  <a:cxn ang="0">
                    <a:pos x="526" y="0"/>
                  </a:cxn>
                  <a:cxn ang="0">
                    <a:pos x="0" y="52"/>
                  </a:cxn>
                  <a:cxn ang="0">
                    <a:pos x="0" y="287"/>
                  </a:cxn>
                  <a:cxn ang="0">
                    <a:pos x="514" y="287"/>
                  </a:cxn>
                  <a:cxn ang="0">
                    <a:pos x="526" y="0"/>
                  </a:cxn>
                </a:cxnLst>
                <a:rect l="txL" t="txT" r="txR" b="txB"/>
                <a:pathLst>
                  <a:path w="526" h="287">
                    <a:moveTo>
                      <a:pt x="526" y="0"/>
                    </a:moveTo>
                    <a:lnTo>
                      <a:pt x="0" y="52"/>
                    </a:lnTo>
                    <a:lnTo>
                      <a:pt x="0" y="287"/>
                    </a:lnTo>
                    <a:lnTo>
                      <a:pt x="514" y="287"/>
                    </a:lnTo>
                    <a:lnTo>
                      <a:pt x="526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0" name="Freeform 136"/>
              <p:cNvSpPr/>
              <p:nvPr/>
            </p:nvSpPr>
            <p:spPr>
              <a:xfrm>
                <a:off x="2173" y="920"/>
                <a:ext cx="526" cy="287"/>
              </a:xfrm>
              <a:custGeom>
                <a:avLst/>
                <a:gdLst>
                  <a:gd name="txL" fmla="*/ 0 w 526"/>
                  <a:gd name="txT" fmla="*/ 0 h 287"/>
                  <a:gd name="txR" fmla="*/ 526 w 526"/>
                  <a:gd name="txB" fmla="*/ 287 h 287"/>
                </a:gdLst>
                <a:ahLst/>
                <a:cxnLst>
                  <a:cxn ang="0">
                    <a:pos x="518" y="287"/>
                  </a:cxn>
                  <a:cxn ang="0">
                    <a:pos x="0" y="287"/>
                  </a:cxn>
                  <a:cxn ang="0">
                    <a:pos x="0" y="48"/>
                  </a:cxn>
                  <a:cxn ang="0">
                    <a:pos x="526" y="0"/>
                  </a:cxn>
                  <a:cxn ang="0">
                    <a:pos x="518" y="287"/>
                  </a:cxn>
                </a:cxnLst>
                <a:rect l="txL" t="txT" r="txR" b="txB"/>
                <a:pathLst>
                  <a:path w="526" h="287">
                    <a:moveTo>
                      <a:pt x="518" y="287"/>
                    </a:moveTo>
                    <a:lnTo>
                      <a:pt x="0" y="287"/>
                    </a:lnTo>
                    <a:lnTo>
                      <a:pt x="0" y="48"/>
                    </a:lnTo>
                    <a:lnTo>
                      <a:pt x="526" y="0"/>
                    </a:lnTo>
                    <a:lnTo>
                      <a:pt x="518" y="287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1" name="Freeform 137"/>
              <p:cNvSpPr/>
              <p:nvPr/>
            </p:nvSpPr>
            <p:spPr>
              <a:xfrm>
                <a:off x="2157" y="968"/>
                <a:ext cx="574" cy="243"/>
              </a:xfrm>
              <a:custGeom>
                <a:avLst/>
                <a:gdLst>
                  <a:gd name="txL" fmla="*/ 0 w 142"/>
                  <a:gd name="txT" fmla="*/ 0 h 60"/>
                  <a:gd name="txR" fmla="*/ 142 w 142"/>
                  <a:gd name="txB" fmla="*/ 60 h 60"/>
                </a:gdLst>
                <a:ahLst/>
                <a:cxnLst>
                  <a:cxn ang="0">
                    <a:pos x="9378" y="3528"/>
                  </a:cxn>
                  <a:cxn ang="0">
                    <a:pos x="8986" y="3985"/>
                  </a:cxn>
                  <a:cxn ang="0">
                    <a:pos x="392" y="3985"/>
                  </a:cxn>
                  <a:cxn ang="0">
                    <a:pos x="0" y="3528"/>
                  </a:cxn>
                  <a:cxn ang="0">
                    <a:pos x="0" y="393"/>
                  </a:cxn>
                  <a:cxn ang="0">
                    <a:pos x="392" y="0"/>
                  </a:cxn>
                  <a:cxn ang="0">
                    <a:pos x="8986" y="0"/>
                  </a:cxn>
                  <a:cxn ang="0">
                    <a:pos x="9378" y="393"/>
                  </a:cxn>
                  <a:cxn ang="0">
                    <a:pos x="9378" y="3528"/>
                  </a:cxn>
                </a:cxnLst>
                <a:rect l="txL" t="txT" r="txR" b="txB"/>
                <a:pathLst>
                  <a:path w="142" h="60">
                    <a:moveTo>
                      <a:pt x="142" y="53"/>
                    </a:moveTo>
                    <a:cubicBezTo>
                      <a:pt x="142" y="57"/>
                      <a:pt x="139" y="60"/>
                      <a:pt x="13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3" y="60"/>
                      <a:pt x="0" y="57"/>
                      <a:pt x="0" y="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9" y="0"/>
                      <a:pt x="142" y="3"/>
                      <a:pt x="142" y="6"/>
                    </a:cubicBezTo>
                    <a:lnTo>
                      <a:pt x="142" y="53"/>
                    </a:lnTo>
                    <a:close/>
                  </a:path>
                </a:pathLst>
              </a:custGeom>
              <a:solidFill>
                <a:srgbClr val="F2B3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2" name="Freeform 138"/>
              <p:cNvSpPr>
                <a:spLocks noEditPoints="1"/>
              </p:cNvSpPr>
              <p:nvPr/>
            </p:nvSpPr>
            <p:spPr>
              <a:xfrm>
                <a:off x="1161" y="37"/>
                <a:ext cx="769" cy="441"/>
              </a:xfrm>
              <a:custGeom>
                <a:avLst/>
                <a:gdLst>
                  <a:gd name="txL" fmla="*/ 0 w 190"/>
                  <a:gd name="txT" fmla="*/ 0 h 109"/>
                  <a:gd name="txR" fmla="*/ 190 w 190"/>
                  <a:gd name="txB" fmla="*/ 109 h 109"/>
                </a:gdLst>
                <a:ahLst/>
                <a:cxnLst>
                  <a:cxn ang="0">
                    <a:pos x="393" y="5761"/>
                  </a:cxn>
                  <a:cxn ang="0">
                    <a:pos x="198" y="5826"/>
                  </a:cxn>
                  <a:cxn ang="0">
                    <a:pos x="656" y="6417"/>
                  </a:cxn>
                  <a:cxn ang="0">
                    <a:pos x="801" y="6219"/>
                  </a:cxn>
                  <a:cxn ang="0">
                    <a:pos x="393" y="5761"/>
                  </a:cxn>
                  <a:cxn ang="0">
                    <a:pos x="12401" y="3111"/>
                  </a:cxn>
                  <a:cxn ang="0">
                    <a:pos x="11944" y="3305"/>
                  </a:cxn>
                  <a:cxn ang="0">
                    <a:pos x="12009" y="3912"/>
                  </a:cxn>
                  <a:cxn ang="0">
                    <a:pos x="11531" y="4305"/>
                  </a:cxn>
                  <a:cxn ang="0">
                    <a:pos x="11009" y="4111"/>
                  </a:cxn>
                  <a:cxn ang="0">
                    <a:pos x="10681" y="4568"/>
                  </a:cxn>
                  <a:cxn ang="0">
                    <a:pos x="10944" y="4831"/>
                  </a:cxn>
                  <a:cxn ang="0">
                    <a:pos x="11074" y="4762"/>
                  </a:cxn>
                  <a:cxn ang="0">
                    <a:pos x="12595" y="3439"/>
                  </a:cxn>
                  <a:cxn ang="0">
                    <a:pos x="12401" y="3111"/>
                  </a:cxn>
                  <a:cxn ang="0">
                    <a:pos x="12531" y="3047"/>
                  </a:cxn>
                  <a:cxn ang="0">
                    <a:pos x="12531" y="3047"/>
                  </a:cxn>
                  <a:cxn ang="0">
                    <a:pos x="12595" y="3111"/>
                  </a:cxn>
                  <a:cxn ang="0">
                    <a:pos x="12531" y="3047"/>
                  </a:cxn>
                  <a:cxn ang="0">
                    <a:pos x="9009" y="0"/>
                  </a:cxn>
                  <a:cxn ang="0">
                    <a:pos x="7095" y="1194"/>
                  </a:cxn>
                  <a:cxn ang="0">
                    <a:pos x="7095" y="1194"/>
                  </a:cxn>
                  <a:cxn ang="0">
                    <a:pos x="5768" y="1521"/>
                  </a:cxn>
                  <a:cxn ang="0">
                    <a:pos x="5047" y="1457"/>
                  </a:cxn>
                  <a:cxn ang="0">
                    <a:pos x="2785" y="2913"/>
                  </a:cxn>
                  <a:cxn ang="0">
                    <a:pos x="2785" y="2913"/>
                  </a:cxn>
                  <a:cxn ang="0">
                    <a:pos x="0" y="5106"/>
                  </a:cxn>
                  <a:cxn ang="0">
                    <a:pos x="130" y="5697"/>
                  </a:cxn>
                  <a:cxn ang="0">
                    <a:pos x="328" y="5632"/>
                  </a:cxn>
                  <a:cxn ang="0">
                    <a:pos x="263" y="5434"/>
                  </a:cxn>
                  <a:cxn ang="0">
                    <a:pos x="457" y="5567"/>
                  </a:cxn>
                  <a:cxn ang="0">
                    <a:pos x="1000" y="6154"/>
                  </a:cxn>
                  <a:cxn ang="0">
                    <a:pos x="1064" y="6287"/>
                  </a:cxn>
                  <a:cxn ang="0">
                    <a:pos x="935" y="6287"/>
                  </a:cxn>
                  <a:cxn ang="0">
                    <a:pos x="737" y="6562"/>
                  </a:cxn>
                  <a:cxn ang="0">
                    <a:pos x="1983" y="7153"/>
                  </a:cxn>
                  <a:cxn ang="0">
                    <a:pos x="2392" y="7218"/>
                  </a:cxn>
                  <a:cxn ang="0">
                    <a:pos x="7354" y="7218"/>
                  </a:cxn>
                  <a:cxn ang="0">
                    <a:pos x="7617" y="7218"/>
                  </a:cxn>
                  <a:cxn ang="0">
                    <a:pos x="9418" y="5498"/>
                  </a:cxn>
                  <a:cxn ang="0">
                    <a:pos x="9224" y="4831"/>
                  </a:cxn>
                  <a:cxn ang="0">
                    <a:pos x="10746" y="4831"/>
                  </a:cxn>
                  <a:cxn ang="0">
                    <a:pos x="10616" y="4697"/>
                  </a:cxn>
                  <a:cxn ang="0">
                    <a:pos x="10466" y="4697"/>
                  </a:cxn>
                  <a:cxn ang="0">
                    <a:pos x="10551" y="4568"/>
                  </a:cxn>
                  <a:cxn ang="0">
                    <a:pos x="10944" y="3977"/>
                  </a:cxn>
                  <a:cxn ang="0">
                    <a:pos x="11009" y="3912"/>
                  </a:cxn>
                  <a:cxn ang="0">
                    <a:pos x="11009" y="3977"/>
                  </a:cxn>
                  <a:cxn ang="0">
                    <a:pos x="11466" y="4175"/>
                  </a:cxn>
                  <a:cxn ang="0">
                    <a:pos x="11859" y="3848"/>
                  </a:cxn>
                  <a:cxn ang="0">
                    <a:pos x="11794" y="3370"/>
                  </a:cxn>
                  <a:cxn ang="0">
                    <a:pos x="11665" y="3305"/>
                  </a:cxn>
                  <a:cxn ang="0">
                    <a:pos x="11794" y="3241"/>
                  </a:cxn>
                  <a:cxn ang="0">
                    <a:pos x="12401" y="2978"/>
                  </a:cxn>
                  <a:cxn ang="0">
                    <a:pos x="12531" y="2978"/>
                  </a:cxn>
                  <a:cxn ang="0">
                    <a:pos x="10811" y="1914"/>
                  </a:cxn>
                  <a:cxn ang="0">
                    <a:pos x="10944" y="1521"/>
                  </a:cxn>
                  <a:cxn ang="0">
                    <a:pos x="9009" y="0"/>
                  </a:cxn>
                </a:cxnLst>
                <a:rect l="txL" t="txT" r="txR" b="txB"/>
                <a:pathLst>
                  <a:path w="190" h="109">
                    <a:moveTo>
                      <a:pt x="6" y="87"/>
                    </a:moveTo>
                    <a:cubicBezTo>
                      <a:pt x="3" y="88"/>
                      <a:pt x="3" y="88"/>
                      <a:pt x="3" y="88"/>
                    </a:cubicBezTo>
                    <a:cubicBezTo>
                      <a:pt x="5" y="92"/>
                      <a:pt x="7" y="95"/>
                      <a:pt x="10" y="97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0" y="91"/>
                      <a:pt x="8" y="89"/>
                      <a:pt x="6" y="87"/>
                    </a:cubicBezTo>
                    <a:moveTo>
                      <a:pt x="187" y="47"/>
                    </a:moveTo>
                    <a:cubicBezTo>
                      <a:pt x="185" y="48"/>
                      <a:pt x="182" y="49"/>
                      <a:pt x="180" y="50"/>
                    </a:cubicBezTo>
                    <a:cubicBezTo>
                      <a:pt x="181" y="59"/>
                      <a:pt x="181" y="59"/>
                      <a:pt x="181" y="59"/>
                    </a:cubicBezTo>
                    <a:cubicBezTo>
                      <a:pt x="174" y="65"/>
                      <a:pt x="174" y="65"/>
                      <a:pt x="174" y="65"/>
                    </a:cubicBezTo>
                    <a:cubicBezTo>
                      <a:pt x="166" y="62"/>
                      <a:pt x="166" y="62"/>
                      <a:pt x="166" y="62"/>
                    </a:cubicBezTo>
                    <a:cubicBezTo>
                      <a:pt x="164" y="64"/>
                      <a:pt x="162" y="67"/>
                      <a:pt x="161" y="69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6" y="73"/>
                      <a:pt x="167" y="73"/>
                      <a:pt x="167" y="72"/>
                    </a:cubicBezTo>
                    <a:cubicBezTo>
                      <a:pt x="180" y="71"/>
                      <a:pt x="190" y="62"/>
                      <a:pt x="190" y="52"/>
                    </a:cubicBezTo>
                    <a:cubicBezTo>
                      <a:pt x="187" y="47"/>
                      <a:pt x="187" y="47"/>
                      <a:pt x="187" y="47"/>
                    </a:cubicBezTo>
                    <a:moveTo>
                      <a:pt x="189" y="46"/>
                    </a:moveTo>
                    <a:cubicBezTo>
                      <a:pt x="189" y="46"/>
                      <a:pt x="189" y="46"/>
                      <a:pt x="189" y="46"/>
                    </a:cubicBezTo>
                    <a:cubicBezTo>
                      <a:pt x="190" y="47"/>
                      <a:pt x="190" y="47"/>
                      <a:pt x="190" y="47"/>
                    </a:cubicBezTo>
                    <a:cubicBezTo>
                      <a:pt x="189" y="47"/>
                      <a:pt x="189" y="46"/>
                      <a:pt x="189" y="46"/>
                    </a:cubicBezTo>
                    <a:moveTo>
                      <a:pt x="136" y="0"/>
                    </a:moveTo>
                    <a:cubicBezTo>
                      <a:pt x="122" y="0"/>
                      <a:pt x="110" y="8"/>
                      <a:pt x="107" y="18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0" y="18"/>
                      <a:pt x="93" y="20"/>
                      <a:pt x="87" y="23"/>
                    </a:cubicBezTo>
                    <a:cubicBezTo>
                      <a:pt x="84" y="22"/>
                      <a:pt x="80" y="22"/>
                      <a:pt x="76" y="22"/>
                    </a:cubicBezTo>
                    <a:cubicBezTo>
                      <a:pt x="60" y="22"/>
                      <a:pt x="46" y="31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19" y="44"/>
                      <a:pt x="0" y="58"/>
                      <a:pt x="0" y="77"/>
                    </a:cubicBezTo>
                    <a:cubicBezTo>
                      <a:pt x="0" y="80"/>
                      <a:pt x="1" y="83"/>
                      <a:pt x="2" y="86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10" y="87"/>
                      <a:pt x="13" y="90"/>
                      <a:pt x="15" y="93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6" y="103"/>
                      <a:pt x="23" y="106"/>
                      <a:pt x="30" y="108"/>
                    </a:cubicBezTo>
                    <a:cubicBezTo>
                      <a:pt x="31" y="109"/>
                      <a:pt x="34" y="109"/>
                      <a:pt x="36" y="109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2" y="109"/>
                      <a:pt x="114" y="109"/>
                      <a:pt x="115" y="109"/>
                    </a:cubicBezTo>
                    <a:cubicBezTo>
                      <a:pt x="130" y="107"/>
                      <a:pt x="142" y="96"/>
                      <a:pt x="142" y="83"/>
                    </a:cubicBezTo>
                    <a:cubicBezTo>
                      <a:pt x="142" y="79"/>
                      <a:pt x="141" y="76"/>
                      <a:pt x="139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58" y="71"/>
                      <a:pt x="158" y="71"/>
                      <a:pt x="158" y="71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61" y="66"/>
                      <a:pt x="162" y="63"/>
                      <a:pt x="165" y="60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78" y="49"/>
                      <a:pt x="178" y="49"/>
                      <a:pt x="178" y="49"/>
                    </a:cubicBezTo>
                    <a:cubicBezTo>
                      <a:pt x="181" y="47"/>
                      <a:pt x="184" y="46"/>
                      <a:pt x="187" y="45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6" y="36"/>
                      <a:pt x="175" y="30"/>
                      <a:pt x="163" y="29"/>
                    </a:cubicBezTo>
                    <a:cubicBezTo>
                      <a:pt x="164" y="27"/>
                      <a:pt x="165" y="25"/>
                      <a:pt x="165" y="23"/>
                    </a:cubicBezTo>
                    <a:cubicBezTo>
                      <a:pt x="165" y="10"/>
                      <a:pt x="152" y="0"/>
                      <a:pt x="136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3" name="Freeform 139"/>
              <p:cNvSpPr/>
              <p:nvPr/>
            </p:nvSpPr>
            <p:spPr>
              <a:xfrm>
                <a:off x="1801" y="219"/>
                <a:ext cx="129" cy="113"/>
              </a:xfrm>
              <a:custGeom>
                <a:avLst/>
                <a:gdLst>
                  <a:gd name="txL" fmla="*/ 0 w 32"/>
                  <a:gd name="txT" fmla="*/ 0 h 28"/>
                  <a:gd name="txR" fmla="*/ 32 w 32"/>
                  <a:gd name="txB" fmla="*/ 28 h 28"/>
                </a:gdLst>
                <a:ahLst/>
                <a:cxnLst>
                  <a:cxn ang="0">
                    <a:pos x="2032" y="0"/>
                  </a:cxn>
                  <a:cxn ang="0">
                    <a:pos x="1903" y="0"/>
                  </a:cxn>
                  <a:cxn ang="0">
                    <a:pos x="1318" y="262"/>
                  </a:cxn>
                  <a:cxn ang="0">
                    <a:pos x="1185" y="327"/>
                  </a:cxn>
                  <a:cxn ang="0">
                    <a:pos x="1318" y="391"/>
                  </a:cxn>
                  <a:cxn ang="0">
                    <a:pos x="1383" y="848"/>
                  </a:cxn>
                  <a:cxn ang="0">
                    <a:pos x="976" y="1191"/>
                  </a:cxn>
                  <a:cxn ang="0">
                    <a:pos x="520" y="993"/>
                  </a:cxn>
                  <a:cxn ang="0">
                    <a:pos x="520" y="928"/>
                  </a:cxn>
                  <a:cxn ang="0">
                    <a:pos x="456" y="993"/>
                  </a:cxn>
                  <a:cxn ang="0">
                    <a:pos x="65" y="1578"/>
                  </a:cxn>
                  <a:cxn ang="0">
                    <a:pos x="0" y="1711"/>
                  </a:cxn>
                  <a:cxn ang="0">
                    <a:pos x="129" y="1711"/>
                  </a:cxn>
                  <a:cxn ang="0">
                    <a:pos x="262" y="1840"/>
                  </a:cxn>
                  <a:cxn ang="0">
                    <a:pos x="456" y="1840"/>
                  </a:cxn>
                  <a:cxn ang="0">
                    <a:pos x="456" y="1840"/>
                  </a:cxn>
                  <a:cxn ang="0">
                    <a:pos x="194" y="1578"/>
                  </a:cxn>
                  <a:cxn ang="0">
                    <a:pos x="520" y="1122"/>
                  </a:cxn>
                  <a:cxn ang="0">
                    <a:pos x="1056" y="1320"/>
                  </a:cxn>
                  <a:cxn ang="0">
                    <a:pos x="1512" y="928"/>
                  </a:cxn>
                  <a:cxn ang="0">
                    <a:pos x="1447" y="327"/>
                  </a:cxn>
                  <a:cxn ang="0">
                    <a:pos x="1903" y="129"/>
                  </a:cxn>
                  <a:cxn ang="0">
                    <a:pos x="2096" y="456"/>
                  </a:cxn>
                  <a:cxn ang="0">
                    <a:pos x="2096" y="391"/>
                  </a:cxn>
                  <a:cxn ang="0">
                    <a:pos x="2096" y="129"/>
                  </a:cxn>
                  <a:cxn ang="0">
                    <a:pos x="2032" y="65"/>
                  </a:cxn>
                  <a:cxn ang="0">
                    <a:pos x="2032" y="65"/>
                  </a:cxn>
                  <a:cxn ang="0">
                    <a:pos x="2032" y="0"/>
                  </a:cxn>
                </a:cxnLst>
                <a:rect l="txL" t="txT" r="txR" b="txB"/>
                <a:pathLst>
                  <a:path w="32" h="28">
                    <a:moveTo>
                      <a:pt x="31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6" y="1"/>
                      <a:pt x="23" y="2"/>
                      <a:pt x="20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4" y="18"/>
                      <a:pt x="3" y="21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2"/>
                      <a:pt x="6" y="19"/>
                      <a:pt x="8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4"/>
                      <a:pt x="27" y="3"/>
                      <a:pt x="29" y="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5"/>
                      <a:pt x="32" y="4"/>
                      <a:pt x="32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4" name="Freeform 140"/>
              <p:cNvSpPr/>
              <p:nvPr/>
            </p:nvSpPr>
            <p:spPr>
              <a:xfrm>
                <a:off x="1169" y="369"/>
                <a:ext cx="57" cy="69"/>
              </a:xfrm>
              <a:custGeom>
                <a:avLst/>
                <a:gdLst>
                  <a:gd name="txL" fmla="*/ 0 w 14"/>
                  <a:gd name="txT" fmla="*/ 0 h 17"/>
                  <a:gd name="txR" fmla="*/ 14 w 14"/>
                  <a:gd name="txB" fmla="*/ 17 h 17"/>
                </a:gdLst>
                <a:ahLst/>
                <a:cxnLst>
                  <a:cxn ang="0">
                    <a:pos x="134" y="0"/>
                  </a:cxn>
                  <a:cxn ang="0">
                    <a:pos x="200" y="199"/>
                  </a:cxn>
                  <a:cxn ang="0">
                    <a:pos x="0" y="264"/>
                  </a:cxn>
                  <a:cxn ang="0">
                    <a:pos x="65" y="394"/>
                  </a:cxn>
                  <a:cxn ang="0">
                    <a:pos x="265" y="329"/>
                  </a:cxn>
                  <a:cxn ang="0">
                    <a:pos x="680" y="808"/>
                  </a:cxn>
                  <a:cxn ang="0">
                    <a:pos x="546" y="1007"/>
                  </a:cxn>
                  <a:cxn ang="0">
                    <a:pos x="615" y="1136"/>
                  </a:cxn>
                  <a:cxn ang="0">
                    <a:pos x="814" y="873"/>
                  </a:cxn>
                  <a:cxn ang="0">
                    <a:pos x="945" y="873"/>
                  </a:cxn>
                  <a:cxn ang="0">
                    <a:pos x="879" y="743"/>
                  </a:cxn>
                  <a:cxn ang="0">
                    <a:pos x="330" y="130"/>
                  </a:cxn>
                  <a:cxn ang="0">
                    <a:pos x="134" y="0"/>
                  </a:cxn>
                </a:cxnLst>
                <a:rect l="txL" t="txT" r="txR" b="txB"/>
                <a:pathLst>
                  <a:path w="14" h="17">
                    <a:moveTo>
                      <a:pt x="2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9"/>
                      <a:pt x="10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9" y="16"/>
                      <a:pt x="9" y="17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1" y="8"/>
                      <a:pt x="8" y="5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5" name="Freeform 141"/>
              <p:cNvSpPr/>
              <p:nvPr/>
            </p:nvSpPr>
            <p:spPr>
              <a:xfrm>
                <a:off x="1169" y="122"/>
                <a:ext cx="571" cy="356"/>
              </a:xfrm>
              <a:custGeom>
                <a:avLst/>
                <a:gdLst>
                  <a:gd name="txL" fmla="*/ 0 w 141"/>
                  <a:gd name="txT" fmla="*/ 0 h 88"/>
                  <a:gd name="txR" fmla="*/ 141 w 141"/>
                  <a:gd name="txB" fmla="*/ 88 h 88"/>
                </a:gdLst>
                <a:ahLst/>
                <a:cxnLst>
                  <a:cxn ang="0">
                    <a:pos x="6905" y="2848"/>
                  </a:cxn>
                  <a:cxn ang="0">
                    <a:pos x="5443" y="1327"/>
                  </a:cxn>
                  <a:cxn ang="0">
                    <a:pos x="6050" y="198"/>
                  </a:cxn>
                  <a:cxn ang="0">
                    <a:pos x="5050" y="0"/>
                  </a:cxn>
                  <a:cxn ang="0">
                    <a:pos x="2786" y="1456"/>
                  </a:cxn>
                  <a:cxn ang="0">
                    <a:pos x="2721" y="1456"/>
                  </a:cxn>
                  <a:cxn ang="0">
                    <a:pos x="0" y="3649"/>
                  </a:cxn>
                  <a:cxn ang="0">
                    <a:pos x="1920" y="5696"/>
                  </a:cxn>
                  <a:cxn ang="0">
                    <a:pos x="2329" y="5825"/>
                  </a:cxn>
                  <a:cxn ang="0">
                    <a:pos x="7378" y="5825"/>
                  </a:cxn>
                  <a:cxn ang="0">
                    <a:pos x="7577" y="5761"/>
                  </a:cxn>
                  <a:cxn ang="0">
                    <a:pos x="9363" y="4041"/>
                  </a:cxn>
                  <a:cxn ang="0">
                    <a:pos x="8776" y="2913"/>
                  </a:cxn>
                  <a:cxn ang="0">
                    <a:pos x="7168" y="2913"/>
                  </a:cxn>
                  <a:cxn ang="0">
                    <a:pos x="6905" y="2848"/>
                  </a:cxn>
                </a:cxnLst>
                <a:rect l="txL" t="txT" r="txR" b="txB"/>
                <a:pathLst>
                  <a:path w="141" h="88">
                    <a:moveTo>
                      <a:pt x="104" y="43"/>
                    </a:moveTo>
                    <a:cubicBezTo>
                      <a:pt x="91" y="40"/>
                      <a:pt x="82" y="31"/>
                      <a:pt x="82" y="20"/>
                    </a:cubicBezTo>
                    <a:cubicBezTo>
                      <a:pt x="82" y="13"/>
                      <a:pt x="85" y="7"/>
                      <a:pt x="91" y="3"/>
                    </a:cubicBezTo>
                    <a:cubicBezTo>
                      <a:pt x="86" y="1"/>
                      <a:pt x="81" y="0"/>
                      <a:pt x="76" y="0"/>
                    </a:cubicBezTo>
                    <a:cubicBezTo>
                      <a:pt x="59" y="0"/>
                      <a:pt x="45" y="9"/>
                      <a:pt x="42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18" y="22"/>
                      <a:pt x="0" y="37"/>
                      <a:pt x="0" y="55"/>
                    </a:cubicBezTo>
                    <a:cubicBezTo>
                      <a:pt x="0" y="70"/>
                      <a:pt x="12" y="82"/>
                      <a:pt x="29" y="86"/>
                    </a:cubicBezTo>
                    <a:cubicBezTo>
                      <a:pt x="31" y="87"/>
                      <a:pt x="33" y="88"/>
                      <a:pt x="35" y="88"/>
                    </a:cubicBezTo>
                    <a:cubicBezTo>
                      <a:pt x="111" y="88"/>
                      <a:pt x="111" y="88"/>
                      <a:pt x="111" y="88"/>
                    </a:cubicBezTo>
                    <a:cubicBezTo>
                      <a:pt x="112" y="88"/>
                      <a:pt x="113" y="87"/>
                      <a:pt x="114" y="87"/>
                    </a:cubicBezTo>
                    <a:cubicBezTo>
                      <a:pt x="129" y="85"/>
                      <a:pt x="141" y="74"/>
                      <a:pt x="141" y="61"/>
                    </a:cubicBezTo>
                    <a:cubicBezTo>
                      <a:pt x="141" y="55"/>
                      <a:pt x="138" y="48"/>
                      <a:pt x="132" y="44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07" y="44"/>
                      <a:pt x="105" y="43"/>
                      <a:pt x="104" y="43"/>
                    </a:cubicBezTo>
                    <a:close/>
                  </a:path>
                </a:pathLst>
              </a:custGeom>
              <a:solidFill>
                <a:srgbClr val="FFFB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6" name="Freeform 142"/>
              <p:cNvSpPr/>
              <p:nvPr/>
            </p:nvSpPr>
            <p:spPr>
              <a:xfrm>
                <a:off x="1461" y="33"/>
                <a:ext cx="473" cy="295"/>
              </a:xfrm>
              <a:custGeom>
                <a:avLst/>
                <a:gdLst>
                  <a:gd name="txL" fmla="*/ 0 w 117"/>
                  <a:gd name="txT" fmla="*/ 0 h 73"/>
                  <a:gd name="txR" fmla="*/ 117 w 117"/>
                  <a:gd name="txB" fmla="*/ 73 h 73"/>
                </a:gdLst>
                <a:ahLst/>
                <a:cxnLst>
                  <a:cxn ang="0">
                    <a:pos x="6016" y="1976"/>
                  </a:cxn>
                  <a:cxn ang="0">
                    <a:pos x="6080" y="1519"/>
                  </a:cxn>
                  <a:cxn ang="0">
                    <a:pos x="4168" y="0"/>
                  </a:cxn>
                  <a:cxn ang="0">
                    <a:pos x="2304" y="1257"/>
                  </a:cxn>
                  <a:cxn ang="0">
                    <a:pos x="2240" y="1257"/>
                  </a:cxn>
                  <a:cxn ang="0">
                    <a:pos x="655" y="1778"/>
                  </a:cxn>
                  <a:cxn ang="0">
                    <a:pos x="0" y="3039"/>
                  </a:cxn>
                  <a:cxn ang="0">
                    <a:pos x="1585" y="4752"/>
                  </a:cxn>
                  <a:cxn ang="0">
                    <a:pos x="1977" y="4817"/>
                  </a:cxn>
                  <a:cxn ang="0">
                    <a:pos x="3760" y="4817"/>
                  </a:cxn>
                  <a:cxn ang="0">
                    <a:pos x="6080" y="4817"/>
                  </a:cxn>
                  <a:cxn ang="0">
                    <a:pos x="6274" y="4817"/>
                  </a:cxn>
                  <a:cxn ang="0">
                    <a:pos x="7730" y="3362"/>
                  </a:cxn>
                  <a:cxn ang="0">
                    <a:pos x="6016" y="1976"/>
                  </a:cxn>
                </a:cxnLst>
                <a:rect l="txL" t="txT" r="txR" b="txB"/>
                <a:pathLst>
                  <a:path w="117" h="73">
                    <a:moveTo>
                      <a:pt x="91" y="30"/>
                    </a:moveTo>
                    <a:cubicBezTo>
                      <a:pt x="92" y="28"/>
                      <a:pt x="92" y="26"/>
                      <a:pt x="92" y="23"/>
                    </a:cubicBezTo>
                    <a:cubicBezTo>
                      <a:pt x="92" y="11"/>
                      <a:pt x="79" y="0"/>
                      <a:pt x="63" y="0"/>
                    </a:cubicBezTo>
                    <a:cubicBezTo>
                      <a:pt x="49" y="0"/>
                      <a:pt x="38" y="8"/>
                      <a:pt x="35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25" y="19"/>
                      <a:pt x="16" y="22"/>
                      <a:pt x="10" y="27"/>
                    </a:cubicBezTo>
                    <a:cubicBezTo>
                      <a:pt x="4" y="32"/>
                      <a:pt x="0" y="38"/>
                      <a:pt x="0" y="46"/>
                    </a:cubicBezTo>
                    <a:cubicBezTo>
                      <a:pt x="0" y="58"/>
                      <a:pt x="10" y="69"/>
                      <a:pt x="24" y="72"/>
                    </a:cubicBezTo>
                    <a:cubicBezTo>
                      <a:pt x="26" y="73"/>
                      <a:pt x="28" y="73"/>
                      <a:pt x="3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73"/>
                      <a:pt x="94" y="73"/>
                      <a:pt x="95" y="73"/>
                    </a:cubicBezTo>
                    <a:cubicBezTo>
                      <a:pt x="108" y="71"/>
                      <a:pt x="117" y="62"/>
                      <a:pt x="117" y="51"/>
                    </a:cubicBezTo>
                    <a:cubicBezTo>
                      <a:pt x="117" y="40"/>
                      <a:pt x="106" y="30"/>
                      <a:pt x="91" y="30"/>
                    </a:cubicBezTo>
                    <a:close/>
                  </a:path>
                </a:pathLst>
              </a:custGeom>
              <a:solidFill>
                <a:srgbClr val="EDED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7" name="Freeform 143"/>
              <p:cNvSpPr>
                <a:spLocks noEditPoints="1"/>
              </p:cNvSpPr>
              <p:nvPr/>
            </p:nvSpPr>
            <p:spPr>
              <a:xfrm>
                <a:off x="1206" y="482"/>
                <a:ext cx="251" cy="316"/>
              </a:xfrm>
              <a:custGeom>
                <a:avLst/>
                <a:gdLst>
                  <a:gd name="txL" fmla="*/ 0 w 62"/>
                  <a:gd name="txT" fmla="*/ 0 h 78"/>
                  <a:gd name="txR" fmla="*/ 62 w 62"/>
                  <a:gd name="txB" fmla="*/ 78 h 78"/>
                </a:gdLst>
                <a:ahLst/>
                <a:cxnLst>
                  <a:cxn ang="0">
                    <a:pos x="0" y="2921"/>
                  </a:cxn>
                  <a:cxn ang="0">
                    <a:pos x="0" y="5186"/>
                  </a:cxn>
                  <a:cxn ang="0">
                    <a:pos x="198" y="5186"/>
                  </a:cxn>
                  <a:cxn ang="0">
                    <a:pos x="198" y="3055"/>
                  </a:cxn>
                  <a:cxn ang="0">
                    <a:pos x="130" y="3119"/>
                  </a:cxn>
                  <a:cxn ang="0">
                    <a:pos x="65" y="2986"/>
                  </a:cxn>
                  <a:cxn ang="0">
                    <a:pos x="0" y="2921"/>
                  </a:cxn>
                  <a:cxn ang="0">
                    <a:pos x="0" y="2394"/>
                  </a:cxn>
                  <a:cxn ang="0">
                    <a:pos x="0" y="2791"/>
                  </a:cxn>
                  <a:cxn ang="0">
                    <a:pos x="130" y="2791"/>
                  </a:cxn>
                  <a:cxn ang="0">
                    <a:pos x="198" y="2791"/>
                  </a:cxn>
                  <a:cxn ang="0">
                    <a:pos x="198" y="2593"/>
                  </a:cxn>
                  <a:cxn ang="0">
                    <a:pos x="263" y="2593"/>
                  </a:cxn>
                  <a:cxn ang="0">
                    <a:pos x="393" y="2394"/>
                  </a:cxn>
                  <a:cxn ang="0">
                    <a:pos x="0" y="2394"/>
                  </a:cxn>
                  <a:cxn ang="0">
                    <a:pos x="2393" y="0"/>
                  </a:cxn>
                  <a:cxn ang="0">
                    <a:pos x="2393" y="1463"/>
                  </a:cxn>
                  <a:cxn ang="0">
                    <a:pos x="1984" y="1463"/>
                  </a:cxn>
                  <a:cxn ang="0">
                    <a:pos x="1984" y="65"/>
                  </a:cxn>
                  <a:cxn ang="0">
                    <a:pos x="1850" y="65"/>
                  </a:cxn>
                  <a:cxn ang="0">
                    <a:pos x="1850" y="1657"/>
                  </a:cxn>
                  <a:cxn ang="0">
                    <a:pos x="2393" y="1657"/>
                  </a:cxn>
                  <a:cxn ang="0">
                    <a:pos x="2393" y="2394"/>
                  </a:cxn>
                  <a:cxn ang="0">
                    <a:pos x="526" y="2394"/>
                  </a:cxn>
                  <a:cxn ang="0">
                    <a:pos x="457" y="2593"/>
                  </a:cxn>
                  <a:cxn ang="0">
                    <a:pos x="2591" y="2593"/>
                  </a:cxn>
                  <a:cxn ang="0">
                    <a:pos x="2591" y="1657"/>
                  </a:cxn>
                  <a:cxn ang="0">
                    <a:pos x="3048" y="1657"/>
                  </a:cxn>
                  <a:cxn ang="0">
                    <a:pos x="3048" y="4315"/>
                  </a:cxn>
                  <a:cxn ang="0">
                    <a:pos x="526" y="4315"/>
                  </a:cxn>
                  <a:cxn ang="0">
                    <a:pos x="526" y="5186"/>
                  </a:cxn>
                  <a:cxn ang="0">
                    <a:pos x="656" y="5186"/>
                  </a:cxn>
                  <a:cxn ang="0">
                    <a:pos x="656" y="4448"/>
                  </a:cxn>
                  <a:cxn ang="0">
                    <a:pos x="3178" y="4448"/>
                  </a:cxn>
                  <a:cxn ang="0">
                    <a:pos x="3178" y="1657"/>
                  </a:cxn>
                  <a:cxn ang="0">
                    <a:pos x="3720" y="1657"/>
                  </a:cxn>
                  <a:cxn ang="0">
                    <a:pos x="3720" y="4663"/>
                  </a:cxn>
                  <a:cxn ang="0">
                    <a:pos x="3457" y="4991"/>
                  </a:cxn>
                  <a:cxn ang="0">
                    <a:pos x="3457" y="5186"/>
                  </a:cxn>
                  <a:cxn ang="0">
                    <a:pos x="4113" y="5186"/>
                  </a:cxn>
                  <a:cxn ang="0">
                    <a:pos x="4113" y="4991"/>
                  </a:cxn>
                  <a:cxn ang="0">
                    <a:pos x="3850" y="4663"/>
                  </a:cxn>
                  <a:cxn ang="0">
                    <a:pos x="3850" y="1463"/>
                  </a:cxn>
                  <a:cxn ang="0">
                    <a:pos x="3178" y="1463"/>
                  </a:cxn>
                  <a:cxn ang="0">
                    <a:pos x="3178" y="0"/>
                  </a:cxn>
                  <a:cxn ang="0">
                    <a:pos x="3048" y="0"/>
                  </a:cxn>
                  <a:cxn ang="0">
                    <a:pos x="3048" y="1463"/>
                  </a:cxn>
                  <a:cxn ang="0">
                    <a:pos x="2591" y="1463"/>
                  </a:cxn>
                  <a:cxn ang="0">
                    <a:pos x="2591" y="0"/>
                  </a:cxn>
                  <a:cxn ang="0">
                    <a:pos x="2393" y="0"/>
                  </a:cxn>
                </a:cxnLst>
                <a:rect l="txL" t="txT" r="txR" b="txB"/>
                <a:pathLst>
                  <a:path w="62" h="78">
                    <a:moveTo>
                      <a:pt x="0" y="44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4"/>
                      <a:pt x="0" y="44"/>
                      <a:pt x="0" y="44"/>
                    </a:cubicBezTo>
                    <a:moveTo>
                      <a:pt x="0" y="36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3" y="42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8"/>
                      <a:pt x="5" y="37"/>
                      <a:pt x="6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36" y="0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8"/>
                      <a:pt x="7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3" y="71"/>
                      <a:pt x="52" y="73"/>
                      <a:pt x="52" y="75"/>
                    </a:cubicBezTo>
                    <a:cubicBezTo>
                      <a:pt x="52" y="76"/>
                      <a:pt x="52" y="77"/>
                      <a:pt x="52" y="78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2" y="77"/>
                      <a:pt x="62" y="76"/>
                      <a:pt x="62" y="75"/>
                    </a:cubicBezTo>
                    <a:cubicBezTo>
                      <a:pt x="62" y="73"/>
                      <a:pt x="60" y="71"/>
                      <a:pt x="58" y="70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8" name="Freeform 144"/>
              <p:cNvSpPr>
                <a:spLocks noEditPoints="1"/>
              </p:cNvSpPr>
              <p:nvPr/>
            </p:nvSpPr>
            <p:spPr>
              <a:xfrm>
                <a:off x="1206" y="628"/>
                <a:ext cx="32" cy="45"/>
              </a:xfrm>
              <a:custGeom>
                <a:avLst/>
                <a:gdLst>
                  <a:gd name="txL" fmla="*/ 0 w 8"/>
                  <a:gd name="txT" fmla="*/ 0 h 11"/>
                  <a:gd name="txR" fmla="*/ 8 w 8"/>
                  <a:gd name="txB" fmla="*/ 11 h 11"/>
                </a:gdLst>
                <a:ahLst/>
                <a:cxnLst>
                  <a:cxn ang="0">
                    <a:pos x="192" y="417"/>
                  </a:cxn>
                  <a:cxn ang="0">
                    <a:pos x="128" y="417"/>
                  </a:cxn>
                  <a:cxn ang="0">
                    <a:pos x="0" y="417"/>
                  </a:cxn>
                  <a:cxn ang="0">
                    <a:pos x="0" y="552"/>
                  </a:cxn>
                  <a:cxn ang="0">
                    <a:pos x="64" y="618"/>
                  </a:cxn>
                  <a:cxn ang="0">
                    <a:pos x="128" y="753"/>
                  </a:cxn>
                  <a:cxn ang="0">
                    <a:pos x="192" y="687"/>
                  </a:cxn>
                  <a:cxn ang="0">
                    <a:pos x="192" y="417"/>
                  </a:cxn>
                  <a:cxn ang="0">
                    <a:pos x="384" y="0"/>
                  </a:cxn>
                  <a:cxn ang="0">
                    <a:pos x="256" y="200"/>
                  </a:cxn>
                  <a:cxn ang="0">
                    <a:pos x="448" y="200"/>
                  </a:cxn>
                  <a:cxn ang="0">
                    <a:pos x="512" y="0"/>
                  </a:cxn>
                  <a:cxn ang="0">
                    <a:pos x="384" y="0"/>
                  </a:cxn>
                </a:cxnLst>
                <a:rect l="txL" t="txT" r="txR" b="txB"/>
                <a:pathLst>
                  <a:path w="8" h="11">
                    <a:moveTo>
                      <a:pt x="3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6" y="0"/>
                    </a:moveTo>
                    <a:cubicBezTo>
                      <a:pt x="5" y="1"/>
                      <a:pt x="5" y="2"/>
                      <a:pt x="4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9" name="Freeform 145"/>
              <p:cNvSpPr>
                <a:spLocks noEditPoints="1"/>
              </p:cNvSpPr>
              <p:nvPr/>
            </p:nvSpPr>
            <p:spPr>
              <a:xfrm>
                <a:off x="1190" y="798"/>
                <a:ext cx="267" cy="45"/>
              </a:xfrm>
              <a:custGeom>
                <a:avLst/>
                <a:gdLst>
                  <a:gd name="txL" fmla="*/ 0 w 66"/>
                  <a:gd name="txT" fmla="*/ 0 h 11"/>
                  <a:gd name="txR" fmla="*/ 66 w 66"/>
                  <a:gd name="txB" fmla="*/ 11 h 11"/>
                </a:gdLst>
                <a:ahLst/>
                <a:cxnLst>
                  <a:cxn ang="0">
                    <a:pos x="457" y="0"/>
                  </a:cxn>
                  <a:cxn ang="0">
                    <a:pos x="263" y="0"/>
                  </a:cxn>
                  <a:cxn ang="0">
                    <a:pos x="263" y="417"/>
                  </a:cxn>
                  <a:cxn ang="0">
                    <a:pos x="0" y="753"/>
                  </a:cxn>
                  <a:cxn ang="0">
                    <a:pos x="0" y="753"/>
                  </a:cxn>
                  <a:cxn ang="0">
                    <a:pos x="655" y="753"/>
                  </a:cxn>
                  <a:cxn ang="0">
                    <a:pos x="655" y="753"/>
                  </a:cxn>
                  <a:cxn ang="0">
                    <a:pos x="457" y="417"/>
                  </a:cxn>
                  <a:cxn ang="0">
                    <a:pos x="457" y="0"/>
                  </a:cxn>
                  <a:cxn ang="0">
                    <a:pos x="935" y="0"/>
                  </a:cxn>
                  <a:cxn ang="0">
                    <a:pos x="801" y="0"/>
                  </a:cxn>
                  <a:cxn ang="0">
                    <a:pos x="801" y="753"/>
                  </a:cxn>
                  <a:cxn ang="0">
                    <a:pos x="935" y="753"/>
                  </a:cxn>
                  <a:cxn ang="0">
                    <a:pos x="935" y="0"/>
                  </a:cxn>
                  <a:cxn ang="0">
                    <a:pos x="4369" y="0"/>
                  </a:cxn>
                  <a:cxn ang="0">
                    <a:pos x="3714" y="0"/>
                  </a:cxn>
                  <a:cxn ang="0">
                    <a:pos x="4041" y="200"/>
                  </a:cxn>
                  <a:cxn ang="0">
                    <a:pos x="4369" y="0"/>
                  </a:cxn>
                </a:cxnLst>
                <a:rect l="txL" t="txT" r="txR" b="txB"/>
                <a:pathLst>
                  <a:path w="66" h="11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0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9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1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0"/>
                      <a:pt x="14" y="0"/>
                      <a:pt x="14" y="0"/>
                    </a:cubicBezTo>
                    <a:moveTo>
                      <a:pt x="6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7" y="1"/>
                      <a:pt x="59" y="3"/>
                      <a:pt x="61" y="3"/>
                    </a:cubicBezTo>
                    <a:cubicBezTo>
                      <a:pt x="63" y="3"/>
                      <a:pt x="65" y="1"/>
                      <a:pt x="66" y="0"/>
                    </a:cubicBezTo>
                  </a:path>
                </a:pathLst>
              </a:custGeom>
              <a:solidFill>
                <a:srgbClr val="9393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0" name="Freeform 146"/>
              <p:cNvSpPr>
                <a:spLocks noEditPoints="1"/>
              </p:cNvSpPr>
              <p:nvPr/>
            </p:nvSpPr>
            <p:spPr>
              <a:xfrm>
                <a:off x="1190" y="843"/>
                <a:ext cx="56" cy="48"/>
              </a:xfrm>
              <a:custGeom>
                <a:avLst/>
                <a:gdLst>
                  <a:gd name="txL" fmla="*/ 0 w 14"/>
                  <a:gd name="txT" fmla="*/ 0 h 12"/>
                  <a:gd name="txR" fmla="*/ 14 w 14"/>
                  <a:gd name="txB" fmla="*/ 12 h 12"/>
                </a:gdLst>
                <a:ahLst/>
                <a:cxnLst>
                  <a:cxn ang="0">
                    <a:pos x="640" y="0"/>
                  </a:cxn>
                  <a:cxn ang="0">
                    <a:pos x="0" y="0"/>
                  </a:cxn>
                  <a:cxn ang="0">
                    <a:pos x="320" y="320"/>
                  </a:cxn>
                  <a:cxn ang="0">
                    <a:pos x="640" y="0"/>
                  </a:cxn>
                  <a:cxn ang="0">
                    <a:pos x="896" y="0"/>
                  </a:cxn>
                  <a:cxn ang="0">
                    <a:pos x="768" y="0"/>
                  </a:cxn>
                  <a:cxn ang="0">
                    <a:pos x="768" y="768"/>
                  </a:cxn>
                  <a:cxn ang="0">
                    <a:pos x="896" y="768"/>
                  </a:cxn>
                  <a:cxn ang="0">
                    <a:pos x="896" y="0"/>
                  </a:cxn>
                </a:cxnLst>
                <a:rect l="txL" t="txT" r="txR" b="txB"/>
                <a:pathLst>
                  <a:path w="14" h="1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5"/>
                      <a:pt x="5" y="5"/>
                    </a:cubicBezTo>
                    <a:cubicBezTo>
                      <a:pt x="8" y="5"/>
                      <a:pt x="10" y="2"/>
                      <a:pt x="10" y="0"/>
                    </a:cubicBezTo>
                    <a:moveTo>
                      <a:pt x="1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1D1E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1" name="Freeform 147"/>
              <p:cNvSpPr/>
              <p:nvPr/>
            </p:nvSpPr>
            <p:spPr>
              <a:xfrm>
                <a:off x="1222" y="891"/>
                <a:ext cx="41" cy="49"/>
              </a:xfrm>
              <a:custGeom>
                <a:avLst/>
                <a:gdLst>
                  <a:gd name="txL" fmla="*/ 0 w 10"/>
                  <a:gd name="txT" fmla="*/ 0 h 12"/>
                  <a:gd name="txR" fmla="*/ 10 w 10"/>
                  <a:gd name="txB" fmla="*/ 12 h 12"/>
                </a:gdLst>
                <a:ahLst/>
                <a:cxnLst>
                  <a:cxn ang="0">
                    <a:pos x="418" y="0"/>
                  </a:cxn>
                  <a:cxn ang="0">
                    <a:pos x="271" y="0"/>
                  </a:cxn>
                  <a:cxn ang="0">
                    <a:pos x="271" y="200"/>
                  </a:cxn>
                  <a:cxn ang="0">
                    <a:pos x="0" y="551"/>
                  </a:cxn>
                  <a:cxn ang="0">
                    <a:pos x="66" y="817"/>
                  </a:cxn>
                  <a:cxn ang="0">
                    <a:pos x="623" y="817"/>
                  </a:cxn>
                  <a:cxn ang="0">
                    <a:pos x="689" y="551"/>
                  </a:cxn>
                  <a:cxn ang="0">
                    <a:pos x="418" y="200"/>
                  </a:cxn>
                  <a:cxn ang="0">
                    <a:pos x="418" y="0"/>
                  </a:cxn>
                </a:cxnLst>
                <a:rect l="txL" t="txT" r="txR" b="txB"/>
                <a:pathLst>
                  <a:path w="10" h="12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10" y="6"/>
                      <a:pt x="9" y="4"/>
                      <a:pt x="6" y="3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9393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2" name="Freeform 148"/>
              <p:cNvSpPr/>
              <p:nvPr/>
            </p:nvSpPr>
            <p:spPr>
              <a:xfrm>
                <a:off x="1226" y="940"/>
                <a:ext cx="32" cy="8"/>
              </a:xfrm>
              <a:custGeom>
                <a:avLst/>
                <a:gdLst>
                  <a:gd name="txL" fmla="*/ 0 w 8"/>
                  <a:gd name="txT" fmla="*/ 0 h 2"/>
                  <a:gd name="txR" fmla="*/ 8 w 8"/>
                  <a:gd name="txB" fmla="*/ 2 h 2"/>
                </a:gdLst>
                <a:ahLst/>
                <a:cxnLst>
                  <a:cxn ang="0">
                    <a:pos x="512" y="0"/>
                  </a:cxn>
                  <a:cxn ang="0">
                    <a:pos x="0" y="0"/>
                  </a:cxn>
                  <a:cxn ang="0">
                    <a:pos x="256" y="128"/>
                  </a:cxn>
                  <a:cxn ang="0">
                    <a:pos x="512" y="0"/>
                  </a:cxn>
                </a:cxnLst>
                <a:rect l="txL" t="txT" r="txR" b="txB"/>
                <a:pathLst>
                  <a:path w="8" h="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5" y="2"/>
                      <a:pt x="7" y="1"/>
                      <a:pt x="8" y="0"/>
                    </a:cubicBezTo>
                  </a:path>
                </a:pathLst>
              </a:custGeom>
              <a:solidFill>
                <a:srgbClr val="3C725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3" name="Freeform 149"/>
              <p:cNvSpPr>
                <a:spLocks noEditPoints="1"/>
              </p:cNvSpPr>
              <p:nvPr/>
            </p:nvSpPr>
            <p:spPr>
              <a:xfrm>
                <a:off x="1465" y="482"/>
                <a:ext cx="291" cy="316"/>
              </a:xfrm>
              <a:custGeom>
                <a:avLst/>
                <a:gdLst>
                  <a:gd name="txL" fmla="*/ 0 w 72"/>
                  <a:gd name="txT" fmla="*/ 0 h 78"/>
                  <a:gd name="txR" fmla="*/ 72 w 72"/>
                  <a:gd name="txB" fmla="*/ 78 h 78"/>
                </a:gdLst>
                <a:ahLst/>
                <a:cxnLst>
                  <a:cxn ang="0">
                    <a:pos x="4559" y="5186"/>
                  </a:cxn>
                  <a:cxn ang="0">
                    <a:pos x="4753" y="3658"/>
                  </a:cxn>
                  <a:cxn ang="0">
                    <a:pos x="4753" y="3593"/>
                  </a:cxn>
                  <a:cxn ang="0">
                    <a:pos x="3496" y="3119"/>
                  </a:cxn>
                  <a:cxn ang="0">
                    <a:pos x="3431" y="3265"/>
                  </a:cxn>
                  <a:cxn ang="0">
                    <a:pos x="3625" y="5186"/>
                  </a:cxn>
                  <a:cxn ang="0">
                    <a:pos x="3496" y="3119"/>
                  </a:cxn>
                  <a:cxn ang="0">
                    <a:pos x="3039" y="3055"/>
                  </a:cxn>
                  <a:cxn ang="0">
                    <a:pos x="3431" y="3055"/>
                  </a:cxn>
                  <a:cxn ang="0">
                    <a:pos x="3496" y="3055"/>
                  </a:cxn>
                  <a:cxn ang="0">
                    <a:pos x="3625" y="3055"/>
                  </a:cxn>
                  <a:cxn ang="0">
                    <a:pos x="4559" y="3055"/>
                  </a:cxn>
                  <a:cxn ang="0">
                    <a:pos x="4624" y="3330"/>
                  </a:cxn>
                  <a:cxn ang="0">
                    <a:pos x="4753" y="2986"/>
                  </a:cxn>
                  <a:cxn ang="0">
                    <a:pos x="4559" y="2856"/>
                  </a:cxn>
                  <a:cxn ang="0">
                    <a:pos x="4753" y="2856"/>
                  </a:cxn>
                  <a:cxn ang="0">
                    <a:pos x="3367" y="1463"/>
                  </a:cxn>
                  <a:cxn ang="0">
                    <a:pos x="3039" y="1592"/>
                  </a:cxn>
                  <a:cxn ang="0">
                    <a:pos x="3298" y="1657"/>
                  </a:cxn>
                  <a:cxn ang="0">
                    <a:pos x="3561" y="1463"/>
                  </a:cxn>
                  <a:cxn ang="0">
                    <a:pos x="3431" y="1657"/>
                  </a:cxn>
                  <a:cxn ang="0">
                    <a:pos x="3561" y="1463"/>
                  </a:cxn>
                  <a:cxn ang="0">
                    <a:pos x="3690" y="1463"/>
                  </a:cxn>
                  <a:cxn ang="0">
                    <a:pos x="4559" y="1657"/>
                  </a:cxn>
                  <a:cxn ang="0">
                    <a:pos x="4559" y="2066"/>
                  </a:cxn>
                  <a:cxn ang="0">
                    <a:pos x="4559" y="2791"/>
                  </a:cxn>
                  <a:cxn ang="0">
                    <a:pos x="4753" y="1463"/>
                  </a:cxn>
                  <a:cxn ang="0">
                    <a:pos x="0" y="0"/>
                  </a:cxn>
                  <a:cxn ang="0">
                    <a:pos x="2385" y="3265"/>
                  </a:cxn>
                  <a:cxn ang="0">
                    <a:pos x="2106" y="5121"/>
                  </a:cxn>
                  <a:cxn ang="0">
                    <a:pos x="2777" y="5186"/>
                  </a:cxn>
                  <a:cxn ang="0">
                    <a:pos x="2514" y="4793"/>
                  </a:cxn>
                  <a:cxn ang="0">
                    <a:pos x="3104" y="3265"/>
                  </a:cxn>
                  <a:cxn ang="0">
                    <a:pos x="2514" y="3055"/>
                  </a:cxn>
                  <a:cxn ang="0">
                    <a:pos x="2975" y="1657"/>
                  </a:cxn>
                  <a:cxn ang="0">
                    <a:pos x="2841" y="1463"/>
                  </a:cxn>
                  <a:cxn ang="0">
                    <a:pos x="2514" y="1199"/>
                  </a:cxn>
                  <a:cxn ang="0">
                    <a:pos x="1257" y="65"/>
                  </a:cxn>
                  <a:cxn ang="0">
                    <a:pos x="1063" y="1394"/>
                  </a:cxn>
                  <a:cxn ang="0">
                    <a:pos x="2385" y="1463"/>
                  </a:cxn>
                  <a:cxn ang="0">
                    <a:pos x="865" y="0"/>
                  </a:cxn>
                  <a:cxn ang="0">
                    <a:pos x="655" y="1657"/>
                  </a:cxn>
                  <a:cxn ang="0">
                    <a:pos x="2385" y="3055"/>
                  </a:cxn>
                  <a:cxn ang="0">
                    <a:pos x="129" y="0"/>
                  </a:cxn>
                </a:cxnLst>
                <a:rect l="txL" t="txT" r="txR" b="txB"/>
                <a:pathLst>
                  <a:path w="72" h="78">
                    <a:moveTo>
                      <a:pt x="69" y="51"/>
                    </a:moveTo>
                    <a:cubicBezTo>
                      <a:pt x="69" y="78"/>
                      <a:pt x="69" y="78"/>
                      <a:pt x="69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69" y="51"/>
                      <a:pt x="69" y="51"/>
                      <a:pt x="69" y="51"/>
                    </a:cubicBezTo>
                    <a:moveTo>
                      <a:pt x="53" y="47"/>
                    </a:moveTo>
                    <a:cubicBezTo>
                      <a:pt x="50" y="49"/>
                      <a:pt x="50" y="49"/>
                      <a:pt x="50" y="49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3" y="47"/>
                      <a:pt x="53" y="47"/>
                      <a:pt x="53" y="47"/>
                    </a:cubicBezTo>
                    <a:moveTo>
                      <a:pt x="52" y="46"/>
                    </a:move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7"/>
                      <a:pt x="48" y="48"/>
                      <a:pt x="48" y="49"/>
                    </a:cubicBezTo>
                    <a:cubicBezTo>
                      <a:pt x="52" y="46"/>
                      <a:pt x="52" y="46"/>
                      <a:pt x="52" y="46"/>
                    </a:cubicBezTo>
                    <a:moveTo>
                      <a:pt x="55" y="46"/>
                    </a:moveTo>
                    <a:cubicBezTo>
                      <a:pt x="53" y="46"/>
                      <a:pt x="53" y="46"/>
                      <a:pt x="53" y="46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5" y="46"/>
                      <a:pt x="55" y="46"/>
                      <a:pt x="55" y="46"/>
                    </a:cubicBezTo>
                    <a:moveTo>
                      <a:pt x="72" y="45"/>
                    </a:moveTo>
                    <a:cubicBezTo>
                      <a:pt x="71" y="45"/>
                      <a:pt x="70" y="45"/>
                      <a:pt x="69" y="46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45"/>
                      <a:pt x="72" y="45"/>
                      <a:pt x="72" y="45"/>
                    </a:cubicBezTo>
                    <a:moveTo>
                      <a:pt x="72" y="42"/>
                    </a:moveTo>
                    <a:cubicBezTo>
                      <a:pt x="71" y="42"/>
                      <a:pt x="70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1" y="43"/>
                      <a:pt x="72" y="43"/>
                    </a:cubicBezTo>
                    <a:cubicBezTo>
                      <a:pt x="72" y="42"/>
                      <a:pt x="72" y="42"/>
                      <a:pt x="72" y="42"/>
                    </a:cubicBezTo>
                    <a:moveTo>
                      <a:pt x="51" y="22"/>
                    </a:moveTo>
                    <a:cubicBezTo>
                      <a:pt x="44" y="22"/>
                      <a:pt x="44" y="22"/>
                      <a:pt x="44" y="22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1" y="23"/>
                      <a:pt x="51" y="22"/>
                    </a:cubicBezTo>
                    <a:moveTo>
                      <a:pt x="54" y="22"/>
                    </a:move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3"/>
                      <a:pt x="52" y="24"/>
                      <a:pt x="52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4"/>
                      <a:pt x="54" y="23"/>
                      <a:pt x="54" y="22"/>
                    </a:cubicBezTo>
                    <a:moveTo>
                      <a:pt x="72" y="22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5" y="23"/>
                      <a:pt x="54" y="24"/>
                      <a:pt x="54" y="25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9" y="30"/>
                      <a:pt x="69" y="30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70" y="42"/>
                      <a:pt x="71" y="41"/>
                      <a:pt x="72" y="40"/>
                    </a:cubicBezTo>
                    <a:cubicBezTo>
                      <a:pt x="72" y="22"/>
                      <a:pt x="72" y="22"/>
                      <a:pt x="72" y="22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4" y="72"/>
                      <a:pt x="32" y="74"/>
                      <a:pt x="32" y="77"/>
                    </a:cubicBezTo>
                    <a:cubicBezTo>
                      <a:pt x="32" y="77"/>
                      <a:pt x="32" y="77"/>
                      <a:pt x="32" y="78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4"/>
                      <a:pt x="41" y="72"/>
                      <a:pt x="38" y="72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6" y="48"/>
                      <a:pt x="45" y="47"/>
                      <a:pt x="45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4" name="Freeform 150"/>
              <p:cNvSpPr>
                <a:spLocks noEditPoints="1"/>
              </p:cNvSpPr>
              <p:nvPr/>
            </p:nvSpPr>
            <p:spPr>
              <a:xfrm>
                <a:off x="1639" y="571"/>
                <a:ext cx="117" cy="134"/>
              </a:xfrm>
              <a:custGeom>
                <a:avLst/>
                <a:gdLst>
                  <a:gd name="txL" fmla="*/ 0 w 29"/>
                  <a:gd name="txT" fmla="*/ 0 h 33"/>
                  <a:gd name="txR" fmla="*/ 29 w 29"/>
                  <a:gd name="txB" fmla="*/ 33 h 33"/>
                </a:gdLst>
                <a:ahLst/>
                <a:cxnLst>
                  <a:cxn ang="0">
                    <a:pos x="1775" y="1880"/>
                  </a:cxn>
                  <a:cxn ang="0">
                    <a:pos x="1711" y="1880"/>
                  </a:cxn>
                  <a:cxn ang="0">
                    <a:pos x="1711" y="1945"/>
                  </a:cxn>
                  <a:cxn ang="0">
                    <a:pos x="1904" y="2144"/>
                  </a:cxn>
                  <a:cxn ang="0">
                    <a:pos x="1840" y="2209"/>
                  </a:cxn>
                  <a:cxn ang="0">
                    <a:pos x="1904" y="2209"/>
                  </a:cxn>
                  <a:cxn ang="0">
                    <a:pos x="1904" y="2079"/>
                  </a:cxn>
                  <a:cxn ang="0">
                    <a:pos x="1775" y="1880"/>
                  </a:cxn>
                  <a:cxn ang="0">
                    <a:pos x="650" y="1600"/>
                  </a:cxn>
                  <a:cxn ang="0">
                    <a:pos x="585" y="1600"/>
                  </a:cxn>
                  <a:cxn ang="0">
                    <a:pos x="327" y="1815"/>
                  </a:cxn>
                  <a:cxn ang="0">
                    <a:pos x="194" y="1600"/>
                  </a:cxn>
                  <a:cxn ang="0">
                    <a:pos x="129" y="1600"/>
                  </a:cxn>
                  <a:cxn ang="0">
                    <a:pos x="262" y="1815"/>
                  </a:cxn>
                  <a:cxn ang="0">
                    <a:pos x="456" y="1815"/>
                  </a:cxn>
                  <a:cxn ang="0">
                    <a:pos x="650" y="1681"/>
                  </a:cxn>
                  <a:cxn ang="0">
                    <a:pos x="783" y="1815"/>
                  </a:cxn>
                  <a:cxn ang="0">
                    <a:pos x="783" y="1681"/>
                  </a:cxn>
                  <a:cxn ang="0">
                    <a:pos x="650" y="1600"/>
                  </a:cxn>
                  <a:cxn ang="0">
                    <a:pos x="1904" y="1401"/>
                  </a:cxn>
                  <a:cxn ang="0">
                    <a:pos x="1711" y="1466"/>
                  </a:cxn>
                  <a:cxn ang="0">
                    <a:pos x="1711" y="1535"/>
                  </a:cxn>
                  <a:cxn ang="0">
                    <a:pos x="1904" y="1401"/>
                  </a:cxn>
                  <a:cxn ang="0">
                    <a:pos x="1904" y="1401"/>
                  </a:cxn>
                  <a:cxn ang="0">
                    <a:pos x="65" y="0"/>
                  </a:cxn>
                  <a:cxn ang="0">
                    <a:pos x="0" y="0"/>
                  </a:cxn>
                  <a:cxn ang="0">
                    <a:pos x="129" y="130"/>
                  </a:cxn>
                  <a:cxn ang="0">
                    <a:pos x="129" y="199"/>
                  </a:cxn>
                  <a:cxn ang="0">
                    <a:pos x="194" y="199"/>
                  </a:cxn>
                  <a:cxn ang="0">
                    <a:pos x="194" y="130"/>
                  </a:cxn>
                  <a:cxn ang="0">
                    <a:pos x="65" y="0"/>
                  </a:cxn>
                  <a:cxn ang="0">
                    <a:pos x="650" y="0"/>
                  </a:cxn>
                  <a:cxn ang="0">
                    <a:pos x="650" y="0"/>
                  </a:cxn>
                  <a:cxn ang="0">
                    <a:pos x="520" y="199"/>
                  </a:cxn>
                  <a:cxn ang="0">
                    <a:pos x="585" y="199"/>
                  </a:cxn>
                  <a:cxn ang="0">
                    <a:pos x="650" y="0"/>
                  </a:cxn>
                </a:cxnLst>
                <a:rect l="txL" t="txT" r="txR" b="txB"/>
                <a:pathLst>
                  <a:path w="29" h="33">
                    <a:moveTo>
                      <a:pt x="27" y="28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28"/>
                      <a:pt x="27" y="28"/>
                      <a:pt x="27" y="28"/>
                    </a:cubicBezTo>
                    <a:moveTo>
                      <a:pt x="10" y="24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6"/>
                      <a:pt x="4" y="25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4"/>
                      <a:pt x="10" y="24"/>
                      <a:pt x="10" y="24"/>
                    </a:cubicBezTo>
                    <a:moveTo>
                      <a:pt x="29" y="21"/>
                    </a:moveTo>
                    <a:cubicBezTo>
                      <a:pt x="28" y="21"/>
                      <a:pt x="27" y="22"/>
                      <a:pt x="26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2"/>
                      <a:pt x="28" y="22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10" y="1"/>
                      <a:pt x="10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5" name="Freeform 151"/>
              <p:cNvSpPr>
                <a:spLocks noEditPoints="1"/>
              </p:cNvSpPr>
              <p:nvPr/>
            </p:nvSpPr>
            <p:spPr>
              <a:xfrm>
                <a:off x="1667" y="571"/>
                <a:ext cx="89" cy="98"/>
              </a:xfrm>
              <a:custGeom>
                <a:avLst/>
                <a:gdLst>
                  <a:gd name="txL" fmla="*/ 0 w 22"/>
                  <a:gd name="txT" fmla="*/ 0 h 24"/>
                  <a:gd name="txR" fmla="*/ 22 w 22"/>
                  <a:gd name="txB" fmla="*/ 24 h 24"/>
                </a:gdLst>
                <a:ahLst/>
                <a:cxnLst>
                  <a:cxn ang="0">
                    <a:pos x="1456" y="1433"/>
                  </a:cxn>
                  <a:cxn ang="0">
                    <a:pos x="1262" y="1568"/>
                  </a:cxn>
                  <a:cxn ang="0">
                    <a:pos x="1262" y="1633"/>
                  </a:cxn>
                  <a:cxn ang="0">
                    <a:pos x="1456" y="1568"/>
                  </a:cxn>
                  <a:cxn ang="0">
                    <a:pos x="1456" y="1433"/>
                  </a:cxn>
                  <a:cxn ang="0">
                    <a:pos x="198" y="0"/>
                  </a:cxn>
                  <a:cxn ang="0">
                    <a:pos x="65" y="0"/>
                  </a:cxn>
                  <a:cxn ang="0">
                    <a:pos x="0" y="200"/>
                  </a:cxn>
                  <a:cxn ang="0">
                    <a:pos x="65" y="200"/>
                  </a:cxn>
                  <a:cxn ang="0">
                    <a:pos x="198" y="0"/>
                  </a:cxn>
                </a:cxnLst>
                <a:rect l="txL" t="txT" r="txR" b="txB"/>
                <a:pathLst>
                  <a:path w="22" h="24">
                    <a:moveTo>
                      <a:pt x="22" y="21"/>
                    </a:moveTo>
                    <a:cubicBezTo>
                      <a:pt x="21" y="22"/>
                      <a:pt x="20" y="22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3"/>
                      <a:pt x="21" y="23"/>
                      <a:pt x="22" y="23"/>
                    </a:cubicBezTo>
                    <a:cubicBezTo>
                      <a:pt x="22" y="21"/>
                      <a:pt x="22" y="21"/>
                      <a:pt x="22" y="21"/>
                    </a:cubicBezTo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6" name="Freeform 152"/>
              <p:cNvSpPr>
                <a:spLocks noEditPoints="1"/>
              </p:cNvSpPr>
              <p:nvPr/>
            </p:nvSpPr>
            <p:spPr>
              <a:xfrm>
                <a:off x="1679" y="571"/>
                <a:ext cx="77" cy="85"/>
              </a:xfrm>
              <a:custGeom>
                <a:avLst/>
                <a:gdLst>
                  <a:gd name="txL" fmla="*/ 0 w 19"/>
                  <a:gd name="txT" fmla="*/ 0 h 21"/>
                  <a:gd name="txR" fmla="*/ 19 w 19"/>
                  <a:gd name="txB" fmla="*/ 21 h 21"/>
                </a:gdLst>
                <a:ahLst/>
                <a:cxnLst>
                  <a:cxn ang="0">
                    <a:pos x="1264" y="1194"/>
                  </a:cxn>
                  <a:cxn ang="0">
                    <a:pos x="1066" y="1328"/>
                  </a:cxn>
                  <a:cxn ang="0">
                    <a:pos x="1066" y="1392"/>
                  </a:cxn>
                  <a:cxn ang="0">
                    <a:pos x="1264" y="1328"/>
                  </a:cxn>
                  <a:cxn ang="0">
                    <a:pos x="1264" y="1194"/>
                  </a:cxn>
                  <a:cxn ang="0">
                    <a:pos x="1066" y="526"/>
                  </a:cxn>
                  <a:cxn ang="0">
                    <a:pos x="1066" y="591"/>
                  </a:cxn>
                  <a:cxn ang="0">
                    <a:pos x="1066" y="591"/>
                  </a:cxn>
                  <a:cxn ang="0">
                    <a:pos x="1066" y="526"/>
                  </a:cxn>
                  <a:cxn ang="0">
                    <a:pos x="199" y="0"/>
                  </a:cxn>
                  <a:cxn ang="0">
                    <a:pos x="65" y="0"/>
                  </a:cxn>
                  <a:cxn ang="0">
                    <a:pos x="0" y="198"/>
                  </a:cxn>
                  <a:cxn ang="0">
                    <a:pos x="65" y="198"/>
                  </a:cxn>
                  <a:cxn ang="0">
                    <a:pos x="199" y="0"/>
                  </a:cxn>
                </a:cxnLst>
                <a:rect l="txL" t="txT" r="txR" b="txB"/>
                <a:pathLst>
                  <a:path w="19" h="21">
                    <a:moveTo>
                      <a:pt x="19" y="18"/>
                    </a:moveTo>
                    <a:cubicBezTo>
                      <a:pt x="18" y="19"/>
                      <a:pt x="17" y="20"/>
                      <a:pt x="16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1"/>
                      <a:pt x="18" y="20"/>
                      <a:pt x="19" y="20"/>
                    </a:cubicBezTo>
                    <a:cubicBezTo>
                      <a:pt x="19" y="18"/>
                      <a:pt x="19" y="18"/>
                      <a:pt x="19" y="18"/>
                    </a:cubicBezTo>
                    <a:moveTo>
                      <a:pt x="16" y="8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7" name="Freeform 153"/>
              <p:cNvSpPr>
                <a:spLocks noEditPoints="1"/>
              </p:cNvSpPr>
              <p:nvPr/>
            </p:nvSpPr>
            <p:spPr>
              <a:xfrm>
                <a:off x="1594" y="798"/>
                <a:ext cx="162" cy="45"/>
              </a:xfrm>
              <a:custGeom>
                <a:avLst/>
                <a:gdLst>
                  <a:gd name="txL" fmla="*/ 0 w 40"/>
                  <a:gd name="txT" fmla="*/ 0 h 11"/>
                  <a:gd name="txR" fmla="*/ 40 w 40"/>
                  <a:gd name="txB" fmla="*/ 11 h 11"/>
                </a:gdLst>
                <a:ahLst/>
                <a:cxnLst>
                  <a:cxn ang="0">
                    <a:pos x="672" y="0"/>
                  </a:cxn>
                  <a:cxn ang="0">
                    <a:pos x="0" y="0"/>
                  </a:cxn>
                  <a:cxn ang="0">
                    <a:pos x="328" y="266"/>
                  </a:cxn>
                  <a:cxn ang="0">
                    <a:pos x="672" y="0"/>
                  </a:cxn>
                  <a:cxn ang="0">
                    <a:pos x="1527" y="0"/>
                  </a:cxn>
                  <a:cxn ang="0">
                    <a:pos x="1328" y="0"/>
                  </a:cxn>
                  <a:cxn ang="0">
                    <a:pos x="1328" y="753"/>
                  </a:cxn>
                  <a:cxn ang="0">
                    <a:pos x="1527" y="753"/>
                  </a:cxn>
                  <a:cxn ang="0">
                    <a:pos x="1527" y="0"/>
                  </a:cxn>
                  <a:cxn ang="0">
                    <a:pos x="2657" y="0"/>
                  </a:cxn>
                  <a:cxn ang="0">
                    <a:pos x="2462" y="0"/>
                  </a:cxn>
                  <a:cxn ang="0">
                    <a:pos x="2462" y="753"/>
                  </a:cxn>
                  <a:cxn ang="0">
                    <a:pos x="2657" y="753"/>
                  </a:cxn>
                  <a:cxn ang="0">
                    <a:pos x="2657" y="0"/>
                  </a:cxn>
                </a:cxnLst>
                <a:rect l="txL" t="txT" r="txR" b="txB"/>
                <a:pathLst>
                  <a:path w="40" h="1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4"/>
                      <a:pt x="5" y="4"/>
                    </a:cubicBezTo>
                    <a:cubicBezTo>
                      <a:pt x="8" y="4"/>
                      <a:pt x="10" y="2"/>
                      <a:pt x="10" y="0"/>
                    </a:cubicBezTo>
                    <a:moveTo>
                      <a:pt x="2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4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9393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8" name="Freeform 154"/>
              <p:cNvSpPr>
                <a:spLocks noEditPoints="1"/>
              </p:cNvSpPr>
              <p:nvPr/>
            </p:nvSpPr>
            <p:spPr>
              <a:xfrm>
                <a:off x="1659" y="843"/>
                <a:ext cx="109" cy="48"/>
              </a:xfrm>
              <a:custGeom>
                <a:avLst/>
                <a:gdLst>
                  <a:gd name="txL" fmla="*/ 0 w 27"/>
                  <a:gd name="txT" fmla="*/ 0 h 12"/>
                  <a:gd name="txR" fmla="*/ 27 w 27"/>
                  <a:gd name="txB" fmla="*/ 12 h 12"/>
                </a:gdLst>
                <a:ahLst/>
                <a:cxnLst>
                  <a:cxn ang="0">
                    <a:pos x="456" y="0"/>
                  </a:cxn>
                  <a:cxn ang="0">
                    <a:pos x="262" y="0"/>
                  </a:cxn>
                  <a:cxn ang="0">
                    <a:pos x="262" y="320"/>
                  </a:cxn>
                  <a:cxn ang="0">
                    <a:pos x="0" y="640"/>
                  </a:cxn>
                  <a:cxn ang="0">
                    <a:pos x="65" y="768"/>
                  </a:cxn>
                  <a:cxn ang="0">
                    <a:pos x="650" y="768"/>
                  </a:cxn>
                  <a:cxn ang="0">
                    <a:pos x="719" y="640"/>
                  </a:cxn>
                  <a:cxn ang="0">
                    <a:pos x="456" y="320"/>
                  </a:cxn>
                  <a:cxn ang="0">
                    <a:pos x="456" y="0"/>
                  </a:cxn>
                  <a:cxn ang="0">
                    <a:pos x="1583" y="0"/>
                  </a:cxn>
                  <a:cxn ang="0">
                    <a:pos x="1385" y="0"/>
                  </a:cxn>
                  <a:cxn ang="0">
                    <a:pos x="1385" y="576"/>
                  </a:cxn>
                  <a:cxn ang="0">
                    <a:pos x="1191" y="768"/>
                  </a:cxn>
                  <a:cxn ang="0">
                    <a:pos x="1776" y="768"/>
                  </a:cxn>
                  <a:cxn ang="0">
                    <a:pos x="1583" y="576"/>
                  </a:cxn>
                  <a:cxn ang="0">
                    <a:pos x="1583" y="0"/>
                  </a:cxn>
                </a:cxnLst>
                <a:rect l="txL" t="txT" r="txR" b="txB"/>
                <a:pathLst>
                  <a:path w="27" h="12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7"/>
                      <a:pt x="0" y="10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7"/>
                      <a:pt x="9" y="5"/>
                      <a:pt x="7" y="5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24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18" y="10"/>
                      <a:pt x="18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0"/>
                      <a:pt x="25" y="9"/>
                      <a:pt x="24" y="9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1D1E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9" name="Freeform 155"/>
              <p:cNvSpPr>
                <a:spLocks noEditPoints="1"/>
              </p:cNvSpPr>
              <p:nvPr/>
            </p:nvSpPr>
            <p:spPr>
              <a:xfrm>
                <a:off x="1663" y="891"/>
                <a:ext cx="109" cy="29"/>
              </a:xfrm>
              <a:custGeom>
                <a:avLst/>
                <a:gdLst>
                  <a:gd name="txL" fmla="*/ 0 w 27"/>
                  <a:gd name="txT" fmla="*/ 0 h 7"/>
                  <a:gd name="txR" fmla="*/ 27 w 27"/>
                  <a:gd name="txB" fmla="*/ 7 h 7"/>
                </a:gdLst>
                <a:ahLst/>
                <a:cxnLst>
                  <a:cxn ang="0">
                    <a:pos x="585" y="0"/>
                  </a:cxn>
                  <a:cxn ang="0">
                    <a:pos x="0" y="0"/>
                  </a:cxn>
                  <a:cxn ang="0">
                    <a:pos x="262" y="207"/>
                  </a:cxn>
                  <a:cxn ang="0">
                    <a:pos x="585" y="0"/>
                  </a:cxn>
                  <a:cxn ang="0">
                    <a:pos x="1712" y="0"/>
                  </a:cxn>
                  <a:cxn ang="0">
                    <a:pos x="1126" y="0"/>
                  </a:cxn>
                  <a:cxn ang="0">
                    <a:pos x="1058" y="137"/>
                  </a:cxn>
                  <a:cxn ang="0">
                    <a:pos x="1449" y="497"/>
                  </a:cxn>
                  <a:cxn ang="0">
                    <a:pos x="1776" y="137"/>
                  </a:cxn>
                  <a:cxn ang="0">
                    <a:pos x="1712" y="0"/>
                  </a:cxn>
                </a:cxnLst>
                <a:rect l="txL" t="txT" r="txR" b="txB"/>
                <a:pathLst>
                  <a:path w="27" h="7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6" y="3"/>
                      <a:pt x="8" y="2"/>
                      <a:pt x="9" y="0"/>
                    </a:cubicBezTo>
                    <a:moveTo>
                      <a:pt x="2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6" y="1"/>
                      <a:pt x="16" y="2"/>
                    </a:cubicBezTo>
                    <a:cubicBezTo>
                      <a:pt x="16" y="5"/>
                      <a:pt x="19" y="7"/>
                      <a:pt x="22" y="7"/>
                    </a:cubicBezTo>
                    <a:cubicBezTo>
                      <a:pt x="24" y="7"/>
                      <a:pt x="27" y="5"/>
                      <a:pt x="27" y="2"/>
                    </a:cubicBezTo>
                    <a:cubicBezTo>
                      <a:pt x="27" y="1"/>
                      <a:pt x="27" y="1"/>
                      <a:pt x="26" y="0"/>
                    </a:cubicBezTo>
                  </a:path>
                </a:pathLst>
              </a:custGeom>
              <a:solidFill>
                <a:srgbClr val="9393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0" name="Freeform 156"/>
              <p:cNvSpPr/>
              <p:nvPr/>
            </p:nvSpPr>
            <p:spPr>
              <a:xfrm>
                <a:off x="1210" y="482"/>
                <a:ext cx="158" cy="353"/>
              </a:xfrm>
              <a:custGeom>
                <a:avLst/>
                <a:gdLst>
                  <a:gd name="txL" fmla="*/ 0 w 158"/>
                  <a:gd name="txT" fmla="*/ 0 h 353"/>
                  <a:gd name="txR" fmla="*/ 158 w 158"/>
                  <a:gd name="txB" fmla="*/ 353 h 353"/>
                </a:gdLst>
                <a:ahLst/>
                <a:cxnLst>
                  <a:cxn ang="0">
                    <a:pos x="8" y="353"/>
                  </a:cxn>
                  <a:cxn ang="0">
                    <a:pos x="0" y="353"/>
                  </a:cxn>
                  <a:cxn ang="0">
                    <a:pos x="0" y="146"/>
                  </a:cxn>
                  <a:cxn ang="0">
                    <a:pos x="146" y="146"/>
                  </a:cxn>
                  <a:cxn ang="0">
                    <a:pos x="146" y="0"/>
                  </a:cxn>
                  <a:cxn ang="0">
                    <a:pos x="158" y="0"/>
                  </a:cxn>
                  <a:cxn ang="0">
                    <a:pos x="158" y="158"/>
                  </a:cxn>
                  <a:cxn ang="0">
                    <a:pos x="8" y="158"/>
                  </a:cxn>
                  <a:cxn ang="0">
                    <a:pos x="8" y="353"/>
                  </a:cxn>
                </a:cxnLst>
                <a:rect l="txL" t="txT" r="txR" b="txB"/>
                <a:pathLst>
                  <a:path w="158" h="353">
                    <a:moveTo>
                      <a:pt x="8" y="353"/>
                    </a:moveTo>
                    <a:lnTo>
                      <a:pt x="0" y="353"/>
                    </a:lnTo>
                    <a:lnTo>
                      <a:pt x="0" y="146"/>
                    </a:lnTo>
                    <a:lnTo>
                      <a:pt x="146" y="146"/>
                    </a:lnTo>
                    <a:lnTo>
                      <a:pt x="146" y="0"/>
                    </a:lnTo>
                    <a:lnTo>
                      <a:pt x="158" y="0"/>
                    </a:lnTo>
                    <a:lnTo>
                      <a:pt x="158" y="158"/>
                    </a:lnTo>
                    <a:lnTo>
                      <a:pt x="8" y="158"/>
                    </a:lnTo>
                    <a:lnTo>
                      <a:pt x="8" y="353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1" name="Freeform 157"/>
              <p:cNvSpPr/>
              <p:nvPr/>
            </p:nvSpPr>
            <p:spPr>
              <a:xfrm>
                <a:off x="1238" y="482"/>
                <a:ext cx="166" cy="450"/>
              </a:xfrm>
              <a:custGeom>
                <a:avLst/>
                <a:gdLst>
                  <a:gd name="txL" fmla="*/ 0 w 166"/>
                  <a:gd name="txT" fmla="*/ 0 h 450"/>
                  <a:gd name="txR" fmla="*/ 166 w 166"/>
                  <a:gd name="txB" fmla="*/ 450 h 450"/>
                </a:gdLst>
                <a:ahLst/>
                <a:cxnLst>
                  <a:cxn ang="0">
                    <a:pos x="12" y="450"/>
                  </a:cxn>
                  <a:cxn ang="0">
                    <a:pos x="0" y="450"/>
                  </a:cxn>
                  <a:cxn ang="0">
                    <a:pos x="0" y="259"/>
                  </a:cxn>
                  <a:cxn ang="0">
                    <a:pos x="154" y="259"/>
                  </a:cxn>
                  <a:cxn ang="0">
                    <a:pos x="154" y="0"/>
                  </a:cxn>
                  <a:cxn ang="0">
                    <a:pos x="166" y="0"/>
                  </a:cxn>
                  <a:cxn ang="0">
                    <a:pos x="166" y="272"/>
                  </a:cxn>
                  <a:cxn ang="0">
                    <a:pos x="12" y="272"/>
                  </a:cxn>
                  <a:cxn ang="0">
                    <a:pos x="12" y="450"/>
                  </a:cxn>
                </a:cxnLst>
                <a:rect l="txL" t="txT" r="txR" b="txB"/>
                <a:pathLst>
                  <a:path w="166" h="450">
                    <a:moveTo>
                      <a:pt x="12" y="450"/>
                    </a:moveTo>
                    <a:lnTo>
                      <a:pt x="0" y="450"/>
                    </a:lnTo>
                    <a:lnTo>
                      <a:pt x="0" y="259"/>
                    </a:lnTo>
                    <a:lnTo>
                      <a:pt x="154" y="259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66" y="272"/>
                    </a:lnTo>
                    <a:lnTo>
                      <a:pt x="12" y="272"/>
                    </a:lnTo>
                    <a:lnTo>
                      <a:pt x="12" y="450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2" name="Freeform 158"/>
              <p:cNvSpPr/>
              <p:nvPr/>
            </p:nvSpPr>
            <p:spPr>
              <a:xfrm>
                <a:off x="1465" y="482"/>
                <a:ext cx="226" cy="397"/>
              </a:xfrm>
              <a:custGeom>
                <a:avLst/>
                <a:gdLst>
                  <a:gd name="txL" fmla="*/ 0 w 226"/>
                  <a:gd name="txT" fmla="*/ 0 h 397"/>
                  <a:gd name="txR" fmla="*/ 226 w 226"/>
                  <a:gd name="txB" fmla="*/ 397 h 397"/>
                </a:gdLst>
                <a:ahLst/>
                <a:cxnLst>
                  <a:cxn ang="0">
                    <a:pos x="214" y="397"/>
                  </a:cxn>
                  <a:cxn ang="0">
                    <a:pos x="214" y="195"/>
                  </a:cxn>
                  <a:cxn ang="0">
                    <a:pos x="0" y="195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187"/>
                  </a:cxn>
                  <a:cxn ang="0">
                    <a:pos x="222" y="187"/>
                  </a:cxn>
                  <a:cxn ang="0">
                    <a:pos x="226" y="397"/>
                  </a:cxn>
                  <a:cxn ang="0">
                    <a:pos x="214" y="397"/>
                  </a:cxn>
                </a:cxnLst>
                <a:rect l="txL" t="txT" r="txR" b="txB"/>
                <a:pathLst>
                  <a:path w="226" h="397">
                    <a:moveTo>
                      <a:pt x="214" y="397"/>
                    </a:moveTo>
                    <a:lnTo>
                      <a:pt x="214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87"/>
                    </a:lnTo>
                    <a:lnTo>
                      <a:pt x="222" y="187"/>
                    </a:lnTo>
                    <a:lnTo>
                      <a:pt x="226" y="397"/>
                    </a:lnTo>
                    <a:lnTo>
                      <a:pt x="214" y="397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3" name="Freeform 159"/>
              <p:cNvSpPr/>
              <p:nvPr/>
            </p:nvSpPr>
            <p:spPr>
              <a:xfrm>
                <a:off x="1509" y="482"/>
                <a:ext cx="251" cy="417"/>
              </a:xfrm>
              <a:custGeom>
                <a:avLst/>
                <a:gdLst>
                  <a:gd name="txL" fmla="*/ 0 w 251"/>
                  <a:gd name="txT" fmla="*/ 0 h 417"/>
                  <a:gd name="txR" fmla="*/ 251 w 251"/>
                  <a:gd name="txB" fmla="*/ 417 h 417"/>
                </a:gdLst>
                <a:ahLst/>
                <a:cxnLst>
                  <a:cxn ang="0">
                    <a:pos x="251" y="417"/>
                  </a:cxn>
                  <a:cxn ang="0">
                    <a:pos x="239" y="417"/>
                  </a:cxn>
                  <a:cxn ang="0">
                    <a:pos x="239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89"/>
                  </a:cxn>
                  <a:cxn ang="0">
                    <a:pos x="251" y="89"/>
                  </a:cxn>
                  <a:cxn ang="0">
                    <a:pos x="251" y="417"/>
                  </a:cxn>
                </a:cxnLst>
                <a:rect l="txL" t="txT" r="txR" b="txB"/>
                <a:pathLst>
                  <a:path w="251" h="417">
                    <a:moveTo>
                      <a:pt x="251" y="417"/>
                    </a:moveTo>
                    <a:lnTo>
                      <a:pt x="239" y="417"/>
                    </a:lnTo>
                    <a:lnTo>
                      <a:pt x="239" y="101"/>
                    </a:lnTo>
                    <a:lnTo>
                      <a:pt x="0" y="10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89"/>
                    </a:lnTo>
                    <a:lnTo>
                      <a:pt x="251" y="89"/>
                    </a:lnTo>
                    <a:lnTo>
                      <a:pt x="251" y="417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4" name="Freeform 160"/>
              <p:cNvSpPr/>
              <p:nvPr/>
            </p:nvSpPr>
            <p:spPr>
              <a:xfrm>
                <a:off x="1534" y="486"/>
                <a:ext cx="89" cy="304"/>
              </a:xfrm>
              <a:custGeom>
                <a:avLst/>
                <a:gdLst>
                  <a:gd name="txL" fmla="*/ 0 w 89"/>
                  <a:gd name="txT" fmla="*/ 0 h 304"/>
                  <a:gd name="txR" fmla="*/ 89 w 89"/>
                  <a:gd name="txB" fmla="*/ 304 h 304"/>
                </a:gdLst>
                <a:ahLst/>
                <a:cxnLst>
                  <a:cxn ang="0">
                    <a:pos x="89" y="304"/>
                  </a:cxn>
                  <a:cxn ang="0">
                    <a:pos x="81" y="304"/>
                  </a:cxn>
                  <a:cxn ang="0">
                    <a:pos x="81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65"/>
                  </a:cxn>
                  <a:cxn ang="0">
                    <a:pos x="89" y="65"/>
                  </a:cxn>
                  <a:cxn ang="0">
                    <a:pos x="89" y="304"/>
                  </a:cxn>
                </a:cxnLst>
                <a:rect l="txL" t="txT" r="txR" b="txB"/>
                <a:pathLst>
                  <a:path w="89" h="304">
                    <a:moveTo>
                      <a:pt x="89" y="304"/>
                    </a:moveTo>
                    <a:lnTo>
                      <a:pt x="81" y="304"/>
                    </a:lnTo>
                    <a:lnTo>
                      <a:pt x="81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5"/>
                    </a:lnTo>
                    <a:lnTo>
                      <a:pt x="89" y="65"/>
                    </a:lnTo>
                    <a:lnTo>
                      <a:pt x="89" y="304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5" name="Freeform 161"/>
              <p:cNvSpPr/>
              <p:nvPr/>
            </p:nvSpPr>
            <p:spPr>
              <a:xfrm>
                <a:off x="1323" y="486"/>
                <a:ext cx="122" cy="300"/>
              </a:xfrm>
              <a:custGeom>
                <a:avLst/>
                <a:gdLst>
                  <a:gd name="txL" fmla="*/ 0 w 122"/>
                  <a:gd name="txT" fmla="*/ 0 h 300"/>
                  <a:gd name="txR" fmla="*/ 122 w 122"/>
                  <a:gd name="txB" fmla="*/ 300 h 300"/>
                </a:gdLst>
                <a:ahLst/>
                <a:cxnLst>
                  <a:cxn ang="0">
                    <a:pos x="122" y="300"/>
                  </a:cxn>
                  <a:cxn ang="0">
                    <a:pos x="109" y="300"/>
                  </a:cxn>
                  <a:cxn ang="0">
                    <a:pos x="109" y="93"/>
                  </a:cxn>
                  <a:cxn ang="0">
                    <a:pos x="0" y="93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5"/>
                  </a:cxn>
                  <a:cxn ang="0">
                    <a:pos x="122" y="85"/>
                  </a:cxn>
                  <a:cxn ang="0">
                    <a:pos x="122" y="300"/>
                  </a:cxn>
                </a:cxnLst>
                <a:rect l="txL" t="txT" r="txR" b="txB"/>
                <a:pathLst>
                  <a:path w="122" h="300">
                    <a:moveTo>
                      <a:pt x="122" y="300"/>
                    </a:moveTo>
                    <a:lnTo>
                      <a:pt x="109" y="300"/>
                    </a:lnTo>
                    <a:lnTo>
                      <a:pt x="109" y="93"/>
                    </a:lnTo>
                    <a:lnTo>
                      <a:pt x="0" y="9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5"/>
                    </a:lnTo>
                    <a:lnTo>
                      <a:pt x="122" y="85"/>
                    </a:lnTo>
                    <a:lnTo>
                      <a:pt x="122" y="300"/>
                    </a:ln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6" name="Oval 162"/>
              <p:cNvSpPr/>
              <p:nvPr/>
            </p:nvSpPr>
            <p:spPr>
              <a:xfrm>
                <a:off x="1226" y="903"/>
                <a:ext cx="41" cy="41"/>
              </a:xfrm>
              <a:prstGeom prst="ellipse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87" name="Oval 163"/>
              <p:cNvSpPr/>
              <p:nvPr/>
            </p:nvSpPr>
            <p:spPr>
              <a:xfrm>
                <a:off x="1194" y="818"/>
                <a:ext cx="40" cy="41"/>
              </a:xfrm>
              <a:prstGeom prst="ellipse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88" name="Oval 164"/>
              <p:cNvSpPr/>
              <p:nvPr/>
            </p:nvSpPr>
            <p:spPr>
              <a:xfrm>
                <a:off x="1416" y="766"/>
                <a:ext cx="45" cy="40"/>
              </a:xfrm>
              <a:prstGeom prst="ellipse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89" name="Oval 165"/>
              <p:cNvSpPr/>
              <p:nvPr/>
            </p:nvSpPr>
            <p:spPr>
              <a:xfrm>
                <a:off x="1598" y="770"/>
                <a:ext cx="41" cy="44"/>
              </a:xfrm>
              <a:prstGeom prst="ellipse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90" name="Oval 166"/>
              <p:cNvSpPr/>
              <p:nvPr/>
            </p:nvSpPr>
            <p:spPr>
              <a:xfrm>
                <a:off x="1663" y="859"/>
                <a:ext cx="41" cy="40"/>
              </a:xfrm>
              <a:prstGeom prst="ellipse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91" name="Oval 167"/>
              <p:cNvSpPr/>
              <p:nvPr/>
            </p:nvSpPr>
            <p:spPr>
              <a:xfrm>
                <a:off x="1732" y="875"/>
                <a:ext cx="44" cy="45"/>
              </a:xfrm>
              <a:prstGeom prst="ellipse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92" name="Rectangle 168"/>
              <p:cNvSpPr/>
              <p:nvPr/>
            </p:nvSpPr>
            <p:spPr>
              <a:xfrm>
                <a:off x="130" y="284"/>
                <a:ext cx="785" cy="781"/>
              </a:xfrm>
              <a:prstGeom prst="rect">
                <a:avLst/>
              </a:prstGeom>
              <a:solidFill>
                <a:srgbClr val="ADBCC3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93" name="Rectangle 169"/>
              <p:cNvSpPr/>
              <p:nvPr/>
            </p:nvSpPr>
            <p:spPr>
              <a:xfrm>
                <a:off x="186" y="434"/>
                <a:ext cx="668" cy="530"/>
              </a:xfrm>
              <a:prstGeom prst="rect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94" name="Freeform 170"/>
              <p:cNvSpPr/>
              <p:nvPr/>
            </p:nvSpPr>
            <p:spPr>
              <a:xfrm>
                <a:off x="182" y="664"/>
                <a:ext cx="672" cy="308"/>
              </a:xfrm>
              <a:custGeom>
                <a:avLst/>
                <a:gdLst>
                  <a:gd name="txL" fmla="*/ 0 w 672"/>
                  <a:gd name="txT" fmla="*/ 0 h 308"/>
                  <a:gd name="txR" fmla="*/ 672 w 672"/>
                  <a:gd name="txB" fmla="*/ 308 h 308"/>
                </a:gdLst>
                <a:ahLst/>
                <a:cxnLst>
                  <a:cxn ang="0">
                    <a:pos x="0" y="102"/>
                  </a:cxn>
                  <a:cxn ang="0">
                    <a:pos x="37" y="49"/>
                  </a:cxn>
                  <a:cxn ang="0">
                    <a:pos x="97" y="102"/>
                  </a:cxn>
                  <a:cxn ang="0">
                    <a:pos x="138" y="122"/>
                  </a:cxn>
                  <a:cxn ang="0">
                    <a:pos x="206" y="49"/>
                  </a:cxn>
                  <a:cxn ang="0">
                    <a:pos x="251" y="102"/>
                  </a:cxn>
                  <a:cxn ang="0">
                    <a:pos x="324" y="118"/>
                  </a:cxn>
                  <a:cxn ang="0">
                    <a:pos x="376" y="106"/>
                  </a:cxn>
                  <a:cxn ang="0">
                    <a:pos x="417" y="94"/>
                  </a:cxn>
                  <a:cxn ang="0">
                    <a:pos x="478" y="0"/>
                  </a:cxn>
                  <a:cxn ang="0">
                    <a:pos x="522" y="77"/>
                  </a:cxn>
                  <a:cxn ang="0">
                    <a:pos x="579" y="102"/>
                  </a:cxn>
                  <a:cxn ang="0">
                    <a:pos x="672" y="49"/>
                  </a:cxn>
                  <a:cxn ang="0">
                    <a:pos x="672" y="308"/>
                  </a:cxn>
                  <a:cxn ang="0">
                    <a:pos x="4" y="304"/>
                  </a:cxn>
                  <a:cxn ang="0">
                    <a:pos x="0" y="102"/>
                  </a:cxn>
                </a:cxnLst>
                <a:rect l="txL" t="txT" r="txR" b="txB"/>
                <a:pathLst>
                  <a:path w="672" h="308">
                    <a:moveTo>
                      <a:pt x="0" y="102"/>
                    </a:moveTo>
                    <a:lnTo>
                      <a:pt x="37" y="49"/>
                    </a:lnTo>
                    <a:lnTo>
                      <a:pt x="97" y="102"/>
                    </a:lnTo>
                    <a:lnTo>
                      <a:pt x="138" y="122"/>
                    </a:lnTo>
                    <a:lnTo>
                      <a:pt x="206" y="49"/>
                    </a:lnTo>
                    <a:lnTo>
                      <a:pt x="251" y="102"/>
                    </a:lnTo>
                    <a:lnTo>
                      <a:pt x="324" y="118"/>
                    </a:lnTo>
                    <a:lnTo>
                      <a:pt x="376" y="106"/>
                    </a:lnTo>
                    <a:lnTo>
                      <a:pt x="417" y="94"/>
                    </a:lnTo>
                    <a:lnTo>
                      <a:pt x="478" y="0"/>
                    </a:lnTo>
                    <a:lnTo>
                      <a:pt x="522" y="77"/>
                    </a:lnTo>
                    <a:lnTo>
                      <a:pt x="579" y="102"/>
                    </a:lnTo>
                    <a:lnTo>
                      <a:pt x="672" y="49"/>
                    </a:lnTo>
                    <a:lnTo>
                      <a:pt x="672" y="308"/>
                    </a:lnTo>
                    <a:lnTo>
                      <a:pt x="4" y="30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2D425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95" name="Freeform 171"/>
              <p:cNvSpPr/>
              <p:nvPr/>
            </p:nvSpPr>
            <p:spPr>
              <a:xfrm>
                <a:off x="182" y="766"/>
                <a:ext cx="672" cy="206"/>
              </a:xfrm>
              <a:custGeom>
                <a:avLst/>
                <a:gdLst>
                  <a:gd name="txL" fmla="*/ 0 w 672"/>
                  <a:gd name="txT" fmla="*/ 0 h 206"/>
                  <a:gd name="txR" fmla="*/ 672 w 672"/>
                  <a:gd name="txB" fmla="*/ 206 h 206"/>
                </a:gdLst>
                <a:ahLst/>
                <a:cxnLst>
                  <a:cxn ang="0">
                    <a:pos x="0" y="52"/>
                  </a:cxn>
                  <a:cxn ang="0">
                    <a:pos x="61" y="0"/>
                  </a:cxn>
                  <a:cxn ang="0">
                    <a:pos x="101" y="52"/>
                  </a:cxn>
                  <a:cxn ang="0">
                    <a:pos x="182" y="20"/>
                  </a:cxn>
                  <a:cxn ang="0">
                    <a:pos x="271" y="117"/>
                  </a:cxn>
                  <a:cxn ang="0">
                    <a:pos x="316" y="52"/>
                  </a:cxn>
                  <a:cxn ang="0">
                    <a:pos x="344" y="97"/>
                  </a:cxn>
                  <a:cxn ang="0">
                    <a:pos x="409" y="44"/>
                  </a:cxn>
                  <a:cxn ang="0">
                    <a:pos x="478" y="0"/>
                  </a:cxn>
                  <a:cxn ang="0">
                    <a:pos x="526" y="44"/>
                  </a:cxn>
                  <a:cxn ang="0">
                    <a:pos x="542" y="121"/>
                  </a:cxn>
                  <a:cxn ang="0">
                    <a:pos x="571" y="60"/>
                  </a:cxn>
                  <a:cxn ang="0">
                    <a:pos x="672" y="44"/>
                  </a:cxn>
                  <a:cxn ang="0">
                    <a:pos x="672" y="206"/>
                  </a:cxn>
                  <a:cxn ang="0">
                    <a:pos x="4" y="202"/>
                  </a:cxn>
                  <a:cxn ang="0">
                    <a:pos x="0" y="52"/>
                  </a:cxn>
                </a:cxnLst>
                <a:rect l="txL" t="txT" r="txR" b="txB"/>
                <a:pathLst>
                  <a:path w="672" h="206">
                    <a:moveTo>
                      <a:pt x="0" y="52"/>
                    </a:moveTo>
                    <a:lnTo>
                      <a:pt x="61" y="0"/>
                    </a:lnTo>
                    <a:lnTo>
                      <a:pt x="101" y="52"/>
                    </a:lnTo>
                    <a:lnTo>
                      <a:pt x="182" y="20"/>
                    </a:lnTo>
                    <a:lnTo>
                      <a:pt x="271" y="117"/>
                    </a:lnTo>
                    <a:lnTo>
                      <a:pt x="316" y="52"/>
                    </a:lnTo>
                    <a:lnTo>
                      <a:pt x="344" y="97"/>
                    </a:lnTo>
                    <a:lnTo>
                      <a:pt x="409" y="44"/>
                    </a:lnTo>
                    <a:lnTo>
                      <a:pt x="478" y="0"/>
                    </a:lnTo>
                    <a:lnTo>
                      <a:pt x="526" y="44"/>
                    </a:lnTo>
                    <a:lnTo>
                      <a:pt x="542" y="121"/>
                    </a:lnTo>
                    <a:lnTo>
                      <a:pt x="571" y="60"/>
                    </a:lnTo>
                    <a:lnTo>
                      <a:pt x="672" y="44"/>
                    </a:lnTo>
                    <a:lnTo>
                      <a:pt x="672" y="206"/>
                    </a:lnTo>
                    <a:lnTo>
                      <a:pt x="4" y="20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B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96" name="Freeform 172"/>
              <p:cNvSpPr/>
              <p:nvPr/>
            </p:nvSpPr>
            <p:spPr>
              <a:xfrm>
                <a:off x="186" y="818"/>
                <a:ext cx="668" cy="154"/>
              </a:xfrm>
              <a:custGeom>
                <a:avLst/>
                <a:gdLst>
                  <a:gd name="txL" fmla="*/ 0 w 668"/>
                  <a:gd name="txT" fmla="*/ 0 h 154"/>
                  <a:gd name="txR" fmla="*/ 668 w 668"/>
                  <a:gd name="txB" fmla="*/ 154 h 154"/>
                </a:gdLst>
                <a:ahLst/>
                <a:cxnLst>
                  <a:cxn ang="0">
                    <a:pos x="0" y="65"/>
                  </a:cxn>
                  <a:cxn ang="0">
                    <a:pos x="49" y="69"/>
                  </a:cxn>
                  <a:cxn ang="0">
                    <a:pos x="65" y="106"/>
                  </a:cxn>
                  <a:cxn ang="0">
                    <a:pos x="97" y="53"/>
                  </a:cxn>
                  <a:cxn ang="0">
                    <a:pos x="194" y="53"/>
                  </a:cxn>
                  <a:cxn ang="0">
                    <a:pos x="235" y="126"/>
                  </a:cxn>
                  <a:cxn ang="0">
                    <a:pos x="263" y="106"/>
                  </a:cxn>
                  <a:cxn ang="0">
                    <a:pos x="296" y="110"/>
                  </a:cxn>
                  <a:cxn ang="0">
                    <a:pos x="332" y="65"/>
                  </a:cxn>
                  <a:cxn ang="0">
                    <a:pos x="372" y="106"/>
                  </a:cxn>
                  <a:cxn ang="0">
                    <a:pos x="433" y="0"/>
                  </a:cxn>
                  <a:cxn ang="0">
                    <a:pos x="457" y="94"/>
                  </a:cxn>
                  <a:cxn ang="0">
                    <a:pos x="510" y="69"/>
                  </a:cxn>
                  <a:cxn ang="0">
                    <a:pos x="599" y="106"/>
                  </a:cxn>
                  <a:cxn ang="0">
                    <a:pos x="635" y="53"/>
                  </a:cxn>
                  <a:cxn ang="0">
                    <a:pos x="668" y="45"/>
                  </a:cxn>
                  <a:cxn ang="0">
                    <a:pos x="668" y="154"/>
                  </a:cxn>
                  <a:cxn ang="0">
                    <a:pos x="0" y="150"/>
                  </a:cxn>
                  <a:cxn ang="0">
                    <a:pos x="0" y="65"/>
                  </a:cxn>
                </a:cxnLst>
                <a:rect l="txL" t="txT" r="txR" b="txB"/>
                <a:pathLst>
                  <a:path w="668" h="154">
                    <a:moveTo>
                      <a:pt x="0" y="65"/>
                    </a:moveTo>
                    <a:lnTo>
                      <a:pt x="49" y="69"/>
                    </a:lnTo>
                    <a:lnTo>
                      <a:pt x="65" y="106"/>
                    </a:lnTo>
                    <a:lnTo>
                      <a:pt x="97" y="53"/>
                    </a:lnTo>
                    <a:lnTo>
                      <a:pt x="194" y="53"/>
                    </a:lnTo>
                    <a:lnTo>
                      <a:pt x="235" y="126"/>
                    </a:lnTo>
                    <a:lnTo>
                      <a:pt x="263" y="106"/>
                    </a:lnTo>
                    <a:lnTo>
                      <a:pt x="296" y="110"/>
                    </a:lnTo>
                    <a:lnTo>
                      <a:pt x="332" y="65"/>
                    </a:lnTo>
                    <a:lnTo>
                      <a:pt x="372" y="106"/>
                    </a:lnTo>
                    <a:lnTo>
                      <a:pt x="433" y="0"/>
                    </a:lnTo>
                    <a:lnTo>
                      <a:pt x="457" y="94"/>
                    </a:lnTo>
                    <a:lnTo>
                      <a:pt x="510" y="69"/>
                    </a:lnTo>
                    <a:lnTo>
                      <a:pt x="599" y="106"/>
                    </a:lnTo>
                    <a:lnTo>
                      <a:pt x="635" y="53"/>
                    </a:lnTo>
                    <a:lnTo>
                      <a:pt x="668" y="45"/>
                    </a:lnTo>
                    <a:lnTo>
                      <a:pt x="668" y="154"/>
                    </a:lnTo>
                    <a:lnTo>
                      <a:pt x="0" y="15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D94D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97" name="Oval 173"/>
              <p:cNvSpPr/>
              <p:nvPr/>
            </p:nvSpPr>
            <p:spPr>
              <a:xfrm>
                <a:off x="676" y="336"/>
                <a:ext cx="40" cy="41"/>
              </a:xfrm>
              <a:prstGeom prst="ellipse">
                <a:avLst/>
              </a:prstGeom>
              <a:solidFill>
                <a:srgbClr val="F2B33D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98" name="Oval 174"/>
              <p:cNvSpPr/>
              <p:nvPr/>
            </p:nvSpPr>
            <p:spPr>
              <a:xfrm>
                <a:off x="745" y="336"/>
                <a:ext cx="40" cy="41"/>
              </a:xfrm>
              <a:prstGeom prst="ellipse">
                <a:avLst/>
              </a:prstGeom>
              <a:solidFill>
                <a:srgbClr val="449BB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99" name="Oval 175"/>
              <p:cNvSpPr/>
              <p:nvPr/>
            </p:nvSpPr>
            <p:spPr>
              <a:xfrm>
                <a:off x="813" y="336"/>
                <a:ext cx="41" cy="41"/>
              </a:xfrm>
              <a:prstGeom prst="ellipse">
                <a:avLst/>
              </a:prstGeom>
              <a:solidFill>
                <a:srgbClr val="D94D3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700" name="Rectangle 176"/>
              <p:cNvSpPr/>
              <p:nvPr/>
            </p:nvSpPr>
            <p:spPr>
              <a:xfrm>
                <a:off x="182" y="336"/>
                <a:ext cx="401" cy="57"/>
              </a:xfrm>
              <a:prstGeom prst="rect">
                <a:avLst/>
              </a:prstGeom>
              <a:solidFill>
                <a:srgbClr val="FFFCF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701" name="Freeform 177"/>
              <p:cNvSpPr/>
              <p:nvPr/>
            </p:nvSpPr>
            <p:spPr>
              <a:xfrm>
                <a:off x="433" y="1471"/>
                <a:ext cx="247" cy="506"/>
              </a:xfrm>
              <a:custGeom>
                <a:avLst/>
                <a:gdLst>
                  <a:gd name="txL" fmla="*/ 0 w 61"/>
                  <a:gd name="txT" fmla="*/ 0 h 125"/>
                  <a:gd name="txR" fmla="*/ 61 w 61"/>
                  <a:gd name="txB" fmla="*/ 125 h 125"/>
                </a:gdLst>
                <a:ahLst/>
                <a:cxnLst>
                  <a:cxn ang="0">
                    <a:pos x="0" y="2263"/>
                  </a:cxn>
                  <a:cxn ang="0">
                    <a:pos x="0" y="2263"/>
                  </a:cxn>
                  <a:cxn ang="0">
                    <a:pos x="1527" y="6096"/>
                  </a:cxn>
                  <a:cxn ang="0">
                    <a:pos x="1458" y="6096"/>
                  </a:cxn>
                  <a:cxn ang="0">
                    <a:pos x="1458" y="6096"/>
                  </a:cxn>
                  <a:cxn ang="0">
                    <a:pos x="1393" y="6096"/>
                  </a:cxn>
                  <a:cxn ang="0">
                    <a:pos x="1393" y="6242"/>
                  </a:cxn>
                  <a:cxn ang="0">
                    <a:pos x="1393" y="6307"/>
                  </a:cxn>
                  <a:cxn ang="0">
                    <a:pos x="1458" y="6307"/>
                  </a:cxn>
                  <a:cxn ang="0">
                    <a:pos x="1393" y="6440"/>
                  </a:cxn>
                  <a:cxn ang="0">
                    <a:pos x="1393" y="6570"/>
                  </a:cxn>
                  <a:cxn ang="0">
                    <a:pos x="1393" y="6898"/>
                  </a:cxn>
                  <a:cxn ang="0">
                    <a:pos x="1393" y="7161"/>
                  </a:cxn>
                  <a:cxn ang="0">
                    <a:pos x="1393" y="7226"/>
                  </a:cxn>
                  <a:cxn ang="0">
                    <a:pos x="1393" y="7290"/>
                  </a:cxn>
                  <a:cxn ang="0">
                    <a:pos x="1458" y="7290"/>
                  </a:cxn>
                  <a:cxn ang="0">
                    <a:pos x="1458" y="7489"/>
                  </a:cxn>
                  <a:cxn ang="0">
                    <a:pos x="1591" y="7703"/>
                  </a:cxn>
                  <a:cxn ang="0">
                    <a:pos x="1919" y="7962"/>
                  </a:cxn>
                  <a:cxn ang="0">
                    <a:pos x="2263" y="8096"/>
                  </a:cxn>
                  <a:cxn ang="0">
                    <a:pos x="2393" y="8161"/>
                  </a:cxn>
                  <a:cxn ang="0">
                    <a:pos x="2591" y="8226"/>
                  </a:cxn>
                  <a:cxn ang="0">
                    <a:pos x="2721" y="8226"/>
                  </a:cxn>
                  <a:cxn ang="0">
                    <a:pos x="2984" y="8226"/>
                  </a:cxn>
                  <a:cxn ang="0">
                    <a:pos x="3114" y="8226"/>
                  </a:cxn>
                  <a:cxn ang="0">
                    <a:pos x="3247" y="8161"/>
                  </a:cxn>
                  <a:cxn ang="0">
                    <a:pos x="3458" y="8096"/>
                  </a:cxn>
                  <a:cxn ang="0">
                    <a:pos x="3786" y="7962"/>
                  </a:cxn>
                  <a:cxn ang="0">
                    <a:pos x="3920" y="7768"/>
                  </a:cxn>
                  <a:cxn ang="0">
                    <a:pos x="3049" y="8096"/>
                  </a:cxn>
                  <a:cxn ang="0">
                    <a:pos x="1721" y="7489"/>
                  </a:cxn>
                  <a:cxn ang="0">
                    <a:pos x="1721" y="7489"/>
                  </a:cxn>
                  <a:cxn ang="0">
                    <a:pos x="1591" y="7161"/>
                  </a:cxn>
                  <a:cxn ang="0">
                    <a:pos x="1591" y="7096"/>
                  </a:cxn>
                  <a:cxn ang="0">
                    <a:pos x="1591" y="7031"/>
                  </a:cxn>
                  <a:cxn ang="0">
                    <a:pos x="1591" y="6376"/>
                  </a:cxn>
                  <a:cxn ang="0">
                    <a:pos x="1591" y="6376"/>
                  </a:cxn>
                  <a:cxn ang="0">
                    <a:pos x="1591" y="6376"/>
                  </a:cxn>
                  <a:cxn ang="0">
                    <a:pos x="1591" y="6096"/>
                  </a:cxn>
                  <a:cxn ang="0">
                    <a:pos x="1591" y="5963"/>
                  </a:cxn>
                  <a:cxn ang="0">
                    <a:pos x="1721" y="5898"/>
                  </a:cxn>
                  <a:cxn ang="0">
                    <a:pos x="130" y="2048"/>
                  </a:cxn>
                  <a:cxn ang="0">
                    <a:pos x="130" y="2048"/>
                  </a:cxn>
                </a:cxnLst>
                <a:rect l="txL" t="txT" r="txR" b="txB"/>
                <a:pathLst>
                  <a:path w="61" h="125">
                    <a:moveTo>
                      <a:pt x="16" y="0"/>
                    </a:moveTo>
                    <a:cubicBezTo>
                      <a:pt x="6" y="8"/>
                      <a:pt x="0" y="20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51"/>
                      <a:pt x="19" y="72"/>
                      <a:pt x="23" y="86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6"/>
                      <a:pt x="22" y="96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7"/>
                      <a:pt x="21" y="98"/>
                      <a:pt x="21" y="98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2" y="111"/>
                      <a:pt x="22" y="112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3" y="114"/>
                      <a:pt x="23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5" y="118"/>
                      <a:pt x="27" y="120"/>
                      <a:pt x="29" y="120"/>
                    </a:cubicBezTo>
                    <a:cubicBezTo>
                      <a:pt x="29" y="120"/>
                      <a:pt x="31" y="121"/>
                      <a:pt x="34" y="122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5" y="122"/>
                      <a:pt x="35" y="122"/>
                      <a:pt x="36" y="123"/>
                    </a:cubicBezTo>
                    <a:cubicBezTo>
                      <a:pt x="37" y="123"/>
                      <a:pt x="38" y="123"/>
                      <a:pt x="39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0" y="124"/>
                      <a:pt x="40" y="124"/>
                      <a:pt x="41" y="124"/>
                    </a:cubicBezTo>
                    <a:cubicBezTo>
                      <a:pt x="41" y="124"/>
                      <a:pt x="41" y="124"/>
                      <a:pt x="41" y="124"/>
                    </a:cubicBezTo>
                    <a:cubicBezTo>
                      <a:pt x="42" y="124"/>
                      <a:pt x="43" y="125"/>
                      <a:pt x="43" y="125"/>
                    </a:cubicBezTo>
                    <a:cubicBezTo>
                      <a:pt x="43" y="125"/>
                      <a:pt x="44" y="124"/>
                      <a:pt x="45" y="124"/>
                    </a:cubicBezTo>
                    <a:cubicBezTo>
                      <a:pt x="45" y="124"/>
                      <a:pt x="45" y="124"/>
                      <a:pt x="45" y="124"/>
                    </a:cubicBezTo>
                    <a:cubicBezTo>
                      <a:pt x="45" y="124"/>
                      <a:pt x="46" y="124"/>
                      <a:pt x="47" y="124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8" y="123"/>
                      <a:pt x="48" y="12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50" y="123"/>
                      <a:pt x="51" y="122"/>
                      <a:pt x="52" y="122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4" y="121"/>
                      <a:pt x="57" y="120"/>
                      <a:pt x="57" y="120"/>
                    </a:cubicBezTo>
                    <a:cubicBezTo>
                      <a:pt x="58" y="120"/>
                      <a:pt x="60" y="119"/>
                      <a:pt x="61" y="117"/>
                    </a:cubicBezTo>
                    <a:cubicBezTo>
                      <a:pt x="60" y="117"/>
                      <a:pt x="60" y="117"/>
                      <a:pt x="59" y="117"/>
                    </a:cubicBezTo>
                    <a:cubicBezTo>
                      <a:pt x="59" y="117"/>
                      <a:pt x="49" y="122"/>
                      <a:pt x="46" y="122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42" y="122"/>
                      <a:pt x="32" y="117"/>
                      <a:pt x="32" y="117"/>
                    </a:cubicBezTo>
                    <a:cubicBezTo>
                      <a:pt x="30" y="117"/>
                      <a:pt x="28" y="116"/>
                      <a:pt x="26" y="113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6" y="112"/>
                      <a:pt x="25" y="111"/>
                      <a:pt x="25" y="109"/>
                    </a:cubicBezTo>
                    <a:cubicBezTo>
                      <a:pt x="24" y="109"/>
                      <a:pt x="24" y="108"/>
                      <a:pt x="24" y="108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5"/>
                      <a:pt x="24" y="94"/>
                      <a:pt x="25" y="93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5" y="89"/>
                      <a:pt x="26" y="89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2" y="69"/>
                      <a:pt x="2" y="48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19"/>
                      <a:pt x="8" y="8"/>
                      <a:pt x="16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2" name="Freeform 178"/>
              <p:cNvSpPr/>
              <p:nvPr/>
            </p:nvSpPr>
            <p:spPr>
              <a:xfrm>
                <a:off x="441" y="1422"/>
                <a:ext cx="352" cy="466"/>
              </a:xfrm>
              <a:custGeom>
                <a:avLst/>
                <a:gdLst>
                  <a:gd name="txL" fmla="*/ 0 w 87"/>
                  <a:gd name="txT" fmla="*/ 0 h 115"/>
                  <a:gd name="txR" fmla="*/ 87 w 87"/>
                  <a:gd name="txB" fmla="*/ 115 h 115"/>
                </a:gdLst>
                <a:ahLst/>
                <a:cxnLst>
                  <a:cxn ang="0">
                    <a:pos x="2913" y="0"/>
                  </a:cxn>
                  <a:cxn ang="0">
                    <a:pos x="0" y="2857"/>
                  </a:cxn>
                  <a:cxn ang="0">
                    <a:pos x="1586" y="6386"/>
                  </a:cxn>
                  <a:cxn ang="0">
                    <a:pos x="1586" y="7651"/>
                  </a:cxn>
                  <a:cxn ang="0">
                    <a:pos x="4240" y="7651"/>
                  </a:cxn>
                  <a:cxn ang="0">
                    <a:pos x="4240" y="6386"/>
                  </a:cxn>
                  <a:cxn ang="0">
                    <a:pos x="5761" y="2857"/>
                  </a:cxn>
                  <a:cxn ang="0">
                    <a:pos x="2913" y="0"/>
                  </a:cxn>
                </a:cxnLst>
                <a:rect l="txL" t="txT" r="txR" b="txB"/>
                <a:pathLst>
                  <a:path w="87" h="115">
                    <a:moveTo>
                      <a:pt x="44" y="0"/>
                    </a:moveTo>
                    <a:cubicBezTo>
                      <a:pt x="20" y="0"/>
                      <a:pt x="0" y="20"/>
                      <a:pt x="0" y="43"/>
                    </a:cubicBezTo>
                    <a:cubicBezTo>
                      <a:pt x="0" y="60"/>
                      <a:pt x="20" y="81"/>
                      <a:pt x="24" y="96"/>
                    </a:cubicBezTo>
                    <a:cubicBezTo>
                      <a:pt x="24" y="115"/>
                      <a:pt x="24" y="115"/>
                      <a:pt x="24" y="115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6" y="82"/>
                      <a:pt x="87" y="60"/>
                      <a:pt x="87" y="43"/>
                    </a:cubicBezTo>
                    <a:cubicBezTo>
                      <a:pt x="87" y="20"/>
                      <a:pt x="68" y="0"/>
                      <a:pt x="44" y="0"/>
                    </a:cubicBezTo>
                  </a:path>
                </a:pathLst>
              </a:custGeom>
              <a:solidFill>
                <a:srgbClr val="F4B3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3" name="Freeform 179"/>
              <p:cNvSpPr/>
              <p:nvPr/>
            </p:nvSpPr>
            <p:spPr>
              <a:xfrm>
                <a:off x="530" y="1835"/>
                <a:ext cx="178" cy="130"/>
              </a:xfrm>
              <a:custGeom>
                <a:avLst/>
                <a:gdLst>
                  <a:gd name="txL" fmla="*/ 0 w 44"/>
                  <a:gd name="txT" fmla="*/ 0 h 32"/>
                  <a:gd name="txR" fmla="*/ 44 w 44"/>
                  <a:gd name="txB" fmla="*/ 32 h 32"/>
                </a:gdLst>
                <a:ahLst/>
                <a:cxnLst>
                  <a:cxn ang="0">
                    <a:pos x="2913" y="1073"/>
                  </a:cxn>
                  <a:cxn ang="0">
                    <a:pos x="2322" y="1816"/>
                  </a:cxn>
                  <a:cxn ang="0">
                    <a:pos x="1456" y="2145"/>
                  </a:cxn>
                  <a:cxn ang="0">
                    <a:pos x="522" y="1816"/>
                  </a:cxn>
                  <a:cxn ang="0">
                    <a:pos x="0" y="1073"/>
                  </a:cxn>
                  <a:cxn ang="0">
                    <a:pos x="0" y="394"/>
                  </a:cxn>
                  <a:cxn ang="0">
                    <a:pos x="522" y="0"/>
                  </a:cxn>
                  <a:cxn ang="0">
                    <a:pos x="2391" y="0"/>
                  </a:cxn>
                  <a:cxn ang="0">
                    <a:pos x="2913" y="394"/>
                  </a:cxn>
                  <a:cxn ang="0">
                    <a:pos x="2913" y="1073"/>
                  </a:cxn>
                </a:cxnLst>
                <a:rect l="txL" t="txT" r="txR" b="txB"/>
                <a:pathLst>
                  <a:path w="44" h="32">
                    <a:moveTo>
                      <a:pt x="44" y="16"/>
                    </a:moveTo>
                    <a:cubicBezTo>
                      <a:pt x="44" y="19"/>
                      <a:pt x="40" y="27"/>
                      <a:pt x="35" y="27"/>
                    </a:cubicBezTo>
                    <a:cubicBezTo>
                      <a:pt x="35" y="27"/>
                      <a:pt x="25" y="32"/>
                      <a:pt x="22" y="32"/>
                    </a:cubicBezTo>
                    <a:cubicBezTo>
                      <a:pt x="18" y="32"/>
                      <a:pt x="8" y="27"/>
                      <a:pt x="8" y="27"/>
                    </a:cubicBezTo>
                    <a:cubicBezTo>
                      <a:pt x="3" y="27"/>
                      <a:pt x="0" y="19"/>
                      <a:pt x="0" y="1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0" y="0"/>
                      <a:pt x="44" y="2"/>
                      <a:pt x="44" y="6"/>
                    </a:cubicBezTo>
                    <a:cubicBezTo>
                      <a:pt x="44" y="16"/>
                      <a:pt x="44" y="16"/>
                      <a:pt x="44" y="16"/>
                    </a:cubicBezTo>
                  </a:path>
                </a:pathLst>
              </a:custGeom>
              <a:solidFill>
                <a:srgbClr val="DCDC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4" name="Freeform 180"/>
              <p:cNvSpPr/>
              <p:nvPr/>
            </p:nvSpPr>
            <p:spPr>
              <a:xfrm>
                <a:off x="530" y="1859"/>
                <a:ext cx="178" cy="13"/>
              </a:xfrm>
              <a:custGeom>
                <a:avLst/>
                <a:gdLst>
                  <a:gd name="txL" fmla="*/ 0 w 44"/>
                  <a:gd name="txT" fmla="*/ 0 h 3"/>
                  <a:gd name="txR" fmla="*/ 44 w 44"/>
                  <a:gd name="txB" fmla="*/ 3 h 3"/>
                </a:gdLst>
                <a:ahLst/>
                <a:cxnLst>
                  <a:cxn ang="0">
                    <a:pos x="2913" y="169"/>
                  </a:cxn>
                  <a:cxn ang="0">
                    <a:pos x="2391" y="243"/>
                  </a:cxn>
                  <a:cxn ang="0">
                    <a:pos x="522" y="243"/>
                  </a:cxn>
                  <a:cxn ang="0">
                    <a:pos x="0" y="169"/>
                  </a:cxn>
                  <a:cxn ang="0">
                    <a:pos x="0" y="74"/>
                  </a:cxn>
                  <a:cxn ang="0">
                    <a:pos x="522" y="0"/>
                  </a:cxn>
                  <a:cxn ang="0">
                    <a:pos x="2391" y="0"/>
                  </a:cxn>
                  <a:cxn ang="0">
                    <a:pos x="2913" y="74"/>
                  </a:cxn>
                  <a:cxn ang="0">
                    <a:pos x="2913" y="169"/>
                  </a:cxn>
                </a:cxnLst>
                <a:rect l="txL" t="txT" r="txR" b="txB"/>
                <a:pathLst>
                  <a:path w="44" h="3">
                    <a:moveTo>
                      <a:pt x="44" y="2"/>
                    </a:moveTo>
                    <a:cubicBezTo>
                      <a:pt x="44" y="2"/>
                      <a:pt x="40" y="3"/>
                      <a:pt x="36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3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0"/>
                      <a:pt x="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0" y="0"/>
                      <a:pt x="44" y="1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5" name="Freeform 181"/>
              <p:cNvSpPr/>
              <p:nvPr/>
            </p:nvSpPr>
            <p:spPr>
              <a:xfrm>
                <a:off x="530" y="1831"/>
                <a:ext cx="178" cy="16"/>
              </a:xfrm>
              <a:custGeom>
                <a:avLst/>
                <a:gdLst>
                  <a:gd name="txL" fmla="*/ 0 w 44"/>
                  <a:gd name="txT" fmla="*/ 0 h 4"/>
                  <a:gd name="txR" fmla="*/ 44 w 44"/>
                  <a:gd name="txB" fmla="*/ 4 h 4"/>
                </a:gdLst>
                <a:ahLst/>
                <a:cxnLst>
                  <a:cxn ang="0">
                    <a:pos x="2913" y="192"/>
                  </a:cxn>
                  <a:cxn ang="0">
                    <a:pos x="2391" y="256"/>
                  </a:cxn>
                  <a:cxn ang="0">
                    <a:pos x="522" y="256"/>
                  </a:cxn>
                  <a:cxn ang="0">
                    <a:pos x="0" y="192"/>
                  </a:cxn>
                  <a:cxn ang="0">
                    <a:pos x="0" y="64"/>
                  </a:cxn>
                  <a:cxn ang="0">
                    <a:pos x="522" y="0"/>
                  </a:cxn>
                  <a:cxn ang="0">
                    <a:pos x="2391" y="0"/>
                  </a:cxn>
                  <a:cxn ang="0">
                    <a:pos x="2913" y="64"/>
                  </a:cxn>
                  <a:cxn ang="0">
                    <a:pos x="2913" y="192"/>
                  </a:cxn>
                </a:cxnLst>
                <a:rect l="txL" t="txT" r="txR" b="txB"/>
                <a:pathLst>
                  <a:path w="44" h="4">
                    <a:moveTo>
                      <a:pt x="44" y="3"/>
                    </a:moveTo>
                    <a:cubicBezTo>
                      <a:pt x="44" y="4"/>
                      <a:pt x="40" y="4"/>
                      <a:pt x="3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3" y="4"/>
                      <a:pt x="0" y="4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0" y="0"/>
                      <a:pt x="44" y="0"/>
                      <a:pt x="44" y="1"/>
                    </a:cubicBezTo>
                    <a:cubicBezTo>
                      <a:pt x="44" y="3"/>
                      <a:pt x="44" y="3"/>
                      <a:pt x="44" y="3"/>
                    </a:cubicBezTo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6" name="Freeform 182"/>
              <p:cNvSpPr/>
              <p:nvPr/>
            </p:nvSpPr>
            <p:spPr>
              <a:xfrm>
                <a:off x="530" y="1880"/>
                <a:ext cx="178" cy="8"/>
              </a:xfrm>
              <a:custGeom>
                <a:avLst/>
                <a:gdLst>
                  <a:gd name="txL" fmla="*/ 0 w 44"/>
                  <a:gd name="txT" fmla="*/ 0 h 2"/>
                  <a:gd name="txR" fmla="*/ 44 w 44"/>
                  <a:gd name="txB" fmla="*/ 2 h 2"/>
                </a:gdLst>
                <a:ahLst/>
                <a:cxnLst>
                  <a:cxn ang="0">
                    <a:pos x="2913" y="128"/>
                  </a:cxn>
                  <a:cxn ang="0">
                    <a:pos x="2391" y="128"/>
                  </a:cxn>
                  <a:cxn ang="0">
                    <a:pos x="522" y="128"/>
                  </a:cxn>
                  <a:cxn ang="0">
                    <a:pos x="0" y="128"/>
                  </a:cxn>
                  <a:cxn ang="0">
                    <a:pos x="0" y="64"/>
                  </a:cxn>
                  <a:cxn ang="0">
                    <a:pos x="522" y="0"/>
                  </a:cxn>
                  <a:cxn ang="0">
                    <a:pos x="2391" y="0"/>
                  </a:cxn>
                  <a:cxn ang="0">
                    <a:pos x="2913" y="64"/>
                  </a:cxn>
                  <a:cxn ang="0">
                    <a:pos x="2913" y="128"/>
                  </a:cxn>
                </a:cxnLst>
                <a:rect l="txL" t="txT" r="txR" b="txB"/>
                <a:pathLst>
                  <a:path w="44" h="2">
                    <a:moveTo>
                      <a:pt x="44" y="2"/>
                    </a:moveTo>
                    <a:cubicBezTo>
                      <a:pt x="44" y="2"/>
                      <a:pt x="40" y="2"/>
                      <a:pt x="36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0" y="0"/>
                      <a:pt x="44" y="0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7" name="Freeform 183"/>
              <p:cNvSpPr/>
              <p:nvPr/>
            </p:nvSpPr>
            <p:spPr>
              <a:xfrm>
                <a:off x="530" y="1900"/>
                <a:ext cx="178" cy="8"/>
              </a:xfrm>
              <a:custGeom>
                <a:avLst/>
                <a:gdLst>
                  <a:gd name="txL" fmla="*/ 0 w 44"/>
                  <a:gd name="txT" fmla="*/ 0 h 2"/>
                  <a:gd name="txR" fmla="*/ 44 w 44"/>
                  <a:gd name="txB" fmla="*/ 2 h 2"/>
                </a:gdLst>
                <a:ahLst/>
                <a:cxnLst>
                  <a:cxn ang="0">
                    <a:pos x="2913" y="128"/>
                  </a:cxn>
                  <a:cxn ang="0">
                    <a:pos x="2391" y="128"/>
                  </a:cxn>
                  <a:cxn ang="0">
                    <a:pos x="522" y="128"/>
                  </a:cxn>
                  <a:cxn ang="0">
                    <a:pos x="0" y="128"/>
                  </a:cxn>
                  <a:cxn ang="0">
                    <a:pos x="0" y="64"/>
                  </a:cxn>
                  <a:cxn ang="0">
                    <a:pos x="522" y="0"/>
                  </a:cxn>
                  <a:cxn ang="0">
                    <a:pos x="2391" y="0"/>
                  </a:cxn>
                  <a:cxn ang="0">
                    <a:pos x="2913" y="64"/>
                  </a:cxn>
                  <a:cxn ang="0">
                    <a:pos x="2913" y="128"/>
                  </a:cxn>
                </a:cxnLst>
                <a:rect l="txL" t="txT" r="txR" b="txB"/>
                <a:pathLst>
                  <a:path w="44" h="2">
                    <a:moveTo>
                      <a:pt x="44" y="2"/>
                    </a:moveTo>
                    <a:cubicBezTo>
                      <a:pt x="44" y="2"/>
                      <a:pt x="40" y="2"/>
                      <a:pt x="36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0" y="0"/>
                      <a:pt x="44" y="0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8" name="Freeform 184"/>
              <p:cNvSpPr/>
              <p:nvPr/>
            </p:nvSpPr>
            <p:spPr>
              <a:xfrm>
                <a:off x="534" y="1588"/>
                <a:ext cx="57" cy="247"/>
              </a:xfrm>
              <a:custGeom>
                <a:avLst/>
                <a:gdLst>
                  <a:gd name="txL" fmla="*/ 0 w 57"/>
                  <a:gd name="txT" fmla="*/ 0 h 247"/>
                  <a:gd name="txR" fmla="*/ 57 w 57"/>
                  <a:gd name="txB" fmla="*/ 247 h 247"/>
                </a:gdLst>
                <a:ahLst/>
                <a:cxnLst>
                  <a:cxn ang="0">
                    <a:pos x="49" y="247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57" y="243"/>
                  </a:cxn>
                  <a:cxn ang="0">
                    <a:pos x="49" y="247"/>
                  </a:cxn>
                </a:cxnLst>
                <a:rect l="txL" t="txT" r="txR" b="txB"/>
                <a:pathLst>
                  <a:path w="57" h="247">
                    <a:moveTo>
                      <a:pt x="49" y="24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57" y="243"/>
                    </a:lnTo>
                    <a:lnTo>
                      <a:pt x="49" y="247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9" name="Freeform 185"/>
              <p:cNvSpPr/>
              <p:nvPr/>
            </p:nvSpPr>
            <p:spPr>
              <a:xfrm>
                <a:off x="534" y="1588"/>
                <a:ext cx="57" cy="247"/>
              </a:xfrm>
              <a:custGeom>
                <a:avLst/>
                <a:gdLst>
                  <a:gd name="txL" fmla="*/ 0 w 57"/>
                  <a:gd name="txT" fmla="*/ 0 h 247"/>
                  <a:gd name="txR" fmla="*/ 57 w 57"/>
                  <a:gd name="txB" fmla="*/ 247 h 247"/>
                </a:gdLst>
                <a:ahLst/>
                <a:cxnLst>
                  <a:cxn ang="0">
                    <a:pos x="49" y="247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57" y="243"/>
                  </a:cxn>
                  <a:cxn ang="0">
                    <a:pos x="49" y="247"/>
                  </a:cxn>
                </a:cxnLst>
                <a:rect l="txL" t="txT" r="txR" b="txB"/>
                <a:pathLst>
                  <a:path w="57" h="247">
                    <a:moveTo>
                      <a:pt x="49" y="24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57" y="243"/>
                    </a:lnTo>
                    <a:lnTo>
                      <a:pt x="49" y="247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0" name="Freeform 186"/>
              <p:cNvSpPr/>
              <p:nvPr/>
            </p:nvSpPr>
            <p:spPr>
              <a:xfrm>
                <a:off x="639" y="1588"/>
                <a:ext cx="57" cy="247"/>
              </a:xfrm>
              <a:custGeom>
                <a:avLst/>
                <a:gdLst>
                  <a:gd name="txL" fmla="*/ 0 w 57"/>
                  <a:gd name="txT" fmla="*/ 0 h 247"/>
                  <a:gd name="txR" fmla="*/ 57 w 57"/>
                  <a:gd name="txB" fmla="*/ 247 h 247"/>
                </a:gdLst>
                <a:ahLst/>
                <a:cxnLst>
                  <a:cxn ang="0">
                    <a:pos x="4" y="247"/>
                  </a:cxn>
                  <a:cxn ang="0">
                    <a:pos x="0" y="243"/>
                  </a:cxn>
                  <a:cxn ang="0">
                    <a:pos x="49" y="0"/>
                  </a:cxn>
                  <a:cxn ang="0">
                    <a:pos x="57" y="0"/>
                  </a:cxn>
                  <a:cxn ang="0">
                    <a:pos x="4" y="247"/>
                  </a:cxn>
                </a:cxnLst>
                <a:rect l="txL" t="txT" r="txR" b="txB"/>
                <a:pathLst>
                  <a:path w="57" h="247">
                    <a:moveTo>
                      <a:pt x="4" y="247"/>
                    </a:moveTo>
                    <a:lnTo>
                      <a:pt x="0" y="243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4" y="247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1" name="Freeform 187"/>
              <p:cNvSpPr/>
              <p:nvPr/>
            </p:nvSpPr>
            <p:spPr>
              <a:xfrm>
                <a:off x="639" y="1588"/>
                <a:ext cx="57" cy="247"/>
              </a:xfrm>
              <a:custGeom>
                <a:avLst/>
                <a:gdLst>
                  <a:gd name="txL" fmla="*/ 0 w 57"/>
                  <a:gd name="txT" fmla="*/ 0 h 247"/>
                  <a:gd name="txR" fmla="*/ 57 w 57"/>
                  <a:gd name="txB" fmla="*/ 247 h 247"/>
                </a:gdLst>
                <a:ahLst/>
                <a:cxnLst>
                  <a:cxn ang="0">
                    <a:pos x="4" y="247"/>
                  </a:cxn>
                  <a:cxn ang="0">
                    <a:pos x="0" y="243"/>
                  </a:cxn>
                  <a:cxn ang="0">
                    <a:pos x="49" y="0"/>
                  </a:cxn>
                  <a:cxn ang="0">
                    <a:pos x="57" y="0"/>
                  </a:cxn>
                  <a:cxn ang="0">
                    <a:pos x="4" y="247"/>
                  </a:cxn>
                </a:cxnLst>
                <a:rect l="txL" t="txT" r="txR" b="txB"/>
                <a:pathLst>
                  <a:path w="57" h="247">
                    <a:moveTo>
                      <a:pt x="4" y="247"/>
                    </a:moveTo>
                    <a:lnTo>
                      <a:pt x="0" y="243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4" y="247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2" name="Freeform 188"/>
              <p:cNvSpPr/>
              <p:nvPr/>
            </p:nvSpPr>
            <p:spPr>
              <a:xfrm>
                <a:off x="534" y="1548"/>
                <a:ext cx="158" cy="48"/>
              </a:xfrm>
              <a:custGeom>
                <a:avLst/>
                <a:gdLst>
                  <a:gd name="txL" fmla="*/ 0 w 39"/>
                  <a:gd name="txT" fmla="*/ 0 h 12"/>
                  <a:gd name="txR" fmla="*/ 39 w 39"/>
                  <a:gd name="txB" fmla="*/ 12 h 12"/>
                </a:gdLst>
                <a:ahLst/>
                <a:cxnLst>
                  <a:cxn ang="0">
                    <a:pos x="393" y="768"/>
                  </a:cxn>
                  <a:cxn ang="0">
                    <a:pos x="263" y="768"/>
                  </a:cxn>
                  <a:cxn ang="0">
                    <a:pos x="65" y="704"/>
                  </a:cxn>
                  <a:cxn ang="0">
                    <a:pos x="0" y="704"/>
                  </a:cxn>
                  <a:cxn ang="0">
                    <a:pos x="263" y="640"/>
                  </a:cxn>
                  <a:cxn ang="0">
                    <a:pos x="527" y="704"/>
                  </a:cxn>
                  <a:cxn ang="0">
                    <a:pos x="527" y="512"/>
                  </a:cxn>
                  <a:cxn ang="0">
                    <a:pos x="591" y="256"/>
                  </a:cxn>
                  <a:cxn ang="0">
                    <a:pos x="871" y="320"/>
                  </a:cxn>
                  <a:cxn ang="0">
                    <a:pos x="1065" y="384"/>
                  </a:cxn>
                  <a:cxn ang="0">
                    <a:pos x="1134" y="256"/>
                  </a:cxn>
                  <a:cxn ang="0">
                    <a:pos x="1329" y="0"/>
                  </a:cxn>
                  <a:cxn ang="0">
                    <a:pos x="1329" y="0"/>
                  </a:cxn>
                  <a:cxn ang="0">
                    <a:pos x="1527" y="256"/>
                  </a:cxn>
                  <a:cxn ang="0">
                    <a:pos x="1592" y="384"/>
                  </a:cxn>
                  <a:cxn ang="0">
                    <a:pos x="1791" y="320"/>
                  </a:cxn>
                  <a:cxn ang="0">
                    <a:pos x="2066" y="192"/>
                  </a:cxn>
                  <a:cxn ang="0">
                    <a:pos x="2135" y="448"/>
                  </a:cxn>
                  <a:cxn ang="0">
                    <a:pos x="2135" y="704"/>
                  </a:cxn>
                  <a:cxn ang="0">
                    <a:pos x="2329" y="640"/>
                  </a:cxn>
                  <a:cxn ang="0">
                    <a:pos x="2593" y="704"/>
                  </a:cxn>
                  <a:cxn ang="0">
                    <a:pos x="2528" y="704"/>
                  </a:cxn>
                  <a:cxn ang="0">
                    <a:pos x="2329" y="768"/>
                  </a:cxn>
                  <a:cxn ang="0">
                    <a:pos x="2066" y="768"/>
                  </a:cxn>
                  <a:cxn ang="0">
                    <a:pos x="2066" y="448"/>
                  </a:cxn>
                  <a:cxn ang="0">
                    <a:pos x="2001" y="320"/>
                  </a:cxn>
                  <a:cxn ang="0">
                    <a:pos x="1791" y="384"/>
                  </a:cxn>
                  <a:cxn ang="0">
                    <a:pos x="1592" y="448"/>
                  </a:cxn>
                  <a:cxn ang="0">
                    <a:pos x="1394" y="256"/>
                  </a:cxn>
                  <a:cxn ang="0">
                    <a:pos x="1329" y="128"/>
                  </a:cxn>
                  <a:cxn ang="0">
                    <a:pos x="1329" y="128"/>
                  </a:cxn>
                  <a:cxn ang="0">
                    <a:pos x="1199" y="256"/>
                  </a:cxn>
                  <a:cxn ang="0">
                    <a:pos x="1065" y="512"/>
                  </a:cxn>
                  <a:cxn ang="0">
                    <a:pos x="806" y="384"/>
                  </a:cxn>
                  <a:cxn ang="0">
                    <a:pos x="591" y="320"/>
                  </a:cxn>
                  <a:cxn ang="0">
                    <a:pos x="591" y="512"/>
                  </a:cxn>
                  <a:cxn ang="0">
                    <a:pos x="527" y="768"/>
                  </a:cxn>
                  <a:cxn ang="0">
                    <a:pos x="393" y="768"/>
                  </a:cxn>
                </a:cxnLst>
                <a:rect l="txL" t="txT" r="txR" b="txB"/>
                <a:pathLst>
                  <a:path w="39" h="12">
                    <a:moveTo>
                      <a:pt x="6" y="12"/>
                    </a:moveTo>
                    <a:cubicBezTo>
                      <a:pt x="6" y="12"/>
                      <a:pt x="5" y="12"/>
                      <a:pt x="4" y="12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3" y="10"/>
                      <a:pt x="4" y="10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8" y="6"/>
                      <a:pt x="8" y="4"/>
                      <a:pt x="9" y="4"/>
                    </a:cubicBezTo>
                    <a:cubicBezTo>
                      <a:pt x="10" y="3"/>
                      <a:pt x="11" y="4"/>
                      <a:pt x="13" y="5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8" y="2"/>
                      <a:pt x="1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2" y="2"/>
                      <a:pt x="23" y="4"/>
                    </a:cubicBezTo>
                    <a:cubicBezTo>
                      <a:pt x="23" y="5"/>
                      <a:pt x="24" y="6"/>
                      <a:pt x="24" y="6"/>
                    </a:cubicBezTo>
                    <a:cubicBezTo>
                      <a:pt x="25" y="6"/>
                      <a:pt x="26" y="5"/>
                      <a:pt x="27" y="5"/>
                    </a:cubicBezTo>
                    <a:cubicBezTo>
                      <a:pt x="28" y="4"/>
                      <a:pt x="30" y="3"/>
                      <a:pt x="31" y="3"/>
                    </a:cubicBezTo>
                    <a:cubicBezTo>
                      <a:pt x="32" y="4"/>
                      <a:pt x="32" y="6"/>
                      <a:pt x="32" y="7"/>
                    </a:cubicBezTo>
                    <a:cubicBezTo>
                      <a:pt x="32" y="9"/>
                      <a:pt x="32" y="10"/>
                      <a:pt x="32" y="11"/>
                    </a:cubicBezTo>
                    <a:cubicBezTo>
                      <a:pt x="32" y="11"/>
                      <a:pt x="34" y="11"/>
                      <a:pt x="35" y="10"/>
                    </a:cubicBezTo>
                    <a:cubicBezTo>
                      <a:pt x="37" y="10"/>
                      <a:pt x="39" y="10"/>
                      <a:pt x="39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6" y="11"/>
                      <a:pt x="35" y="12"/>
                    </a:cubicBezTo>
                    <a:cubicBezTo>
                      <a:pt x="34" y="12"/>
                      <a:pt x="32" y="12"/>
                      <a:pt x="31" y="12"/>
                    </a:cubicBezTo>
                    <a:cubicBezTo>
                      <a:pt x="30" y="11"/>
                      <a:pt x="30" y="9"/>
                      <a:pt x="31" y="7"/>
                    </a:cubicBezTo>
                    <a:cubicBezTo>
                      <a:pt x="31" y="6"/>
                      <a:pt x="31" y="5"/>
                      <a:pt x="30" y="5"/>
                    </a:cubicBezTo>
                    <a:cubicBezTo>
                      <a:pt x="30" y="4"/>
                      <a:pt x="28" y="5"/>
                      <a:pt x="27" y="6"/>
                    </a:cubicBezTo>
                    <a:cubicBezTo>
                      <a:pt x="26" y="7"/>
                      <a:pt x="25" y="8"/>
                      <a:pt x="24" y="7"/>
                    </a:cubicBezTo>
                    <a:cubicBezTo>
                      <a:pt x="23" y="7"/>
                      <a:pt x="22" y="6"/>
                      <a:pt x="21" y="4"/>
                    </a:cubicBezTo>
                    <a:cubicBezTo>
                      <a:pt x="21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3"/>
                      <a:pt x="18" y="4"/>
                    </a:cubicBezTo>
                    <a:cubicBezTo>
                      <a:pt x="17" y="6"/>
                      <a:pt x="17" y="7"/>
                      <a:pt x="16" y="8"/>
                    </a:cubicBezTo>
                    <a:cubicBezTo>
                      <a:pt x="15" y="8"/>
                      <a:pt x="13" y="7"/>
                      <a:pt x="12" y="6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9" y="10"/>
                      <a:pt x="9" y="11"/>
                      <a:pt x="8" y="12"/>
                    </a:cubicBezTo>
                    <a:cubicBezTo>
                      <a:pt x="8" y="12"/>
                      <a:pt x="7" y="12"/>
                      <a:pt x="6" y="12"/>
                    </a:cubicBezTo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3" name="Freeform 189"/>
              <p:cNvSpPr/>
              <p:nvPr/>
            </p:nvSpPr>
            <p:spPr>
              <a:xfrm>
                <a:off x="498" y="1422"/>
                <a:ext cx="101" cy="49"/>
              </a:xfrm>
              <a:custGeom>
                <a:avLst/>
                <a:gdLst>
                  <a:gd name="txL" fmla="*/ 0 w 25"/>
                  <a:gd name="txT" fmla="*/ 0 h 12"/>
                  <a:gd name="txR" fmla="*/ 25 w 25"/>
                  <a:gd name="txB" fmla="*/ 12 h 12"/>
                </a:gdLst>
                <a:ahLst/>
                <a:cxnLst>
                  <a:cxn ang="0">
                    <a:pos x="1648" y="0"/>
                  </a:cxn>
                  <a:cxn ang="0">
                    <a:pos x="0" y="817"/>
                  </a:cxn>
                  <a:cxn ang="0">
                    <a:pos x="0" y="817"/>
                  </a:cxn>
                  <a:cxn ang="0">
                    <a:pos x="1648" y="0"/>
                  </a:cxn>
                  <a:cxn ang="0">
                    <a:pos x="1648" y="0"/>
                  </a:cxn>
                </a:cxnLst>
                <a:rect l="txL" t="txT" r="txR" b="txB"/>
                <a:pathLst>
                  <a:path w="25" h="12">
                    <a:moveTo>
                      <a:pt x="25" y="0"/>
                    </a:moveTo>
                    <a:cubicBezTo>
                      <a:pt x="16" y="1"/>
                      <a:pt x="7" y="6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6"/>
                      <a:pt x="16" y="1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8D19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4" name="Freeform 190"/>
              <p:cNvSpPr/>
              <p:nvPr/>
            </p:nvSpPr>
            <p:spPr>
              <a:xfrm>
                <a:off x="599" y="1422"/>
                <a:ext cx="12" cy="0"/>
              </a:xfrm>
              <a:custGeom>
                <a:avLst/>
                <a:gdLst>
                  <a:gd name="txL" fmla="*/ 0 w 3"/>
                  <a:gd name="txT" fmla="*/ 0 h 0"/>
                  <a:gd name="txR" fmla="*/ 3 w 3"/>
                  <a:gd name="txB" fmla="*/ 0 h 0"/>
                </a:gdLst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2" y="0"/>
                  </a:cxn>
                  <a:cxn ang="0">
                    <a:pos x="192" y="0"/>
                  </a:cxn>
                </a:cxnLst>
                <a:rect l="txL" t="txT" r="txR" b="tx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CBC1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5" name="Freeform 191"/>
              <p:cNvSpPr>
                <a:spLocks noEditPoints="1"/>
              </p:cNvSpPr>
              <p:nvPr/>
            </p:nvSpPr>
            <p:spPr>
              <a:xfrm>
                <a:off x="611" y="1422"/>
                <a:ext cx="41" cy="4"/>
              </a:xfrm>
              <a:custGeom>
                <a:avLst/>
                <a:gdLst>
                  <a:gd name="txL" fmla="*/ 0 w 10"/>
                  <a:gd name="txT" fmla="*/ 0 h 1"/>
                  <a:gd name="txR" fmla="*/ 10 w 10"/>
                  <a:gd name="txB" fmla="*/ 1 h 1"/>
                </a:gdLst>
                <a:ahLst/>
                <a:cxnLst>
                  <a:cxn ang="0">
                    <a:pos x="201" y="0"/>
                  </a:cxn>
                  <a:cxn ang="0">
                    <a:pos x="689" y="64"/>
                  </a:cxn>
                  <a:cxn ang="0">
                    <a:pos x="689" y="64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201" y="0"/>
                  </a:cxn>
                  <a:cxn ang="0">
                    <a:pos x="135" y="0"/>
                  </a:cxn>
                  <a:cxn ang="0">
                    <a:pos x="201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</a:cxnLst>
                <a:rect l="txL" t="txT" r="txR" b="txB"/>
                <a:pathLst>
                  <a:path w="10" h="1">
                    <a:moveTo>
                      <a:pt x="3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6" name="Freeform 192"/>
              <p:cNvSpPr>
                <a:spLocks noEditPoints="1"/>
              </p:cNvSpPr>
              <p:nvPr/>
            </p:nvSpPr>
            <p:spPr>
              <a:xfrm>
                <a:off x="652" y="1426"/>
                <a:ext cx="20" cy="4"/>
              </a:xfrm>
              <a:custGeom>
                <a:avLst/>
                <a:gdLst>
                  <a:gd name="txL" fmla="*/ 0 w 5"/>
                  <a:gd name="txT" fmla="*/ 0 h 1"/>
                  <a:gd name="txR" fmla="*/ 5 w 5"/>
                  <a:gd name="txB" fmla="*/ 1 h 1"/>
                </a:gdLst>
                <a:ahLst/>
                <a:cxnLst>
                  <a:cxn ang="0">
                    <a:pos x="320" y="64"/>
                  </a:cxn>
                  <a:cxn ang="0">
                    <a:pos x="320" y="64"/>
                  </a:cxn>
                  <a:cxn ang="0">
                    <a:pos x="320" y="64"/>
                  </a:cxn>
                  <a:cxn ang="0">
                    <a:pos x="320" y="64"/>
                  </a:cxn>
                  <a:cxn ang="0">
                    <a:pos x="320" y="64"/>
                  </a:cxn>
                  <a:cxn ang="0">
                    <a:pos x="320" y="6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20" y="64"/>
                  </a:cxn>
                  <a:cxn ang="0">
                    <a:pos x="0" y="0"/>
                  </a:cxn>
                </a:cxnLst>
                <a:rect l="txL" t="txT" r="txR" b="txB"/>
                <a:pathLst>
                  <a:path w="5" h="1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6D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7" name="Freeform 193"/>
              <p:cNvSpPr>
                <a:spLocks noEditPoints="1"/>
              </p:cNvSpPr>
              <p:nvPr/>
            </p:nvSpPr>
            <p:spPr>
              <a:xfrm>
                <a:off x="441" y="1471"/>
                <a:ext cx="97" cy="457"/>
              </a:xfrm>
              <a:custGeom>
                <a:avLst/>
                <a:gdLst>
                  <a:gd name="txL" fmla="*/ 0 w 24"/>
                  <a:gd name="txT" fmla="*/ 0 h 113"/>
                  <a:gd name="txR" fmla="*/ 24 w 24"/>
                  <a:gd name="txB" fmla="*/ 113 h 113"/>
                </a:gdLst>
                <a:ahLst/>
                <a:cxnLst>
                  <a:cxn ang="0">
                    <a:pos x="1584" y="7474"/>
                  </a:cxn>
                  <a:cxn ang="0">
                    <a:pos x="1584" y="7474"/>
                  </a:cxn>
                  <a:cxn ang="0">
                    <a:pos x="1584" y="7474"/>
                  </a:cxn>
                  <a:cxn ang="0">
                    <a:pos x="1584" y="7474"/>
                  </a:cxn>
                  <a:cxn ang="0">
                    <a:pos x="1455" y="7146"/>
                  </a:cxn>
                  <a:cxn ang="0">
                    <a:pos x="1520" y="7215"/>
                  </a:cxn>
                  <a:cxn ang="0">
                    <a:pos x="1455" y="7146"/>
                  </a:cxn>
                  <a:cxn ang="0">
                    <a:pos x="1455" y="7146"/>
                  </a:cxn>
                  <a:cxn ang="0">
                    <a:pos x="1455" y="6345"/>
                  </a:cxn>
                  <a:cxn ang="0">
                    <a:pos x="1455" y="6345"/>
                  </a:cxn>
                  <a:cxn ang="0">
                    <a:pos x="1455" y="6345"/>
                  </a:cxn>
                  <a:cxn ang="0">
                    <a:pos x="1584" y="5888"/>
                  </a:cxn>
                  <a:cxn ang="0">
                    <a:pos x="1455" y="5953"/>
                  </a:cxn>
                  <a:cxn ang="0">
                    <a:pos x="1455" y="5953"/>
                  </a:cxn>
                  <a:cxn ang="0">
                    <a:pos x="1584" y="5888"/>
                  </a:cxn>
                  <a:cxn ang="0">
                    <a:pos x="1584" y="5888"/>
                  </a:cxn>
                  <a:cxn ang="0">
                    <a:pos x="930" y="0"/>
                  </a:cxn>
                  <a:cxn ang="0">
                    <a:pos x="930" y="0"/>
                  </a:cxn>
                  <a:cxn ang="0">
                    <a:pos x="0" y="2046"/>
                  </a:cxn>
                  <a:cxn ang="0">
                    <a:pos x="0" y="2046"/>
                  </a:cxn>
                  <a:cxn ang="0">
                    <a:pos x="930" y="0"/>
                  </a:cxn>
                </a:cxnLst>
                <a:rect l="txL" t="txT" r="txR" b="txB"/>
                <a:pathLst>
                  <a:path w="24" h="113">
                    <a:moveTo>
                      <a:pt x="24" y="113"/>
                    </a:moveTo>
                    <a:cubicBezTo>
                      <a:pt x="24" y="113"/>
                      <a:pt x="24" y="113"/>
                      <a:pt x="24" y="113"/>
                    </a:cubicBezTo>
                    <a:cubicBezTo>
                      <a:pt x="24" y="113"/>
                      <a:pt x="24" y="113"/>
                      <a:pt x="24" y="113"/>
                    </a:cubicBezTo>
                    <a:cubicBezTo>
                      <a:pt x="24" y="113"/>
                      <a:pt x="24" y="113"/>
                      <a:pt x="24" y="113"/>
                    </a:cubicBezTo>
                    <a:moveTo>
                      <a:pt x="22" y="108"/>
                    </a:moveTo>
                    <a:cubicBezTo>
                      <a:pt x="22" y="108"/>
                      <a:pt x="22" y="109"/>
                      <a:pt x="23" y="109"/>
                    </a:cubicBezTo>
                    <a:cubicBezTo>
                      <a:pt x="22" y="109"/>
                      <a:pt x="22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moveTo>
                      <a:pt x="22" y="96"/>
                    </a:move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moveTo>
                      <a:pt x="24" y="89"/>
                    </a:moveTo>
                    <a:cubicBezTo>
                      <a:pt x="23" y="89"/>
                      <a:pt x="22" y="90"/>
                      <a:pt x="22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2" y="90"/>
                      <a:pt x="23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8"/>
                      <a:pt x="0" y="19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9"/>
                      <a:pt x="6" y="8"/>
                      <a:pt x="14" y="0"/>
                    </a:cubicBezTo>
                  </a:path>
                </a:pathLst>
              </a:custGeom>
              <a:solidFill>
                <a:srgbClr val="BFB29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8" name="Freeform 194"/>
              <p:cNvSpPr>
                <a:spLocks noEditPoints="1"/>
              </p:cNvSpPr>
              <p:nvPr/>
            </p:nvSpPr>
            <p:spPr>
              <a:xfrm>
                <a:off x="441" y="1422"/>
                <a:ext cx="304" cy="409"/>
              </a:xfrm>
              <a:custGeom>
                <a:avLst/>
                <a:gdLst>
                  <a:gd name="txL" fmla="*/ 0 w 75"/>
                  <a:gd name="txT" fmla="*/ 0 h 101"/>
                  <a:gd name="txR" fmla="*/ 75 w 75"/>
                  <a:gd name="txB" fmla="*/ 101 h 101"/>
                </a:gdLst>
                <a:ahLst/>
                <a:cxnLst>
                  <a:cxn ang="0">
                    <a:pos x="2858" y="2199"/>
                  </a:cxn>
                  <a:cxn ang="0">
                    <a:pos x="2594" y="2592"/>
                  </a:cxn>
                  <a:cxn ang="0">
                    <a:pos x="2335" y="2458"/>
                  </a:cxn>
                  <a:cxn ang="0">
                    <a:pos x="2136" y="2393"/>
                  </a:cxn>
                  <a:cxn ang="0">
                    <a:pos x="2071" y="2855"/>
                  </a:cxn>
                  <a:cxn ang="0">
                    <a:pos x="1792" y="2855"/>
                  </a:cxn>
                  <a:cxn ang="0">
                    <a:pos x="1658" y="2786"/>
                  </a:cxn>
                  <a:cxn ang="0">
                    <a:pos x="3928" y="3248"/>
                  </a:cxn>
                  <a:cxn ang="0">
                    <a:pos x="4057" y="2786"/>
                  </a:cxn>
                  <a:cxn ang="0">
                    <a:pos x="3729" y="2855"/>
                  </a:cxn>
                  <a:cxn ang="0">
                    <a:pos x="3599" y="2527"/>
                  </a:cxn>
                  <a:cxn ang="0">
                    <a:pos x="3530" y="2393"/>
                  </a:cxn>
                  <a:cxn ang="0">
                    <a:pos x="3137" y="2527"/>
                  </a:cxn>
                  <a:cxn ang="0">
                    <a:pos x="2922" y="2328"/>
                  </a:cxn>
                  <a:cxn ang="0">
                    <a:pos x="2922" y="0"/>
                  </a:cxn>
                  <a:cxn ang="0">
                    <a:pos x="2594" y="0"/>
                  </a:cxn>
                  <a:cxn ang="0">
                    <a:pos x="0" y="2855"/>
                  </a:cxn>
                  <a:cxn ang="0">
                    <a:pos x="1593" y="6706"/>
                  </a:cxn>
                  <a:cxn ang="0">
                    <a:pos x="1593" y="6706"/>
                  </a:cxn>
                  <a:cxn ang="0">
                    <a:pos x="2335" y="6706"/>
                  </a:cxn>
                  <a:cxn ang="0">
                    <a:pos x="1528" y="2786"/>
                  </a:cxn>
                  <a:cxn ang="0">
                    <a:pos x="1528" y="2721"/>
                  </a:cxn>
                  <a:cxn ang="0">
                    <a:pos x="1658" y="2721"/>
                  </a:cxn>
                  <a:cxn ang="0">
                    <a:pos x="1937" y="2786"/>
                  </a:cxn>
                  <a:cxn ang="0">
                    <a:pos x="2071" y="2592"/>
                  </a:cxn>
                  <a:cxn ang="0">
                    <a:pos x="2201" y="2264"/>
                  </a:cxn>
                  <a:cxn ang="0">
                    <a:pos x="2529" y="2458"/>
                  </a:cxn>
                  <a:cxn ang="0">
                    <a:pos x="2663" y="2328"/>
                  </a:cxn>
                  <a:cxn ang="0">
                    <a:pos x="2858" y="2065"/>
                  </a:cxn>
                  <a:cxn ang="0">
                    <a:pos x="3137" y="2458"/>
                  </a:cxn>
                  <a:cxn ang="0">
                    <a:pos x="3336" y="2393"/>
                  </a:cxn>
                  <a:cxn ang="0">
                    <a:pos x="3599" y="2264"/>
                  </a:cxn>
                  <a:cxn ang="0">
                    <a:pos x="3664" y="2786"/>
                  </a:cxn>
                  <a:cxn ang="0">
                    <a:pos x="3863" y="2721"/>
                  </a:cxn>
                  <a:cxn ang="0">
                    <a:pos x="4122" y="2721"/>
                  </a:cxn>
                  <a:cxn ang="0">
                    <a:pos x="4122" y="2855"/>
                  </a:cxn>
                  <a:cxn ang="0">
                    <a:pos x="3794" y="130"/>
                  </a:cxn>
                  <a:cxn ang="0">
                    <a:pos x="3794" y="130"/>
                  </a:cxn>
                  <a:cxn ang="0">
                    <a:pos x="3794" y="130"/>
                  </a:cxn>
                  <a:cxn ang="0">
                    <a:pos x="2991" y="0"/>
                  </a:cxn>
                  <a:cxn ang="0">
                    <a:pos x="2991" y="0"/>
                  </a:cxn>
                  <a:cxn ang="0">
                    <a:pos x="2991" y="0"/>
                  </a:cxn>
                  <a:cxn ang="0">
                    <a:pos x="2991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  <a:cxn ang="0">
                    <a:pos x="2922" y="0"/>
                  </a:cxn>
                </a:cxnLst>
                <a:rect l="txL" t="txT" r="txR" b="txB"/>
                <a:pathLst>
                  <a:path w="75" h="101">
                    <a:moveTo>
                      <a:pt x="43" y="33"/>
                    </a:move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3"/>
                      <a:pt x="42" y="34"/>
                      <a:pt x="41" y="35"/>
                    </a:cubicBezTo>
                    <a:cubicBezTo>
                      <a:pt x="40" y="37"/>
                      <a:pt x="40" y="38"/>
                      <a:pt x="39" y="39"/>
                    </a:cubicBezTo>
                    <a:cubicBezTo>
                      <a:pt x="39" y="39"/>
                      <a:pt x="39" y="39"/>
                      <a:pt x="38" y="39"/>
                    </a:cubicBezTo>
                    <a:cubicBezTo>
                      <a:pt x="37" y="39"/>
                      <a:pt x="36" y="38"/>
                      <a:pt x="35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2" y="36"/>
                    </a:cubicBezTo>
                    <a:cubicBezTo>
                      <a:pt x="32" y="36"/>
                      <a:pt x="32" y="38"/>
                      <a:pt x="32" y="39"/>
                    </a:cubicBezTo>
                    <a:cubicBezTo>
                      <a:pt x="32" y="41"/>
                      <a:pt x="32" y="42"/>
                      <a:pt x="31" y="43"/>
                    </a:cubicBezTo>
                    <a:cubicBezTo>
                      <a:pt x="31" y="43"/>
                      <a:pt x="30" y="43"/>
                      <a:pt x="29" y="43"/>
                    </a:cubicBezTo>
                    <a:cubicBezTo>
                      <a:pt x="29" y="43"/>
                      <a:pt x="28" y="43"/>
                      <a:pt x="27" y="43"/>
                    </a:cubicBezTo>
                    <a:cubicBezTo>
                      <a:pt x="26" y="42"/>
                      <a:pt x="25" y="42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0" y="42"/>
                      <a:pt x="59" y="42"/>
                      <a:pt x="58" y="43"/>
                    </a:cubicBezTo>
                    <a:cubicBezTo>
                      <a:pt x="57" y="43"/>
                      <a:pt x="56" y="43"/>
                      <a:pt x="56" y="43"/>
                    </a:cubicBezTo>
                    <a:cubicBezTo>
                      <a:pt x="55" y="43"/>
                      <a:pt x="55" y="43"/>
                      <a:pt x="54" y="43"/>
                    </a:cubicBezTo>
                    <a:cubicBezTo>
                      <a:pt x="53" y="42"/>
                      <a:pt x="53" y="40"/>
                      <a:pt x="54" y="38"/>
                    </a:cubicBezTo>
                    <a:cubicBezTo>
                      <a:pt x="54" y="37"/>
                      <a:pt x="54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1" y="36"/>
                      <a:pt x="50" y="37"/>
                    </a:cubicBezTo>
                    <a:cubicBezTo>
                      <a:pt x="49" y="38"/>
                      <a:pt x="48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6" y="38"/>
                      <a:pt x="45" y="37"/>
                      <a:pt x="44" y="35"/>
                    </a:cubicBezTo>
                    <a:cubicBezTo>
                      <a:pt x="44" y="34"/>
                      <a:pt x="43" y="33"/>
                      <a:pt x="43" y="33"/>
                    </a:cubicBezTo>
                    <a:moveTo>
                      <a:pt x="44" y="0"/>
                    </a:moveTo>
                    <a:cubicBezTo>
                      <a:pt x="43" y="0"/>
                      <a:pt x="42" y="0"/>
                      <a:pt x="42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30" y="1"/>
                      <a:pt x="21" y="6"/>
                      <a:pt x="14" y="12"/>
                    </a:cubicBezTo>
                    <a:cubicBezTo>
                      <a:pt x="6" y="20"/>
                      <a:pt x="0" y="31"/>
                      <a:pt x="0" y="43"/>
                    </a:cubicBezTo>
                    <a:cubicBezTo>
                      <a:pt x="0" y="60"/>
                      <a:pt x="20" y="81"/>
                      <a:pt x="24" y="96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5" y="101"/>
                      <a:pt x="27" y="101"/>
                      <a:pt x="30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1"/>
                      <a:pt x="24" y="41"/>
                      <a:pt x="25" y="41"/>
                    </a:cubicBezTo>
                    <a:cubicBezTo>
                      <a:pt x="26" y="41"/>
                      <a:pt x="26" y="41"/>
                      <a:pt x="27" y="41"/>
                    </a:cubicBezTo>
                    <a:cubicBezTo>
                      <a:pt x="28" y="42"/>
                      <a:pt x="29" y="42"/>
                      <a:pt x="29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1"/>
                      <a:pt x="31" y="40"/>
                      <a:pt x="31" y="39"/>
                    </a:cubicBezTo>
                    <a:cubicBezTo>
                      <a:pt x="31" y="37"/>
                      <a:pt x="31" y="35"/>
                      <a:pt x="32" y="35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5" y="35"/>
                      <a:pt x="36" y="36"/>
                    </a:cubicBezTo>
                    <a:cubicBezTo>
                      <a:pt x="37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40" y="36"/>
                      <a:pt x="40" y="35"/>
                    </a:cubicBezTo>
                    <a:cubicBezTo>
                      <a:pt x="41" y="33"/>
                      <a:pt x="42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4" y="31"/>
                      <a:pt x="45" y="33"/>
                      <a:pt x="46" y="35"/>
                    </a:cubicBezTo>
                    <a:cubicBezTo>
                      <a:pt x="46" y="36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8" y="37"/>
                      <a:pt x="49" y="36"/>
                      <a:pt x="50" y="36"/>
                    </a:cubicBezTo>
                    <a:cubicBezTo>
                      <a:pt x="51" y="35"/>
                      <a:pt x="52" y="34"/>
                      <a:pt x="53" y="34"/>
                    </a:cubicBezTo>
                    <a:cubicBezTo>
                      <a:pt x="53" y="34"/>
                      <a:pt x="54" y="34"/>
                      <a:pt x="54" y="34"/>
                    </a:cubicBezTo>
                    <a:cubicBezTo>
                      <a:pt x="55" y="35"/>
                      <a:pt x="55" y="37"/>
                      <a:pt x="55" y="38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5" y="42"/>
                      <a:pt x="55" y="42"/>
                      <a:pt x="56" y="42"/>
                    </a:cubicBezTo>
                    <a:cubicBezTo>
                      <a:pt x="56" y="42"/>
                      <a:pt x="57" y="41"/>
                      <a:pt x="58" y="41"/>
                    </a:cubicBezTo>
                    <a:cubicBezTo>
                      <a:pt x="59" y="41"/>
                      <a:pt x="60" y="41"/>
                      <a:pt x="61" y="41"/>
                    </a:cubicBezTo>
                    <a:cubicBezTo>
                      <a:pt x="61" y="41"/>
                      <a:pt x="62" y="41"/>
                      <a:pt x="62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0" y="9"/>
                      <a:pt x="64" y="4"/>
                      <a:pt x="57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0"/>
                      <a:pt x="47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F8C95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9" name="Freeform 195"/>
              <p:cNvSpPr>
                <a:spLocks noEditPoints="1"/>
              </p:cNvSpPr>
              <p:nvPr/>
            </p:nvSpPr>
            <p:spPr>
              <a:xfrm>
                <a:off x="530" y="1847"/>
                <a:ext cx="49" cy="81"/>
              </a:xfrm>
              <a:custGeom>
                <a:avLst/>
                <a:gdLst>
                  <a:gd name="txL" fmla="*/ 0 w 12"/>
                  <a:gd name="txT" fmla="*/ 0 h 20"/>
                  <a:gd name="txR" fmla="*/ 12 w 12"/>
                  <a:gd name="txB" fmla="*/ 20 h 20"/>
                </a:gdLst>
                <a:ahLst/>
                <a:cxnLst>
                  <a:cxn ang="0">
                    <a:pos x="0" y="1000"/>
                  </a:cxn>
                  <a:cxn ang="0">
                    <a:pos x="65" y="1065"/>
                  </a:cxn>
                  <a:cxn ang="0">
                    <a:pos x="135" y="1328"/>
                  </a:cxn>
                  <a:cxn ang="0">
                    <a:pos x="135" y="1328"/>
                  </a:cxn>
                  <a:cxn ang="0">
                    <a:pos x="335" y="1000"/>
                  </a:cxn>
                  <a:cxn ang="0">
                    <a:pos x="0" y="1000"/>
                  </a:cxn>
                  <a:cxn ang="0">
                    <a:pos x="0" y="672"/>
                  </a:cxn>
                  <a:cxn ang="0">
                    <a:pos x="0" y="871"/>
                  </a:cxn>
                  <a:cxn ang="0">
                    <a:pos x="0" y="871"/>
                  </a:cxn>
                  <a:cxn ang="0">
                    <a:pos x="416" y="871"/>
                  </a:cxn>
                  <a:cxn ang="0">
                    <a:pos x="482" y="672"/>
                  </a:cxn>
                  <a:cxn ang="0">
                    <a:pos x="0" y="672"/>
                  </a:cxn>
                  <a:cxn ang="0">
                    <a:pos x="0" y="328"/>
                  </a:cxn>
                  <a:cxn ang="0">
                    <a:pos x="0" y="591"/>
                  </a:cxn>
                  <a:cxn ang="0">
                    <a:pos x="551" y="527"/>
                  </a:cxn>
                  <a:cxn ang="0">
                    <a:pos x="551" y="527"/>
                  </a:cxn>
                  <a:cxn ang="0">
                    <a:pos x="617" y="393"/>
                  </a:cxn>
                  <a:cxn ang="0">
                    <a:pos x="551" y="393"/>
                  </a:cxn>
                  <a:cxn ang="0">
                    <a:pos x="0" y="328"/>
                  </a:cxn>
                  <a:cxn ang="0">
                    <a:pos x="65" y="0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63"/>
                  </a:cxn>
                  <a:cxn ang="0">
                    <a:pos x="551" y="198"/>
                  </a:cxn>
                  <a:cxn ang="0">
                    <a:pos x="682" y="198"/>
                  </a:cxn>
                  <a:cxn ang="0">
                    <a:pos x="817" y="0"/>
                  </a:cxn>
                  <a:cxn ang="0">
                    <a:pos x="551" y="0"/>
                  </a:cxn>
                  <a:cxn ang="0">
                    <a:pos x="65" y="0"/>
                  </a:cxn>
                </a:cxnLst>
                <a:rect l="txL" t="txT" r="txR" b="txB"/>
                <a:pathLst>
                  <a:path w="12" h="20">
                    <a:moveTo>
                      <a:pt x="0" y="15"/>
                    </a:moveTo>
                    <a:cubicBezTo>
                      <a:pt x="0" y="15"/>
                      <a:pt x="0" y="16"/>
                      <a:pt x="1" y="16"/>
                    </a:cubicBezTo>
                    <a:cubicBezTo>
                      <a:pt x="1" y="18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" y="15"/>
                      <a:pt x="1" y="15"/>
                      <a:pt x="0" y="15"/>
                    </a:cubicBezTo>
                    <a:moveTo>
                      <a:pt x="0" y="1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3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3" y="10"/>
                      <a:pt x="0" y="10"/>
                      <a:pt x="0" y="10"/>
                    </a:cubicBezTo>
                    <a:moveTo>
                      <a:pt x="0" y="5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3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3" y="6"/>
                      <a:pt x="0" y="5"/>
                      <a:pt x="0" y="5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3"/>
                      <a:pt x="8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2" y="0"/>
                      <a:pt x="1" y="0"/>
                    </a:cubicBezTo>
                  </a:path>
                </a:pathLst>
              </a:custGeom>
              <a:solidFill>
                <a:srgbClr val="ECE6D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0" name="Freeform 196"/>
              <p:cNvSpPr/>
              <p:nvPr/>
            </p:nvSpPr>
            <p:spPr>
              <a:xfrm>
                <a:off x="530" y="1859"/>
                <a:ext cx="41" cy="13"/>
              </a:xfrm>
              <a:custGeom>
                <a:avLst/>
                <a:gdLst>
                  <a:gd name="txL" fmla="*/ 0 w 10"/>
                  <a:gd name="txT" fmla="*/ 0 h 3"/>
                  <a:gd name="txR" fmla="*/ 10 w 10"/>
                  <a:gd name="txB" fmla="*/ 3 h 3"/>
                </a:gdLst>
                <a:ahLst/>
                <a:cxnLst>
                  <a:cxn ang="0">
                    <a:pos x="689" y="0"/>
                  </a:cxn>
                  <a:cxn ang="0">
                    <a:pos x="554" y="0"/>
                  </a:cxn>
                  <a:cxn ang="0">
                    <a:pos x="0" y="74"/>
                  </a:cxn>
                  <a:cxn ang="0">
                    <a:pos x="0" y="169"/>
                  </a:cxn>
                  <a:cxn ang="0">
                    <a:pos x="554" y="243"/>
                  </a:cxn>
                  <a:cxn ang="0">
                    <a:pos x="623" y="243"/>
                  </a:cxn>
                  <a:cxn ang="0">
                    <a:pos x="689" y="0"/>
                  </a:cxn>
                </a:cxnLst>
                <a:rect l="txL" t="txT" r="txR" b="txB"/>
                <a:pathLst>
                  <a:path w="10" h="3">
                    <a:moveTo>
                      <a:pt x="1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3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6D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1" name="Freeform 197"/>
              <p:cNvSpPr/>
              <p:nvPr/>
            </p:nvSpPr>
            <p:spPr>
              <a:xfrm>
                <a:off x="530" y="1831"/>
                <a:ext cx="53" cy="16"/>
              </a:xfrm>
              <a:custGeom>
                <a:avLst/>
                <a:gdLst>
                  <a:gd name="txL" fmla="*/ 0 w 13"/>
                  <a:gd name="txT" fmla="*/ 0 h 4"/>
                  <a:gd name="txR" fmla="*/ 13 w 13"/>
                  <a:gd name="txB" fmla="*/ 4 h 4"/>
                </a:gdLst>
                <a:ahLst/>
                <a:cxnLst>
                  <a:cxn ang="0">
                    <a:pos x="881" y="0"/>
                  </a:cxn>
                  <a:cxn ang="0">
                    <a:pos x="550" y="0"/>
                  </a:cxn>
                  <a:cxn ang="0">
                    <a:pos x="135" y="0"/>
                  </a:cxn>
                  <a:cxn ang="0">
                    <a:pos x="0" y="64"/>
                  </a:cxn>
                  <a:cxn ang="0">
                    <a:pos x="0" y="192"/>
                  </a:cxn>
                  <a:cxn ang="0">
                    <a:pos x="65" y="256"/>
                  </a:cxn>
                  <a:cxn ang="0">
                    <a:pos x="65" y="256"/>
                  </a:cxn>
                  <a:cxn ang="0">
                    <a:pos x="550" y="256"/>
                  </a:cxn>
                  <a:cxn ang="0">
                    <a:pos x="815" y="256"/>
                  </a:cxn>
                  <a:cxn ang="0">
                    <a:pos x="881" y="64"/>
                  </a:cxn>
                  <a:cxn ang="0">
                    <a:pos x="881" y="64"/>
                  </a:cxn>
                  <a:cxn ang="0">
                    <a:pos x="881" y="0"/>
                  </a:cxn>
                </a:cxnLst>
                <a:rect l="txL" t="txT" r="txR" b="txB"/>
                <a:pathLst>
                  <a:path w="13" h="4">
                    <a:moveTo>
                      <a:pt x="13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5" y="4"/>
                      <a:pt x="8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6D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2" name="Freeform 198"/>
              <p:cNvSpPr/>
              <p:nvPr/>
            </p:nvSpPr>
            <p:spPr>
              <a:xfrm>
                <a:off x="530" y="1880"/>
                <a:ext cx="32" cy="8"/>
              </a:xfrm>
              <a:custGeom>
                <a:avLst/>
                <a:gdLst>
                  <a:gd name="txL" fmla="*/ 0 w 8"/>
                  <a:gd name="txT" fmla="*/ 0 h 2"/>
                  <a:gd name="txR" fmla="*/ 8 w 8"/>
                  <a:gd name="txB" fmla="*/ 2 h 2"/>
                </a:gdLst>
                <a:ahLst/>
                <a:cxnLst>
                  <a:cxn ang="0">
                    <a:pos x="512" y="0"/>
                  </a:cxn>
                  <a:cxn ang="0">
                    <a:pos x="512" y="0"/>
                  </a:cxn>
                  <a:cxn ang="0">
                    <a:pos x="0" y="64"/>
                  </a:cxn>
                  <a:cxn ang="0">
                    <a:pos x="0" y="128"/>
                  </a:cxn>
                  <a:cxn ang="0">
                    <a:pos x="448" y="128"/>
                  </a:cxn>
                  <a:cxn ang="0">
                    <a:pos x="512" y="0"/>
                  </a:cxn>
                </a:cxnLst>
                <a:rect l="txL" t="txT" r="txR" b="txB"/>
                <a:pathLst>
                  <a:path w="8" h="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3" y="2"/>
                      <a:pt x="7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D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3" name="Freeform 199"/>
              <p:cNvSpPr/>
              <p:nvPr/>
            </p:nvSpPr>
            <p:spPr>
              <a:xfrm>
                <a:off x="530" y="1900"/>
                <a:ext cx="24" cy="8"/>
              </a:xfrm>
              <a:custGeom>
                <a:avLst/>
                <a:gdLst>
                  <a:gd name="txL" fmla="*/ 0 w 6"/>
                  <a:gd name="txT" fmla="*/ 0 h 2"/>
                  <a:gd name="txR" fmla="*/ 6 w 6"/>
                  <a:gd name="txB" fmla="*/ 2 h 2"/>
                </a:gdLst>
                <a:ahLst/>
                <a:cxnLst>
                  <a:cxn ang="0">
                    <a:pos x="384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320" y="128"/>
                  </a:cxn>
                  <a:cxn ang="0">
                    <a:pos x="384" y="0"/>
                  </a:cxn>
                </a:cxnLst>
                <a:rect l="txL" t="txT" r="txR" b="txB"/>
                <a:pathLst>
                  <a:path w="6" h="2">
                    <a:moveTo>
                      <a:pt x="6" y="0"/>
                    </a:moveTo>
                    <a:cubicBezTo>
                      <a:pt x="3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6D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4" name="Freeform 200"/>
              <p:cNvSpPr>
                <a:spLocks noEditPoints="1"/>
              </p:cNvSpPr>
              <p:nvPr/>
            </p:nvSpPr>
            <p:spPr>
              <a:xfrm>
                <a:off x="534" y="1588"/>
                <a:ext cx="53" cy="247"/>
              </a:xfrm>
              <a:custGeom>
                <a:avLst/>
                <a:gdLst>
                  <a:gd name="txL" fmla="*/ 0 w 13"/>
                  <a:gd name="txT" fmla="*/ 0 h 61"/>
                  <a:gd name="txR" fmla="*/ 13 w 13"/>
                  <a:gd name="txB" fmla="*/ 61 h 61"/>
                </a:gdLst>
                <a:ahLst/>
                <a:cxnLst>
                  <a:cxn ang="0">
                    <a:pos x="0" y="65"/>
                  </a:cxn>
                  <a:cxn ang="0">
                    <a:pos x="815" y="3984"/>
                  </a:cxn>
                  <a:cxn ang="0">
                    <a:pos x="815" y="4049"/>
                  </a:cxn>
                  <a:cxn ang="0">
                    <a:pos x="815" y="4049"/>
                  </a:cxn>
                  <a:cxn ang="0">
                    <a:pos x="881" y="3855"/>
                  </a:cxn>
                  <a:cxn ang="0">
                    <a:pos x="135" y="65"/>
                  </a:cxn>
                  <a:cxn ang="0">
                    <a:pos x="65" y="65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0" y="0"/>
                  </a:cxn>
                </a:cxnLst>
                <a:rect l="txL" t="txT" r="txR" b="txB"/>
                <a:pathLst>
                  <a:path w="13" h="61">
                    <a:moveTo>
                      <a:pt x="0" y="1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D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5" name="Freeform 201"/>
              <p:cNvSpPr/>
              <p:nvPr/>
            </p:nvSpPr>
            <p:spPr>
              <a:xfrm>
                <a:off x="680" y="1588"/>
                <a:ext cx="16" cy="32"/>
              </a:xfrm>
              <a:custGeom>
                <a:avLst/>
                <a:gdLst>
                  <a:gd name="txL" fmla="*/ 0 w 4"/>
                  <a:gd name="txT" fmla="*/ 0 h 8"/>
                  <a:gd name="txR" fmla="*/ 4 w 4"/>
                  <a:gd name="txB" fmla="*/ 8 h 8"/>
                </a:gdLst>
                <a:ahLst/>
                <a:cxnLst>
                  <a:cxn ang="0">
                    <a:pos x="192" y="0"/>
                  </a:cxn>
                  <a:cxn ang="0">
                    <a:pos x="192" y="64"/>
                  </a:cxn>
                  <a:cxn ang="0">
                    <a:pos x="128" y="64"/>
                  </a:cxn>
                  <a:cxn ang="0">
                    <a:pos x="128" y="64"/>
                  </a:cxn>
                  <a:cxn ang="0">
                    <a:pos x="0" y="512"/>
                  </a:cxn>
                  <a:cxn ang="0">
                    <a:pos x="192" y="128"/>
                  </a:cxn>
                  <a:cxn ang="0">
                    <a:pos x="256" y="0"/>
                  </a:cxn>
                  <a:cxn ang="0">
                    <a:pos x="192" y="0"/>
                  </a:cxn>
                </a:cxnLst>
                <a:rect l="txL" t="txT" r="txR" b="txB"/>
                <a:pathLst>
                  <a:path w="4" h="8"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D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6" name="Freeform 202"/>
              <p:cNvSpPr/>
              <p:nvPr/>
            </p:nvSpPr>
            <p:spPr>
              <a:xfrm>
                <a:off x="534" y="1548"/>
                <a:ext cx="158" cy="48"/>
              </a:xfrm>
              <a:custGeom>
                <a:avLst/>
                <a:gdLst>
                  <a:gd name="txL" fmla="*/ 0 w 39"/>
                  <a:gd name="txT" fmla="*/ 0 h 12"/>
                  <a:gd name="txR" fmla="*/ 39 w 39"/>
                  <a:gd name="txB" fmla="*/ 12 h 12"/>
                </a:gdLst>
                <a:ahLst/>
                <a:cxnLst>
                  <a:cxn ang="0">
                    <a:pos x="1329" y="0"/>
                  </a:cxn>
                  <a:cxn ang="0">
                    <a:pos x="1329" y="0"/>
                  </a:cxn>
                  <a:cxn ang="0">
                    <a:pos x="1134" y="256"/>
                  </a:cxn>
                  <a:cxn ang="0">
                    <a:pos x="1065" y="384"/>
                  </a:cxn>
                  <a:cxn ang="0">
                    <a:pos x="1001" y="384"/>
                  </a:cxn>
                  <a:cxn ang="0">
                    <a:pos x="871" y="320"/>
                  </a:cxn>
                  <a:cxn ang="0">
                    <a:pos x="673" y="192"/>
                  </a:cxn>
                  <a:cxn ang="0">
                    <a:pos x="591" y="256"/>
                  </a:cxn>
                  <a:cxn ang="0">
                    <a:pos x="527" y="512"/>
                  </a:cxn>
                  <a:cxn ang="0">
                    <a:pos x="527" y="704"/>
                  </a:cxn>
                  <a:cxn ang="0">
                    <a:pos x="393" y="704"/>
                  </a:cxn>
                  <a:cxn ang="0">
                    <a:pos x="263" y="640"/>
                  </a:cxn>
                  <a:cxn ang="0">
                    <a:pos x="130" y="640"/>
                  </a:cxn>
                  <a:cxn ang="0">
                    <a:pos x="0" y="640"/>
                  </a:cxn>
                  <a:cxn ang="0">
                    <a:pos x="0" y="704"/>
                  </a:cxn>
                  <a:cxn ang="0">
                    <a:pos x="0" y="704"/>
                  </a:cxn>
                  <a:cxn ang="0">
                    <a:pos x="0" y="704"/>
                  </a:cxn>
                  <a:cxn ang="0">
                    <a:pos x="65" y="704"/>
                  </a:cxn>
                  <a:cxn ang="0">
                    <a:pos x="130" y="704"/>
                  </a:cxn>
                  <a:cxn ang="0">
                    <a:pos x="130" y="704"/>
                  </a:cxn>
                  <a:cxn ang="0">
                    <a:pos x="263" y="768"/>
                  </a:cxn>
                  <a:cxn ang="0">
                    <a:pos x="393" y="768"/>
                  </a:cxn>
                  <a:cxn ang="0">
                    <a:pos x="527" y="768"/>
                  </a:cxn>
                  <a:cxn ang="0">
                    <a:pos x="591" y="512"/>
                  </a:cxn>
                  <a:cxn ang="0">
                    <a:pos x="591" y="320"/>
                  </a:cxn>
                  <a:cxn ang="0">
                    <a:pos x="673" y="320"/>
                  </a:cxn>
                  <a:cxn ang="0">
                    <a:pos x="806" y="384"/>
                  </a:cxn>
                  <a:cxn ang="0">
                    <a:pos x="1001" y="512"/>
                  </a:cxn>
                  <a:cxn ang="0">
                    <a:pos x="1065" y="512"/>
                  </a:cxn>
                  <a:cxn ang="0">
                    <a:pos x="1199" y="256"/>
                  </a:cxn>
                  <a:cxn ang="0">
                    <a:pos x="1329" y="128"/>
                  </a:cxn>
                  <a:cxn ang="0">
                    <a:pos x="1329" y="128"/>
                  </a:cxn>
                  <a:cxn ang="0">
                    <a:pos x="1394" y="256"/>
                  </a:cxn>
                  <a:cxn ang="0">
                    <a:pos x="1592" y="448"/>
                  </a:cxn>
                  <a:cxn ang="0">
                    <a:pos x="1592" y="448"/>
                  </a:cxn>
                  <a:cxn ang="0">
                    <a:pos x="1791" y="384"/>
                  </a:cxn>
                  <a:cxn ang="0">
                    <a:pos x="2001" y="320"/>
                  </a:cxn>
                  <a:cxn ang="0">
                    <a:pos x="2001" y="320"/>
                  </a:cxn>
                  <a:cxn ang="0">
                    <a:pos x="2066" y="448"/>
                  </a:cxn>
                  <a:cxn ang="0">
                    <a:pos x="2066" y="768"/>
                  </a:cxn>
                  <a:cxn ang="0">
                    <a:pos x="2200" y="768"/>
                  </a:cxn>
                  <a:cxn ang="0">
                    <a:pos x="2329" y="768"/>
                  </a:cxn>
                  <a:cxn ang="0">
                    <a:pos x="2528" y="704"/>
                  </a:cxn>
                  <a:cxn ang="0">
                    <a:pos x="2528" y="704"/>
                  </a:cxn>
                  <a:cxn ang="0">
                    <a:pos x="2528" y="704"/>
                  </a:cxn>
                  <a:cxn ang="0">
                    <a:pos x="2593" y="704"/>
                  </a:cxn>
                  <a:cxn ang="0">
                    <a:pos x="2593" y="640"/>
                  </a:cxn>
                  <a:cxn ang="0">
                    <a:pos x="2528" y="640"/>
                  </a:cxn>
                  <a:cxn ang="0">
                    <a:pos x="2329" y="640"/>
                  </a:cxn>
                  <a:cxn ang="0">
                    <a:pos x="2200" y="704"/>
                  </a:cxn>
                  <a:cxn ang="0">
                    <a:pos x="2135" y="704"/>
                  </a:cxn>
                  <a:cxn ang="0">
                    <a:pos x="2135" y="448"/>
                  </a:cxn>
                  <a:cxn ang="0">
                    <a:pos x="2066" y="192"/>
                  </a:cxn>
                  <a:cxn ang="0">
                    <a:pos x="2001" y="192"/>
                  </a:cxn>
                  <a:cxn ang="0">
                    <a:pos x="1791" y="320"/>
                  </a:cxn>
                  <a:cxn ang="0">
                    <a:pos x="1592" y="384"/>
                  </a:cxn>
                  <a:cxn ang="0">
                    <a:pos x="1592" y="384"/>
                  </a:cxn>
                  <a:cxn ang="0">
                    <a:pos x="1527" y="256"/>
                  </a:cxn>
                  <a:cxn ang="0">
                    <a:pos x="1329" y="0"/>
                  </a:cxn>
                </a:cxnLst>
                <a:rect l="txL" t="txT" r="txR" b="txB"/>
                <a:pathLst>
                  <a:path w="39" h="12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2"/>
                      <a:pt x="17" y="4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4" y="6"/>
                      <a:pt x="13" y="5"/>
                    </a:cubicBezTo>
                    <a:cubicBezTo>
                      <a:pt x="12" y="4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8" y="4"/>
                      <a:pt x="8" y="6"/>
                      <a:pt x="8" y="8"/>
                    </a:cubicBezTo>
                    <a:cubicBezTo>
                      <a:pt x="8" y="9"/>
                      <a:pt x="8" y="10"/>
                      <a:pt x="8" y="11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1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0"/>
                      <a:pt x="9" y="8"/>
                    </a:cubicBezTo>
                    <a:cubicBezTo>
                      <a:pt x="9" y="7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13" y="7"/>
                      <a:pt x="14" y="8"/>
                      <a:pt x="1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7" y="6"/>
                      <a:pt x="18" y="4"/>
                    </a:cubicBezTo>
                    <a:cubicBezTo>
                      <a:pt x="19" y="3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3"/>
                      <a:pt x="21" y="4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7"/>
                    </a:cubicBezTo>
                    <a:cubicBezTo>
                      <a:pt x="30" y="9"/>
                      <a:pt x="30" y="11"/>
                      <a:pt x="31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3" y="12"/>
                      <a:pt x="34" y="12"/>
                      <a:pt x="35" y="12"/>
                    </a:cubicBezTo>
                    <a:cubicBezTo>
                      <a:pt x="36" y="11"/>
                      <a:pt x="37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8" y="10"/>
                      <a:pt x="38" y="10"/>
                    </a:cubicBezTo>
                    <a:cubicBezTo>
                      <a:pt x="37" y="10"/>
                      <a:pt x="36" y="10"/>
                      <a:pt x="35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0"/>
                      <a:pt x="32" y="9"/>
                      <a:pt x="32" y="7"/>
                    </a:cubicBezTo>
                    <a:cubicBezTo>
                      <a:pt x="32" y="6"/>
                      <a:pt x="32" y="4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29" y="3"/>
                      <a:pt x="28" y="4"/>
                      <a:pt x="27" y="5"/>
                    </a:cubicBezTo>
                    <a:cubicBezTo>
                      <a:pt x="26" y="5"/>
                      <a:pt x="25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3" y="5"/>
                      <a:pt x="23" y="4"/>
                    </a:cubicBezTo>
                    <a:cubicBezTo>
                      <a:pt x="22" y="2"/>
                      <a:pt x="21" y="0"/>
                      <a:pt x="20" y="0"/>
                    </a:cubicBezTo>
                  </a:path>
                </a:pathLst>
              </a:custGeom>
              <a:solidFill>
                <a:srgbClr val="6D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7" name="Freeform 203"/>
              <p:cNvSpPr/>
              <p:nvPr/>
            </p:nvSpPr>
            <p:spPr>
              <a:xfrm>
                <a:off x="579" y="1953"/>
                <a:ext cx="73" cy="12"/>
              </a:xfrm>
              <a:custGeom>
                <a:avLst/>
                <a:gdLst>
                  <a:gd name="txL" fmla="*/ 0 w 18"/>
                  <a:gd name="txT" fmla="*/ 0 h 3"/>
                  <a:gd name="txR" fmla="*/ 18 w 18"/>
                  <a:gd name="txB" fmla="*/ 3 h 3"/>
                </a:gdLst>
                <a:ahLst/>
                <a:cxnLst>
                  <a:cxn ang="0">
                    <a:pos x="0" y="0"/>
                  </a:cxn>
                  <a:cxn ang="0">
                    <a:pos x="673" y="192"/>
                  </a:cxn>
                  <a:cxn ang="0">
                    <a:pos x="1200" y="64"/>
                  </a:cxn>
                  <a:cxn ang="0">
                    <a:pos x="0" y="0"/>
                  </a:cxn>
                </a:cxnLst>
                <a:rect l="txL" t="txT" r="txR" b="txB"/>
                <a:pathLst>
                  <a:path w="18" h="3">
                    <a:moveTo>
                      <a:pt x="0" y="0"/>
                    </a:moveTo>
                    <a:cubicBezTo>
                      <a:pt x="4" y="2"/>
                      <a:pt x="8" y="3"/>
                      <a:pt x="10" y="3"/>
                    </a:cubicBezTo>
                    <a:cubicBezTo>
                      <a:pt x="12" y="3"/>
                      <a:pt x="15" y="2"/>
                      <a:pt x="18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8" name="Freeform 204"/>
              <p:cNvSpPr>
                <a:spLocks noEditPoints="1"/>
              </p:cNvSpPr>
              <p:nvPr/>
            </p:nvSpPr>
            <p:spPr>
              <a:xfrm>
                <a:off x="2311" y="1495"/>
                <a:ext cx="339" cy="510"/>
              </a:xfrm>
              <a:custGeom>
                <a:avLst/>
                <a:gdLst>
                  <a:gd name="txL" fmla="*/ 0 w 84"/>
                  <a:gd name="txT" fmla="*/ 0 h 126"/>
                  <a:gd name="txR" fmla="*/ 84 w 84"/>
                  <a:gd name="txB" fmla="*/ 126 h 126"/>
                </a:gdLst>
                <a:ahLst/>
                <a:cxnLst>
                  <a:cxn ang="0">
                    <a:pos x="3160" y="8160"/>
                  </a:cxn>
                  <a:cxn ang="0">
                    <a:pos x="3225" y="8290"/>
                  </a:cxn>
                  <a:cxn ang="0">
                    <a:pos x="4334" y="8160"/>
                  </a:cxn>
                  <a:cxn ang="0">
                    <a:pos x="3551" y="8290"/>
                  </a:cxn>
                  <a:cxn ang="0">
                    <a:pos x="4334" y="8160"/>
                  </a:cxn>
                  <a:cxn ang="0">
                    <a:pos x="456" y="8290"/>
                  </a:cxn>
                  <a:cxn ang="0">
                    <a:pos x="1255" y="8354"/>
                  </a:cxn>
                  <a:cxn ang="0">
                    <a:pos x="1320" y="8290"/>
                  </a:cxn>
                  <a:cxn ang="0">
                    <a:pos x="1384" y="8354"/>
                  </a:cxn>
                  <a:cxn ang="0">
                    <a:pos x="1513" y="8290"/>
                  </a:cxn>
                  <a:cxn ang="0">
                    <a:pos x="1578" y="8354"/>
                  </a:cxn>
                  <a:cxn ang="0">
                    <a:pos x="1647" y="8290"/>
                  </a:cxn>
                  <a:cxn ang="0">
                    <a:pos x="1711" y="8354"/>
                  </a:cxn>
                  <a:cxn ang="0">
                    <a:pos x="1840" y="8290"/>
                  </a:cxn>
                  <a:cxn ang="0">
                    <a:pos x="1905" y="8354"/>
                  </a:cxn>
                  <a:cxn ang="0">
                    <a:pos x="1969" y="8290"/>
                  </a:cxn>
                  <a:cxn ang="0">
                    <a:pos x="2034" y="8354"/>
                  </a:cxn>
                  <a:cxn ang="0">
                    <a:pos x="2167" y="8290"/>
                  </a:cxn>
                  <a:cxn ang="0">
                    <a:pos x="2232" y="8354"/>
                  </a:cxn>
                  <a:cxn ang="0">
                    <a:pos x="2361" y="8290"/>
                  </a:cxn>
                  <a:cxn ang="0">
                    <a:pos x="2559" y="8354"/>
                  </a:cxn>
                  <a:cxn ang="0">
                    <a:pos x="2688" y="8290"/>
                  </a:cxn>
                  <a:cxn ang="0">
                    <a:pos x="2769" y="8354"/>
                  </a:cxn>
                  <a:cxn ang="0">
                    <a:pos x="2898" y="8160"/>
                  </a:cxn>
                  <a:cxn ang="0">
                    <a:pos x="0" y="8026"/>
                  </a:cxn>
                  <a:cxn ang="0">
                    <a:pos x="5392" y="7355"/>
                  </a:cxn>
                  <a:cxn ang="0">
                    <a:pos x="4871" y="8160"/>
                  </a:cxn>
                  <a:cxn ang="0">
                    <a:pos x="4528" y="8290"/>
                  </a:cxn>
                  <a:cxn ang="0">
                    <a:pos x="5521" y="7767"/>
                  </a:cxn>
                  <a:cxn ang="0">
                    <a:pos x="5456" y="7355"/>
                  </a:cxn>
                  <a:cxn ang="0">
                    <a:pos x="5392" y="7160"/>
                  </a:cxn>
                  <a:cxn ang="0">
                    <a:pos x="5392" y="6897"/>
                  </a:cxn>
                  <a:cxn ang="0">
                    <a:pos x="5392" y="263"/>
                  </a:cxn>
                  <a:cxn ang="0">
                    <a:pos x="5521" y="5962"/>
                  </a:cxn>
                  <a:cxn ang="0">
                    <a:pos x="5521" y="6225"/>
                  </a:cxn>
                  <a:cxn ang="0">
                    <a:pos x="5327" y="0"/>
                  </a:cxn>
                </a:cxnLst>
                <a:rect l="txL" t="txT" r="txR" b="txB"/>
                <a:pathLst>
                  <a:path w="84" h="126">
                    <a:moveTo>
                      <a:pt x="50" y="123"/>
                    </a:moveTo>
                    <a:cubicBezTo>
                      <a:pt x="48" y="123"/>
                      <a:pt x="48" y="123"/>
                      <a:pt x="48" y="123"/>
                    </a:cubicBezTo>
                    <a:cubicBezTo>
                      <a:pt x="47" y="124"/>
                      <a:pt x="47" y="124"/>
                      <a:pt x="47" y="125"/>
                    </a:cubicBezTo>
                    <a:cubicBezTo>
                      <a:pt x="49" y="125"/>
                      <a:pt x="49" y="125"/>
                      <a:pt x="49" y="125"/>
                    </a:cubicBezTo>
                    <a:cubicBezTo>
                      <a:pt x="50" y="124"/>
                      <a:pt x="50" y="124"/>
                      <a:pt x="50" y="123"/>
                    </a:cubicBezTo>
                    <a:moveTo>
                      <a:pt x="66" y="123"/>
                    </a:move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4"/>
                      <a:pt x="55" y="124"/>
                      <a:pt x="54" y="125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6" y="123"/>
                      <a:pt x="66" y="123"/>
                      <a:pt x="66" y="123"/>
                    </a:cubicBezTo>
                    <a:moveTo>
                      <a:pt x="0" y="121"/>
                    </a:moveTo>
                    <a:cubicBezTo>
                      <a:pt x="1" y="124"/>
                      <a:pt x="4" y="125"/>
                      <a:pt x="7" y="125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6"/>
                      <a:pt x="19" y="126"/>
                      <a:pt x="19" y="126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21" y="126"/>
                      <a:pt x="21" y="126"/>
                      <a:pt x="21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4" y="126"/>
                      <a:pt x="24" y="126"/>
                      <a:pt x="24" y="12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4" y="125"/>
                      <a:pt x="34" y="125"/>
                      <a:pt x="34" y="125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41" y="126"/>
                      <a:pt x="41" y="126"/>
                      <a:pt x="41" y="126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3" y="125"/>
                      <a:pt x="44" y="124"/>
                      <a:pt x="44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3" y="123"/>
                      <a:pt x="1" y="122"/>
                      <a:pt x="0" y="121"/>
                    </a:cubicBezTo>
                    <a:moveTo>
                      <a:pt x="83" y="111"/>
                    </a:moveTo>
                    <a:cubicBezTo>
                      <a:pt x="82" y="111"/>
                      <a:pt x="82" y="111"/>
                      <a:pt x="82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2" y="119"/>
                      <a:pt x="79" y="123"/>
                      <a:pt x="74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81" y="125"/>
                      <a:pt x="84" y="122"/>
                      <a:pt x="84" y="117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3" y="111"/>
                      <a:pt x="83" y="111"/>
                      <a:pt x="83" y="111"/>
                    </a:cubicBezTo>
                    <a:moveTo>
                      <a:pt x="82" y="104"/>
                    </a:move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106"/>
                      <a:pt x="82" y="105"/>
                      <a:pt x="82" y="104"/>
                    </a:cubicBezTo>
                    <a:moveTo>
                      <a:pt x="81" y="0"/>
                    </a:moveTo>
                    <a:cubicBezTo>
                      <a:pt x="82" y="1"/>
                      <a:pt x="82" y="3"/>
                      <a:pt x="82" y="4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84" y="93"/>
                      <a:pt x="84" y="93"/>
                      <a:pt x="84" y="93"/>
                    </a:cubicBezTo>
                    <a:cubicBezTo>
                      <a:pt x="84" y="93"/>
                      <a:pt x="84" y="94"/>
                      <a:pt x="84" y="94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4"/>
                      <a:pt x="83" y="1"/>
                      <a:pt x="81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0496" name="组合 1181"/>
            <p:cNvGrpSpPr/>
            <p:nvPr/>
          </p:nvGrpSpPr>
          <p:grpSpPr>
            <a:xfrm>
              <a:off x="3648075" y="2347913"/>
              <a:ext cx="558801" cy="835025"/>
              <a:chOff x="0" y="0"/>
              <a:chExt cx="558801" cy="835025"/>
            </a:xfrm>
          </p:grpSpPr>
          <p:sp>
            <p:nvSpPr>
              <p:cNvPr id="20497" name="Freeform 206"/>
              <p:cNvSpPr>
                <a:spLocks noEditPoints="1"/>
              </p:cNvSpPr>
              <p:nvPr/>
            </p:nvSpPr>
            <p:spPr>
              <a:xfrm>
                <a:off x="334963" y="603250"/>
                <a:ext cx="223838" cy="225425"/>
              </a:xfrm>
              <a:custGeom>
                <a:avLst/>
                <a:gdLst>
                  <a:gd name="txL" fmla="*/ 0 w 35"/>
                  <a:gd name="txT" fmla="*/ 0 h 35"/>
                  <a:gd name="txR" fmla="*/ 35 w 35"/>
                  <a:gd name="txB" fmla="*/ 35 h 3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35" h="35">
                    <a:moveTo>
                      <a:pt x="3" y="33"/>
                    </a:moveTo>
                    <a:cubicBezTo>
                      <a:pt x="1" y="33"/>
                      <a:pt x="1" y="33"/>
                      <a:pt x="1" y="33"/>
                    </a:cubicBezTo>
                    <a:cubicBezTo>
                      <a:pt x="1" y="34"/>
                      <a:pt x="1" y="34"/>
                      <a:pt x="0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4"/>
                      <a:pt x="3" y="33"/>
                    </a:cubicBezTo>
                    <a:moveTo>
                      <a:pt x="21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3"/>
                      <a:pt x="21" y="33"/>
                      <a:pt x="21" y="33"/>
                    </a:cubicBezTo>
                    <a:moveTo>
                      <a:pt x="35" y="0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498" name="Freeform 207"/>
              <p:cNvSpPr/>
              <p:nvPr/>
            </p:nvSpPr>
            <p:spPr>
              <a:xfrm>
                <a:off x="347663" y="815975"/>
                <a:ext cx="25400" cy="12700"/>
              </a:xfrm>
              <a:custGeom>
                <a:avLst/>
                <a:gdLst>
                  <a:gd name="txL" fmla="*/ 0 w 4"/>
                  <a:gd name="txT" fmla="*/ 0 h 2"/>
                  <a:gd name="txR" fmla="*/ 4 w 4"/>
                  <a:gd name="txB" fmla="*/ 2 h 2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4" h="2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499" name="Freeform 208"/>
              <p:cNvSpPr/>
              <p:nvPr/>
            </p:nvSpPr>
            <p:spPr>
              <a:xfrm>
                <a:off x="288925" y="815975"/>
                <a:ext cx="39688" cy="19050"/>
              </a:xfrm>
              <a:custGeom>
                <a:avLst/>
                <a:gdLst>
                  <a:gd name="txL" fmla="*/ 0 w 6"/>
                  <a:gd name="txT" fmla="*/ 0 h 3"/>
                  <a:gd name="txR" fmla="*/ 6 w 6"/>
                  <a:gd name="txB" fmla="*/ 3 h 3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6" h="3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6" y="0"/>
                    </a:cubicBezTo>
                  </a:path>
                </a:pathLst>
              </a:custGeom>
              <a:solidFill>
                <a:srgbClr val="9395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0" name="Freeform 209"/>
              <p:cNvSpPr/>
              <p:nvPr/>
            </p:nvSpPr>
            <p:spPr>
              <a:xfrm>
                <a:off x="0" y="0"/>
                <a:ext cx="546100" cy="815975"/>
              </a:xfrm>
              <a:custGeom>
                <a:avLst/>
                <a:gdLst>
                  <a:gd name="txL" fmla="*/ 0 w 85"/>
                  <a:gd name="txT" fmla="*/ 0 h 127"/>
                  <a:gd name="txR" fmla="*/ 85 w 85"/>
                  <a:gd name="txB" fmla="*/ 127 h 127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5" h="127">
                    <a:moveTo>
                      <a:pt x="85" y="119"/>
                    </a:moveTo>
                    <a:cubicBezTo>
                      <a:pt x="85" y="123"/>
                      <a:pt x="82" y="127"/>
                      <a:pt x="77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3" y="127"/>
                      <a:pt x="0" y="123"/>
                      <a:pt x="0" y="11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2" y="0"/>
                      <a:pt x="85" y="4"/>
                      <a:pt x="85" y="8"/>
                    </a:cubicBezTo>
                    <a:cubicBezTo>
                      <a:pt x="85" y="119"/>
                      <a:pt x="85" y="119"/>
                      <a:pt x="85" y="119"/>
                    </a:cubicBezTo>
                  </a:path>
                </a:pathLst>
              </a:custGeom>
              <a:solidFill>
                <a:srgbClr val="1E1E1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1" name="Freeform 210"/>
              <p:cNvSpPr/>
              <p:nvPr/>
            </p:nvSpPr>
            <p:spPr>
              <a:xfrm>
                <a:off x="6350" y="6350"/>
                <a:ext cx="533400" cy="790575"/>
              </a:xfrm>
              <a:custGeom>
                <a:avLst/>
                <a:gdLst>
                  <a:gd name="txL" fmla="*/ 0 w 83"/>
                  <a:gd name="txT" fmla="*/ 0 h 123"/>
                  <a:gd name="txR" fmla="*/ 83 w 83"/>
                  <a:gd name="txB" fmla="*/ 123 h 123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3" h="123">
                    <a:moveTo>
                      <a:pt x="2" y="12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5" y="2"/>
                      <a:pt x="9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80" y="2"/>
                      <a:pt x="81" y="3"/>
                      <a:pt x="83" y="5"/>
                    </a:cubicBezTo>
                    <a:cubicBezTo>
                      <a:pt x="81" y="2"/>
                      <a:pt x="79" y="0"/>
                      <a:pt x="7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0"/>
                      <a:pt x="1" y="122"/>
                      <a:pt x="2" y="123"/>
                    </a:cubicBezTo>
                    <a:cubicBezTo>
                      <a:pt x="2" y="122"/>
                      <a:pt x="2" y="121"/>
                      <a:pt x="2" y="120"/>
                    </a:cubicBezTo>
                    <a:close/>
                  </a:path>
                </a:pathLst>
              </a:custGeom>
              <a:solidFill>
                <a:srgbClr val="78787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2" name="Freeform 211"/>
              <p:cNvSpPr/>
              <p:nvPr/>
            </p:nvSpPr>
            <p:spPr>
              <a:xfrm>
                <a:off x="39688" y="57150"/>
                <a:ext cx="31750" cy="31750"/>
              </a:xfrm>
              <a:custGeom>
                <a:avLst/>
                <a:gdLst>
                  <a:gd name="txL" fmla="*/ 0 w 5"/>
                  <a:gd name="txT" fmla="*/ 0 h 5"/>
                  <a:gd name="txR" fmla="*/ 5 w 5"/>
                  <a:gd name="txB" fmla="*/ 5 h 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" h="5">
                    <a:moveTo>
                      <a:pt x="1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2" y="5"/>
                      <a:pt x="1" y="4"/>
                      <a:pt x="1" y="2"/>
                    </a:cubicBez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3" name="Freeform 212"/>
              <p:cNvSpPr/>
              <p:nvPr/>
            </p:nvSpPr>
            <p:spPr>
              <a:xfrm>
                <a:off x="46038" y="57150"/>
                <a:ext cx="25400" cy="25400"/>
              </a:xfrm>
              <a:custGeom>
                <a:avLst/>
                <a:gdLst>
                  <a:gd name="txL" fmla="*/ 0 w 4"/>
                  <a:gd name="txT" fmla="*/ 0 h 4"/>
                  <a:gd name="txR" fmla="*/ 4 w 4"/>
                  <a:gd name="txB" fmla="*/ 4 h 4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0" y="4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FFFB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4" name="Freeform 213"/>
              <p:cNvSpPr/>
              <p:nvPr/>
            </p:nvSpPr>
            <p:spPr>
              <a:xfrm>
                <a:off x="46038" y="69850"/>
                <a:ext cx="25400" cy="0"/>
              </a:xfrm>
              <a:custGeom>
                <a:avLst/>
                <a:gdLst>
                  <a:gd name="txL" fmla="*/ 0 w 4"/>
                  <a:gd name="txT" fmla="*/ 0 h 0"/>
                  <a:gd name="txR" fmla="*/ 4 w 4"/>
                  <a:gd name="txB" fmla="*/ 0 h 0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41404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5" name="Freeform 214"/>
              <p:cNvSpPr/>
              <p:nvPr/>
            </p:nvSpPr>
            <p:spPr>
              <a:xfrm>
                <a:off x="482600" y="50800"/>
                <a:ext cx="31750" cy="31750"/>
              </a:xfrm>
              <a:custGeom>
                <a:avLst/>
                <a:gdLst>
                  <a:gd name="txL" fmla="*/ 0 w 5"/>
                  <a:gd name="txT" fmla="*/ 0 h 5"/>
                  <a:gd name="txR" fmla="*/ 5 w 5"/>
                  <a:gd name="txB" fmla="*/ 5 h 5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6" name="Freeform 215"/>
              <p:cNvSpPr/>
              <p:nvPr/>
            </p:nvSpPr>
            <p:spPr>
              <a:xfrm>
                <a:off x="482600" y="50800"/>
                <a:ext cx="31750" cy="31750"/>
              </a:xfrm>
              <a:custGeom>
                <a:avLst/>
                <a:gdLst>
                  <a:gd name="txL" fmla="*/ 0 w 5"/>
                  <a:gd name="txT" fmla="*/ 0 h 5"/>
                  <a:gd name="txR" fmla="*/ 5 w 5"/>
                  <a:gd name="txB" fmla="*/ 5 h 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FFFB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7" name="Freeform 216"/>
              <p:cNvSpPr/>
              <p:nvPr/>
            </p:nvSpPr>
            <p:spPr>
              <a:xfrm>
                <a:off x="488950" y="57150"/>
                <a:ext cx="12700" cy="25400"/>
              </a:xfrm>
              <a:custGeom>
                <a:avLst/>
                <a:gdLst>
                  <a:gd name="txL" fmla="*/ 0 w 2"/>
                  <a:gd name="txT" fmla="*/ 0 h 4"/>
                  <a:gd name="txR" fmla="*/ 2 w 2"/>
                  <a:gd name="txB" fmla="*/ 4 h 4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41404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8" name="Freeform 217"/>
              <p:cNvSpPr/>
              <p:nvPr/>
            </p:nvSpPr>
            <p:spPr>
              <a:xfrm>
                <a:off x="482600" y="765175"/>
                <a:ext cx="31750" cy="31750"/>
              </a:xfrm>
              <a:custGeom>
                <a:avLst/>
                <a:gdLst>
                  <a:gd name="txL" fmla="*/ 0 w 5"/>
                  <a:gd name="txT" fmla="*/ 0 h 5"/>
                  <a:gd name="txR" fmla="*/ 5 w 5"/>
                  <a:gd name="txB" fmla="*/ 5 h 5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9" name="Freeform 218"/>
              <p:cNvSpPr/>
              <p:nvPr/>
            </p:nvSpPr>
            <p:spPr>
              <a:xfrm>
                <a:off x="482600" y="765175"/>
                <a:ext cx="31750" cy="31750"/>
              </a:xfrm>
              <a:custGeom>
                <a:avLst/>
                <a:gdLst>
                  <a:gd name="txL" fmla="*/ 0 w 5"/>
                  <a:gd name="txT" fmla="*/ 0 h 5"/>
                  <a:gd name="txR" fmla="*/ 5 w 5"/>
                  <a:gd name="txB" fmla="*/ 5 h 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" h="5">
                    <a:moveTo>
                      <a:pt x="4" y="3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B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10" name="Freeform 219"/>
              <p:cNvSpPr/>
              <p:nvPr/>
            </p:nvSpPr>
            <p:spPr>
              <a:xfrm>
                <a:off x="488950" y="765175"/>
                <a:ext cx="12700" cy="25400"/>
              </a:xfrm>
              <a:custGeom>
                <a:avLst/>
                <a:gdLst>
                  <a:gd name="txL" fmla="*/ 0 w 2"/>
                  <a:gd name="txT" fmla="*/ 0 h 4"/>
                  <a:gd name="txR" fmla="*/ 2 w 2"/>
                  <a:gd name="txB" fmla="*/ 4 h 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1404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11" name="Freeform 220"/>
              <p:cNvSpPr/>
              <p:nvPr/>
            </p:nvSpPr>
            <p:spPr>
              <a:xfrm>
                <a:off x="39688" y="765175"/>
                <a:ext cx="31750" cy="31750"/>
              </a:xfrm>
              <a:custGeom>
                <a:avLst/>
                <a:gdLst>
                  <a:gd name="txL" fmla="*/ 0 w 5"/>
                  <a:gd name="txT" fmla="*/ 0 h 5"/>
                  <a:gd name="txR" fmla="*/ 5 w 5"/>
                  <a:gd name="txB" fmla="*/ 5 h 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" h="5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lose/>
                  </a:path>
                </a:pathLst>
              </a:custGeom>
              <a:solidFill>
                <a:srgbClr val="323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12" name="Freeform 221"/>
              <p:cNvSpPr/>
              <p:nvPr/>
            </p:nvSpPr>
            <p:spPr>
              <a:xfrm>
                <a:off x="39688" y="765175"/>
                <a:ext cx="31750" cy="31750"/>
              </a:xfrm>
              <a:custGeom>
                <a:avLst/>
                <a:gdLst>
                  <a:gd name="txL" fmla="*/ 0 w 5"/>
                  <a:gd name="txT" fmla="*/ 0 h 5"/>
                  <a:gd name="txR" fmla="*/ 5 w 5"/>
                  <a:gd name="txB" fmla="*/ 5 h 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" h="5">
                    <a:moveTo>
                      <a:pt x="5" y="3"/>
                    </a:moveTo>
                    <a:cubicBezTo>
                      <a:pt x="4" y="4"/>
                      <a:pt x="3" y="5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FFB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13" name="Freeform 222"/>
              <p:cNvSpPr/>
              <p:nvPr/>
            </p:nvSpPr>
            <p:spPr>
              <a:xfrm>
                <a:off x="52388" y="765175"/>
                <a:ext cx="12700" cy="25400"/>
              </a:xfrm>
              <a:custGeom>
                <a:avLst/>
                <a:gdLst>
                  <a:gd name="txL" fmla="*/ 0 w 2"/>
                  <a:gd name="txT" fmla="*/ 0 h 4"/>
                  <a:gd name="txR" fmla="*/ 2 w 2"/>
                  <a:gd name="txB" fmla="*/ 4 h 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1404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14" name="Rectangle 223"/>
              <p:cNvSpPr/>
              <p:nvPr/>
            </p:nvSpPr>
            <p:spPr>
              <a:xfrm>
                <a:off x="122238" y="765175"/>
                <a:ext cx="12700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5" name="Rectangle 224"/>
              <p:cNvSpPr/>
              <p:nvPr/>
            </p:nvSpPr>
            <p:spPr>
              <a:xfrm>
                <a:off x="141288" y="765175"/>
                <a:ext cx="14288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6" name="Rectangle 225"/>
              <p:cNvSpPr/>
              <p:nvPr/>
            </p:nvSpPr>
            <p:spPr>
              <a:xfrm>
                <a:off x="161925" y="765175"/>
                <a:ext cx="6350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7" name="Rectangle 226"/>
              <p:cNvSpPr/>
              <p:nvPr/>
            </p:nvSpPr>
            <p:spPr>
              <a:xfrm>
                <a:off x="174625" y="765175"/>
                <a:ext cx="12700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8" name="Rectangle 227"/>
              <p:cNvSpPr/>
              <p:nvPr/>
            </p:nvSpPr>
            <p:spPr>
              <a:xfrm>
                <a:off x="193675" y="765175"/>
                <a:ext cx="6350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9" name="Rectangle 228"/>
              <p:cNvSpPr/>
              <p:nvPr/>
            </p:nvSpPr>
            <p:spPr>
              <a:xfrm>
                <a:off x="206375" y="765175"/>
                <a:ext cx="12700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20" name="Rectangle 229"/>
              <p:cNvSpPr/>
              <p:nvPr/>
            </p:nvSpPr>
            <p:spPr>
              <a:xfrm>
                <a:off x="225425" y="765175"/>
                <a:ext cx="6350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21" name="Rectangle 230"/>
              <p:cNvSpPr/>
              <p:nvPr/>
            </p:nvSpPr>
            <p:spPr>
              <a:xfrm>
                <a:off x="257175" y="765175"/>
                <a:ext cx="12700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22" name="Rectangle 231"/>
              <p:cNvSpPr/>
              <p:nvPr/>
            </p:nvSpPr>
            <p:spPr>
              <a:xfrm>
                <a:off x="276225" y="765175"/>
                <a:ext cx="6350" cy="50800"/>
              </a:xfrm>
              <a:prstGeom prst="rect">
                <a:avLst/>
              </a:prstGeom>
              <a:solidFill>
                <a:srgbClr val="CDA34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23" name="Freeform 232"/>
              <p:cNvSpPr>
                <a:spLocks noEditPoints="1"/>
              </p:cNvSpPr>
              <p:nvPr/>
            </p:nvSpPr>
            <p:spPr>
              <a:xfrm>
                <a:off x="77788" y="141287"/>
                <a:ext cx="404813" cy="404813"/>
              </a:xfrm>
              <a:custGeom>
                <a:avLst/>
                <a:gdLst>
                  <a:gd name="txL" fmla="*/ 0 w 63"/>
                  <a:gd name="txT" fmla="*/ 0 h 63"/>
                  <a:gd name="txR" fmla="*/ 63 w 63"/>
                  <a:gd name="txB" fmla="*/ 63 h 63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3" h="63">
                    <a:moveTo>
                      <a:pt x="31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49"/>
                      <a:pt x="14" y="63"/>
                      <a:pt x="31" y="63"/>
                    </a:cubicBezTo>
                    <a:cubicBezTo>
                      <a:pt x="49" y="63"/>
                      <a:pt x="63" y="49"/>
                      <a:pt x="63" y="32"/>
                    </a:cubicBezTo>
                    <a:cubicBezTo>
                      <a:pt x="63" y="14"/>
                      <a:pt x="49" y="0"/>
                      <a:pt x="31" y="0"/>
                    </a:cubicBezTo>
                    <a:moveTo>
                      <a:pt x="31" y="37"/>
                    </a:moveTo>
                    <a:cubicBezTo>
                      <a:pt x="29" y="37"/>
                      <a:pt x="26" y="34"/>
                      <a:pt x="26" y="32"/>
                    </a:cubicBezTo>
                    <a:cubicBezTo>
                      <a:pt x="26" y="29"/>
                      <a:pt x="29" y="27"/>
                      <a:pt x="31" y="27"/>
                    </a:cubicBezTo>
                    <a:cubicBezTo>
                      <a:pt x="34" y="27"/>
                      <a:pt x="36" y="29"/>
                      <a:pt x="36" y="32"/>
                    </a:cubicBezTo>
                    <a:cubicBezTo>
                      <a:pt x="36" y="34"/>
                      <a:pt x="34" y="37"/>
                      <a:pt x="31" y="37"/>
                    </a:cubicBezTo>
                  </a:path>
                </a:pathLst>
              </a:custGeom>
              <a:solidFill>
                <a:srgbClr val="D94D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24" name="Freeform 233"/>
              <p:cNvSpPr/>
              <p:nvPr/>
            </p:nvSpPr>
            <p:spPr>
              <a:xfrm>
                <a:off x="288925" y="314325"/>
                <a:ext cx="20638" cy="19050"/>
              </a:xfrm>
              <a:custGeom>
                <a:avLst/>
                <a:gdLst>
                  <a:gd name="txL" fmla="*/ 0 w 3"/>
                  <a:gd name="txT" fmla="*/ 0 h 3"/>
                  <a:gd name="txR" fmla="*/ 3 w 3"/>
                  <a:gd name="txB" fmla="*/ 3 h 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</a:cxnLst>
                <a:rect l="txL" t="txT" r="txR" b="txB"/>
                <a:pathLst>
                  <a:path w="3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78777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25" name="Freeform 234"/>
              <p:cNvSpPr/>
              <p:nvPr/>
            </p:nvSpPr>
            <p:spPr>
              <a:xfrm>
                <a:off x="288925" y="153987"/>
                <a:ext cx="180975" cy="179388"/>
              </a:xfrm>
              <a:custGeom>
                <a:avLst/>
                <a:gdLst>
                  <a:gd name="txL" fmla="*/ 0 w 28"/>
                  <a:gd name="txT" fmla="*/ 0 h 28"/>
                  <a:gd name="txR" fmla="*/ 28 w 28"/>
                  <a:gd name="txB" fmla="*/ 28 h 28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8" h="28">
                    <a:moveTo>
                      <a:pt x="1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2" y="26"/>
                      <a:pt x="3" y="27"/>
                      <a:pt x="3" y="2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4" y="10"/>
                      <a:pt x="18" y="3"/>
                      <a:pt x="10" y="0"/>
                    </a:cubicBezTo>
                  </a:path>
                </a:pathLst>
              </a:custGeom>
              <a:solidFill>
                <a:srgbClr val="E8938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26" name="Freeform 235"/>
              <p:cNvSpPr/>
              <p:nvPr/>
            </p:nvSpPr>
            <p:spPr>
              <a:xfrm>
                <a:off x="250825" y="360362"/>
                <a:ext cx="19050" cy="12700"/>
              </a:xfrm>
              <a:custGeom>
                <a:avLst/>
                <a:gdLst>
                  <a:gd name="txL" fmla="*/ 0 w 3"/>
                  <a:gd name="txT" fmla="*/ 0 h 2"/>
                  <a:gd name="txR" fmla="*/ 3 w 3"/>
                  <a:gd name="txB" fmla="*/ 2 h 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</a:cxnLst>
                <a:rect l="txL" t="txT" r="txR" b="tx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78777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27" name="Freeform 236"/>
              <p:cNvSpPr/>
              <p:nvPr/>
            </p:nvSpPr>
            <p:spPr>
              <a:xfrm>
                <a:off x="96838" y="360362"/>
                <a:ext cx="173038" cy="173038"/>
              </a:xfrm>
              <a:custGeom>
                <a:avLst/>
                <a:gdLst>
                  <a:gd name="txL" fmla="*/ 0 w 27"/>
                  <a:gd name="txT" fmla="*/ 0 h 27"/>
                  <a:gd name="txR" fmla="*/ 27 w 27"/>
                  <a:gd name="txB" fmla="*/ 27 h 27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7" h="27">
                    <a:moveTo>
                      <a:pt x="24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8"/>
                      <a:pt x="9" y="24"/>
                      <a:pt x="17" y="27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5" y="1"/>
                      <a:pt x="24" y="0"/>
                    </a:cubicBezTo>
                  </a:path>
                </a:pathLst>
              </a:custGeom>
              <a:solidFill>
                <a:srgbClr val="E8938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28" name="Freeform 237"/>
              <p:cNvSpPr>
                <a:spLocks noEditPoints="1"/>
              </p:cNvSpPr>
              <p:nvPr/>
            </p:nvSpPr>
            <p:spPr>
              <a:xfrm>
                <a:off x="219075" y="282575"/>
                <a:ext cx="122238" cy="122238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9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9" y="15"/>
                      <a:pt x="19" y="10"/>
                    </a:cubicBezTo>
                    <a:cubicBezTo>
                      <a:pt x="19" y="5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7" y="15"/>
                      <a:pt x="4" y="12"/>
                      <a:pt x="4" y="10"/>
                    </a:cubicBezTo>
                    <a:cubicBezTo>
                      <a:pt x="4" y="7"/>
                      <a:pt x="7" y="5"/>
                      <a:pt x="9" y="5"/>
                    </a:cubicBezTo>
                    <a:cubicBezTo>
                      <a:pt x="12" y="5"/>
                      <a:pt x="14" y="7"/>
                      <a:pt x="14" y="10"/>
                    </a:cubicBezTo>
                    <a:cubicBezTo>
                      <a:pt x="14" y="12"/>
                      <a:pt x="12" y="15"/>
                      <a:pt x="9" y="15"/>
                    </a:cubicBezTo>
                    <a:close/>
                  </a:path>
                </a:pathLst>
              </a:custGeom>
              <a:solidFill>
                <a:srgbClr val="FFF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20488" name="组合 1187"/>
          <p:cNvGrpSpPr/>
          <p:nvPr/>
        </p:nvGrpSpPr>
        <p:grpSpPr>
          <a:xfrm>
            <a:off x="6119813" y="2600325"/>
            <a:ext cx="5413375" cy="1504950"/>
            <a:chOff x="0" y="0"/>
            <a:chExt cx="5412317" cy="1505173"/>
          </a:xfrm>
        </p:grpSpPr>
        <p:sp>
          <p:nvSpPr>
            <p:cNvPr id="20493" name="文本框 1183"/>
            <p:cNvSpPr txBox="1"/>
            <p:nvPr/>
          </p:nvSpPr>
          <p:spPr>
            <a:xfrm>
              <a:off x="0" y="0"/>
              <a:ext cx="4546997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电子软件互联网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4" name="文本框 256"/>
            <p:cNvSpPr txBox="1"/>
            <p:nvPr/>
          </p:nvSpPr>
          <p:spPr>
            <a:xfrm>
              <a:off x="0" y="735732"/>
              <a:ext cx="5412317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扁平化创意手绘模板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9" name="组合 1188"/>
          <p:cNvGrpSpPr/>
          <p:nvPr/>
        </p:nvGrpSpPr>
        <p:grpSpPr>
          <a:xfrm>
            <a:off x="6257925" y="4232275"/>
            <a:ext cx="4959350" cy="504825"/>
            <a:chOff x="0" y="0"/>
            <a:chExt cx="4958080" cy="506271"/>
          </a:xfrm>
        </p:grpSpPr>
        <p:sp>
          <p:nvSpPr>
            <p:cNvPr id="20491" name="圆角矩形 1184"/>
            <p:cNvSpPr/>
            <p:nvPr/>
          </p:nvSpPr>
          <p:spPr>
            <a:xfrm>
              <a:off x="0" y="0"/>
              <a:ext cx="4958080" cy="506271"/>
            </a:xfrm>
            <a:prstGeom prst="roundRect">
              <a:avLst>
                <a:gd name="adj" fmla="val 16667"/>
              </a:avLst>
            </a:prstGeom>
            <a:solidFill>
              <a:srgbClr val="FFD80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2" name="文本框 263"/>
            <p:cNvSpPr txBox="1"/>
            <p:nvPr/>
          </p:nvSpPr>
          <p:spPr>
            <a:xfrm>
              <a:off x="235192" y="91477"/>
              <a:ext cx="466583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6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</a:t>
              </a:r>
              <a:endPara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490" name="文本框 265"/>
          <p:cNvSpPr txBox="1"/>
          <p:nvPr/>
        </p:nvSpPr>
        <p:spPr>
          <a:xfrm>
            <a:off x="6192838" y="4860925"/>
            <a:ext cx="4665662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封面和内页的所有素材均可自由配色分层编辑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1" name="AutoShape 2"/>
          <p:cNvSpPr/>
          <p:nvPr/>
        </p:nvSpPr>
        <p:spPr>
          <a:xfrm>
            <a:off x="6229350" y="4733925"/>
            <a:ext cx="869950" cy="869950"/>
          </a:xfrm>
          <a:prstGeom prst="diamond">
            <a:avLst/>
          </a:prstGeom>
          <a:solidFill>
            <a:srgbClr val="008CDD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7F7F7F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9702" name="AutoShape 3"/>
          <p:cNvSpPr/>
          <p:nvPr/>
        </p:nvSpPr>
        <p:spPr>
          <a:xfrm>
            <a:off x="4933950" y="4733925"/>
            <a:ext cx="869950" cy="869950"/>
          </a:xfrm>
          <a:prstGeom prst="diamond">
            <a:avLst/>
          </a:prstGeom>
          <a:solidFill>
            <a:srgbClr val="F7B540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7F7F7F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9703" name="AutoShape 4"/>
          <p:cNvSpPr/>
          <p:nvPr/>
        </p:nvSpPr>
        <p:spPr>
          <a:xfrm>
            <a:off x="6229350" y="3419475"/>
            <a:ext cx="869950" cy="869950"/>
          </a:xfrm>
          <a:prstGeom prst="diamond">
            <a:avLst/>
          </a:prstGeom>
          <a:solidFill>
            <a:srgbClr val="00CFAD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7F7F7F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9704" name="AutoShape 5"/>
          <p:cNvSpPr/>
          <p:nvPr/>
        </p:nvSpPr>
        <p:spPr>
          <a:xfrm>
            <a:off x="4933950" y="3419475"/>
            <a:ext cx="869950" cy="869950"/>
          </a:xfrm>
          <a:prstGeom prst="diamond">
            <a:avLst/>
          </a:prstGeom>
          <a:solidFill>
            <a:srgbClr val="00B1DA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7F7F7F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9705" name="AutoShape 6"/>
          <p:cNvSpPr/>
          <p:nvPr/>
        </p:nvSpPr>
        <p:spPr>
          <a:xfrm>
            <a:off x="6229350" y="2130425"/>
            <a:ext cx="869950" cy="869950"/>
          </a:xfrm>
          <a:prstGeom prst="diamond">
            <a:avLst/>
          </a:prstGeom>
          <a:solidFill>
            <a:srgbClr val="71C14E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7F7F7F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9706" name="AutoShape 7"/>
          <p:cNvSpPr/>
          <p:nvPr/>
        </p:nvSpPr>
        <p:spPr>
          <a:xfrm>
            <a:off x="4933950" y="2130425"/>
            <a:ext cx="869950" cy="869950"/>
          </a:xfrm>
          <a:prstGeom prst="diamond">
            <a:avLst/>
          </a:prstGeom>
          <a:solidFill>
            <a:srgbClr val="FF5844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7F7F7F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9707" name="AutoShape 23"/>
          <p:cNvSpPr/>
          <p:nvPr/>
        </p:nvSpPr>
        <p:spPr>
          <a:xfrm>
            <a:off x="5186363" y="2384425"/>
            <a:ext cx="357187" cy="2984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91628321" y="8501929"/>
              </a:cxn>
              <a:cxn ang="0">
                <a:pos x="95901568" y="9797091"/>
              </a:cxn>
              <a:cxn ang="0">
                <a:pos x="97674108" y="12833184"/>
              </a:cxn>
              <a:cxn ang="0">
                <a:pos x="97674108" y="52715306"/>
              </a:cxn>
              <a:cxn ang="0">
                <a:pos x="95901568" y="55714549"/>
              </a:cxn>
              <a:cxn ang="0">
                <a:pos x="91628321" y="56978015"/>
              </a:cxn>
              <a:cxn ang="0">
                <a:pos x="6100208" y="56978015"/>
              </a:cxn>
              <a:cxn ang="0">
                <a:pos x="1804241" y="55714549"/>
              </a:cxn>
              <a:cxn ang="0">
                <a:pos x="0" y="52715306"/>
              </a:cxn>
              <a:cxn ang="0">
                <a:pos x="0" y="12833184"/>
              </a:cxn>
              <a:cxn ang="0">
                <a:pos x="1804241" y="9797091"/>
              </a:cxn>
              <a:cxn ang="0">
                <a:pos x="6100208" y="8501929"/>
              </a:cxn>
              <a:cxn ang="0">
                <a:pos x="25494636" y="8501929"/>
              </a:cxn>
              <a:cxn ang="0">
                <a:pos x="28574265" y="3851290"/>
              </a:cxn>
              <a:cxn ang="0">
                <a:pos x="32060526" y="1123720"/>
              </a:cxn>
              <a:cxn ang="0">
                <a:pos x="37098103" y="0"/>
              </a:cxn>
              <a:cxn ang="0">
                <a:pos x="60576005" y="0"/>
              </a:cxn>
              <a:cxn ang="0">
                <a:pos x="65613565" y="1123720"/>
              </a:cxn>
              <a:cxn ang="0">
                <a:pos x="69158613" y="3851290"/>
              </a:cxn>
              <a:cxn ang="0">
                <a:pos x="72179473" y="8501929"/>
              </a:cxn>
              <a:cxn ang="0">
                <a:pos x="91628321" y="8501929"/>
              </a:cxn>
              <a:cxn ang="0">
                <a:pos x="48864256" y="50607628"/>
              </a:cxn>
              <a:cxn ang="0">
                <a:pos x="58726636" y="49196194"/>
              </a:cxn>
              <a:cxn ang="0">
                <a:pos x="66811845" y="45360752"/>
              </a:cxn>
              <a:cxn ang="0">
                <a:pos x="72233613" y="39694638"/>
              </a:cxn>
              <a:cxn ang="0">
                <a:pos x="74250347" y="32767558"/>
              </a:cxn>
              <a:cxn ang="0">
                <a:pos x="72233613" y="25837991"/>
              </a:cxn>
              <a:cxn ang="0">
                <a:pos x="66811845" y="20166529"/>
              </a:cxn>
              <a:cxn ang="0">
                <a:pos x="58726636" y="16352089"/>
              </a:cxn>
              <a:cxn ang="0">
                <a:pos x="48864256" y="14948877"/>
              </a:cxn>
              <a:cxn ang="0">
                <a:pos x="38979189" y="16352089"/>
              </a:cxn>
              <a:cxn ang="0">
                <a:pos x="30875922" y="20166529"/>
              </a:cxn>
              <a:cxn ang="0">
                <a:pos x="25440495" y="25822143"/>
              </a:cxn>
              <a:cxn ang="0">
                <a:pos x="23423778" y="32767558"/>
              </a:cxn>
              <a:cxn ang="0">
                <a:pos x="25440495" y="39694638"/>
              </a:cxn>
              <a:cxn ang="0">
                <a:pos x="30875922" y="45360752"/>
              </a:cxn>
              <a:cxn ang="0">
                <a:pos x="38979189" y="49196194"/>
              </a:cxn>
              <a:cxn ang="0">
                <a:pos x="48864256" y="50607628"/>
              </a:cxn>
              <a:cxn ang="0">
                <a:pos x="48864256" y="20662523"/>
              </a:cxn>
              <a:cxn ang="0">
                <a:pos x="55597231" y="21606771"/>
              </a:cxn>
              <a:cxn ang="0">
                <a:pos x="61055363" y="24186581"/>
              </a:cxn>
              <a:cxn ang="0">
                <a:pos x="64740706" y="28024704"/>
              </a:cxn>
              <a:cxn ang="0">
                <a:pos x="66088277" y="32767558"/>
              </a:cxn>
              <a:cxn ang="0">
                <a:pos x="64740706" y="37470895"/>
              </a:cxn>
              <a:cxn ang="0">
                <a:pos x="61055363" y="41330199"/>
              </a:cxn>
              <a:cxn ang="0">
                <a:pos x="55574808" y="43949526"/>
              </a:cxn>
              <a:cxn ang="0">
                <a:pos x="48864256" y="44888621"/>
              </a:cxn>
              <a:cxn ang="0">
                <a:pos x="42112959" y="43949526"/>
              </a:cxn>
              <a:cxn ang="0">
                <a:pos x="36632404" y="41330199"/>
              </a:cxn>
              <a:cxn ang="0">
                <a:pos x="32946797" y="37455047"/>
              </a:cxn>
              <a:cxn ang="0">
                <a:pos x="31585815" y="32767558"/>
              </a:cxn>
              <a:cxn ang="0">
                <a:pos x="32946797" y="28024704"/>
              </a:cxn>
              <a:cxn ang="0">
                <a:pos x="36632404" y="24186581"/>
              </a:cxn>
              <a:cxn ang="0">
                <a:pos x="42112959" y="21606771"/>
              </a:cxn>
              <a:cxn ang="0">
                <a:pos x="48864256" y="20662523"/>
              </a:cxn>
            </a:cxnLst>
            <a:rect l="txL" t="txT" r="txR" b="tx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8" name="AutoShape 24"/>
          <p:cNvSpPr/>
          <p:nvPr/>
        </p:nvSpPr>
        <p:spPr>
          <a:xfrm>
            <a:off x="5183188" y="3687763"/>
            <a:ext cx="357187" cy="2968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97674108" y="4200281"/>
              </a:cxn>
              <a:cxn ang="0">
                <a:pos x="91628321" y="56073329"/>
              </a:cxn>
              <a:cxn ang="0">
                <a:pos x="0" y="51873061"/>
              </a:cxn>
              <a:cxn ang="0">
                <a:pos x="6086533" y="0"/>
              </a:cxn>
              <a:cxn ang="0">
                <a:pos x="17744141" y="4628670"/>
              </a:cxn>
              <a:cxn ang="0">
                <a:pos x="6696876" y="4612988"/>
              </a:cxn>
              <a:cxn ang="0">
                <a:pos x="6665440" y="12221918"/>
              </a:cxn>
              <a:cxn ang="0">
                <a:pos x="17712407" y="12245338"/>
              </a:cxn>
              <a:cxn ang="0">
                <a:pos x="18323032" y="18696204"/>
              </a:cxn>
              <a:cxn ang="0">
                <a:pos x="8148643" y="17278798"/>
              </a:cxn>
              <a:cxn ang="0">
                <a:pos x="6077504" y="24324474"/>
              </a:cxn>
              <a:cxn ang="0">
                <a:pos x="16251893" y="25741880"/>
              </a:cxn>
              <a:cxn ang="0">
                <a:pos x="18323032" y="18696204"/>
              </a:cxn>
              <a:cxn ang="0">
                <a:pos x="16251893" y="30339379"/>
              </a:cxn>
              <a:cxn ang="0">
                <a:pos x="6077504" y="31756785"/>
              </a:cxn>
              <a:cxn ang="0">
                <a:pos x="8148643" y="38802269"/>
              </a:cxn>
              <a:cxn ang="0">
                <a:pos x="18323032" y="37384862"/>
              </a:cxn>
              <a:cxn ang="0">
                <a:pos x="17744141" y="43867078"/>
              </a:cxn>
              <a:cxn ang="0">
                <a:pos x="6696876" y="43851396"/>
              </a:cxn>
              <a:cxn ang="0">
                <a:pos x="6665440" y="51460341"/>
              </a:cxn>
              <a:cxn ang="0">
                <a:pos x="17712407" y="51475830"/>
              </a:cxn>
              <a:cxn ang="0">
                <a:pos x="73228445" y="5635815"/>
              </a:cxn>
              <a:cxn ang="0">
                <a:pos x="26489451" y="4208019"/>
              </a:cxn>
              <a:cxn ang="0">
                <a:pos x="24422975" y="24324474"/>
              </a:cxn>
              <a:cxn ang="0">
                <a:pos x="71161936" y="25741880"/>
              </a:cxn>
              <a:cxn ang="0">
                <a:pos x="73228445" y="5635815"/>
              </a:cxn>
              <a:cxn ang="0">
                <a:pos x="71161936" y="30339379"/>
              </a:cxn>
              <a:cxn ang="0">
                <a:pos x="24422975" y="31756785"/>
              </a:cxn>
              <a:cxn ang="0">
                <a:pos x="26489451" y="51873061"/>
              </a:cxn>
              <a:cxn ang="0">
                <a:pos x="73228445" y="50445265"/>
              </a:cxn>
              <a:cxn ang="0">
                <a:pos x="91022344" y="4628670"/>
              </a:cxn>
              <a:cxn ang="0">
                <a:pos x="79938996" y="4612988"/>
              </a:cxn>
              <a:cxn ang="0">
                <a:pos x="79938996" y="12221918"/>
              </a:cxn>
              <a:cxn ang="0">
                <a:pos x="91022344" y="12245338"/>
              </a:cxn>
              <a:cxn ang="0">
                <a:pos x="91628321" y="18696204"/>
              </a:cxn>
              <a:cxn ang="0">
                <a:pos x="81399511" y="17278798"/>
              </a:cxn>
              <a:cxn ang="0">
                <a:pos x="79342048" y="24324474"/>
              </a:cxn>
              <a:cxn ang="0">
                <a:pos x="89561829" y="25741880"/>
              </a:cxn>
              <a:cxn ang="0">
                <a:pos x="91628321" y="18696204"/>
              </a:cxn>
              <a:cxn ang="0">
                <a:pos x="89561829" y="30339379"/>
              </a:cxn>
              <a:cxn ang="0">
                <a:pos x="79342048" y="31756785"/>
              </a:cxn>
              <a:cxn ang="0">
                <a:pos x="81399511" y="38802269"/>
              </a:cxn>
              <a:cxn ang="0">
                <a:pos x="91628321" y="37384862"/>
              </a:cxn>
              <a:cxn ang="0">
                <a:pos x="91022344" y="43867078"/>
              </a:cxn>
              <a:cxn ang="0">
                <a:pos x="79938996" y="43851396"/>
              </a:cxn>
              <a:cxn ang="0">
                <a:pos x="79938996" y="51460341"/>
              </a:cxn>
              <a:cxn ang="0">
                <a:pos x="91022344" y="51475830"/>
              </a:cxn>
              <a:cxn ang="0">
                <a:pos x="91628321" y="44871571"/>
              </a:cxn>
            </a:cxnLst>
            <a:rect l="txL" t="txT" r="txR" b="tx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9" name="AutoShape 25"/>
          <p:cNvSpPr/>
          <p:nvPr/>
        </p:nvSpPr>
        <p:spPr>
          <a:xfrm>
            <a:off x="5195888" y="4978400"/>
            <a:ext cx="355600" cy="3556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84321782" y="0"/>
              </a:cxn>
              <a:cxn ang="0">
                <a:pos x="92866504" y="3551835"/>
              </a:cxn>
              <a:cxn ang="0">
                <a:pos x="96377972" y="12096294"/>
              </a:cxn>
              <a:cxn ang="0">
                <a:pos x="96377972" y="84254843"/>
              </a:cxn>
              <a:cxn ang="0">
                <a:pos x="95409851" y="89024674"/>
              </a:cxn>
              <a:cxn ang="0">
                <a:pos x="92826137" y="92826137"/>
              </a:cxn>
              <a:cxn ang="0">
                <a:pos x="88971005" y="95383016"/>
              </a:cxn>
              <a:cxn ang="0">
                <a:pos x="84321782" y="96351137"/>
              </a:cxn>
              <a:cxn ang="0">
                <a:pos x="53837774" y="96351137"/>
              </a:cxn>
              <a:cxn ang="0">
                <a:pos x="53837774" y="56006276"/>
              </a:cxn>
              <a:cxn ang="0">
                <a:pos x="64635568" y="56006276"/>
              </a:cxn>
              <a:cxn ang="0">
                <a:pos x="65987737" y="55511103"/>
              </a:cxn>
              <a:cxn ang="0">
                <a:pos x="66576683" y="54185768"/>
              </a:cxn>
              <a:cxn ang="0">
                <a:pos x="67321731" y="43633256"/>
              </a:cxn>
              <a:cxn ang="0">
                <a:pos x="66826558" y="42138534"/>
              </a:cxn>
              <a:cxn ang="0">
                <a:pos x="65385226" y="41509468"/>
              </a:cxn>
              <a:cxn ang="0">
                <a:pos x="53837774" y="41509468"/>
              </a:cxn>
              <a:cxn ang="0">
                <a:pos x="53837774" y="36868904"/>
              </a:cxn>
              <a:cxn ang="0">
                <a:pos x="54507208" y="33451226"/>
              </a:cxn>
              <a:cxn ang="0">
                <a:pos x="57848992" y="32612389"/>
              </a:cxn>
              <a:cxn ang="0">
                <a:pos x="61333888" y="32871219"/>
              </a:cxn>
              <a:cxn ang="0">
                <a:pos x="65001457" y="33553675"/>
              </a:cxn>
              <a:cxn ang="0">
                <a:pos x="65853844" y="33460166"/>
              </a:cxn>
              <a:cxn ang="0">
                <a:pos x="66576683" y="33121111"/>
              </a:cxn>
              <a:cxn ang="0">
                <a:pos x="67455624" y="31746733"/>
              </a:cxn>
              <a:cxn ang="0">
                <a:pos x="68883408" y="21586928"/>
              </a:cxn>
              <a:cxn ang="0">
                <a:pos x="67321731" y="19396202"/>
              </a:cxn>
              <a:cxn ang="0">
                <a:pos x="55528998" y="17892261"/>
              </a:cxn>
              <a:cxn ang="0">
                <a:pos x="36641518" y="36266689"/>
              </a:cxn>
              <a:cxn ang="0">
                <a:pos x="36641518" y="41536303"/>
              </a:cxn>
              <a:cxn ang="0">
                <a:pos x="30180447" y="41536303"/>
              </a:cxn>
              <a:cxn ang="0">
                <a:pos x="28190552" y="43539746"/>
              </a:cxn>
              <a:cxn ang="0">
                <a:pos x="28190552" y="54078710"/>
              </a:cxn>
              <a:cxn ang="0">
                <a:pos x="28752664" y="55444164"/>
              </a:cxn>
              <a:cxn ang="0">
                <a:pos x="30180447" y="56033110"/>
              </a:cxn>
              <a:cxn ang="0">
                <a:pos x="36641518" y="56033110"/>
              </a:cxn>
              <a:cxn ang="0">
                <a:pos x="36641518" y="96377972"/>
              </a:cxn>
              <a:cxn ang="0">
                <a:pos x="11980296" y="96377972"/>
              </a:cxn>
              <a:cxn ang="0">
                <a:pos x="7353298" y="95409851"/>
              </a:cxn>
              <a:cxn ang="0">
                <a:pos x="3551835" y="92852955"/>
              </a:cxn>
              <a:cxn ang="0">
                <a:pos x="981670" y="89051509"/>
              </a:cxn>
              <a:cxn ang="0">
                <a:pos x="0" y="84281661"/>
              </a:cxn>
              <a:cxn ang="0">
                <a:pos x="0" y="12123128"/>
              </a:cxn>
              <a:cxn ang="0">
                <a:pos x="981670" y="7415626"/>
              </a:cxn>
              <a:cxn ang="0">
                <a:pos x="3551835" y="3578390"/>
              </a:cxn>
              <a:cxn ang="0">
                <a:pos x="7353298" y="994956"/>
              </a:cxn>
              <a:cxn ang="0">
                <a:pos x="11980296" y="26835"/>
              </a:cxn>
              <a:cxn ang="0">
                <a:pos x="84321782" y="26835"/>
              </a:cxn>
              <a:cxn ang="0">
                <a:pos x="84321782" y="0"/>
              </a:cxn>
              <a:cxn ang="0">
                <a:pos x="84321782" y="0"/>
              </a:cxn>
            </a:cxnLst>
            <a:rect l="txL" t="txT" r="txR" b="tx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9710" name="Group 38"/>
          <p:cNvGrpSpPr/>
          <p:nvPr/>
        </p:nvGrpSpPr>
        <p:grpSpPr>
          <a:xfrm>
            <a:off x="1522413" y="3360738"/>
            <a:ext cx="3325812" cy="1095375"/>
            <a:chOff x="0" y="0"/>
            <a:chExt cx="2438937" cy="1095369"/>
          </a:xfrm>
        </p:grpSpPr>
        <p:sp>
          <p:nvSpPr>
            <p:cNvPr id="29731" name="TextBox 15"/>
            <p:cNvSpPr txBox="1"/>
            <p:nvPr/>
          </p:nvSpPr>
          <p:spPr>
            <a:xfrm>
              <a:off x="678327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b="1" dirty="0">
                  <a:solidFill>
                    <a:srgbClr val="00B1DA"/>
                  </a:solidFill>
                  <a:latin typeface="Open Sans Light"/>
                  <a:ea typeface="Open Sans Light"/>
                  <a:sym typeface="Gill Sans"/>
                </a:rPr>
                <a:t>专业设计</a:t>
              </a:r>
              <a:endParaRPr lang="zh-CN" altLang="en-US" b="1" dirty="0">
                <a:solidFill>
                  <a:srgbClr val="00B1DA"/>
                </a:solidFill>
                <a:latin typeface="Open Sans Light"/>
                <a:ea typeface="Open Sans Light"/>
                <a:sym typeface="Gill Sans"/>
              </a:endParaRPr>
            </a:p>
          </p:txBody>
        </p:sp>
        <p:sp>
          <p:nvSpPr>
            <p:cNvPr id="29732" name="TextBox 16"/>
            <p:cNvSpPr txBox="1"/>
            <p:nvPr/>
          </p:nvSpPr>
          <p:spPr>
            <a:xfrm>
              <a:off x="0" y="356705"/>
              <a:ext cx="2438937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Open Sans Light"/>
                <a:ea typeface="Open Sans Light"/>
                <a:sym typeface="Gill Sans"/>
              </a:endParaRPr>
            </a:p>
          </p:txBody>
        </p:sp>
      </p:grpSp>
      <p:grpSp>
        <p:nvGrpSpPr>
          <p:cNvPr id="29711" name="Group 38"/>
          <p:cNvGrpSpPr/>
          <p:nvPr/>
        </p:nvGrpSpPr>
        <p:grpSpPr>
          <a:xfrm>
            <a:off x="1522413" y="2082800"/>
            <a:ext cx="3325812" cy="1095375"/>
            <a:chOff x="0" y="0"/>
            <a:chExt cx="2438937" cy="1095369"/>
          </a:xfrm>
        </p:grpSpPr>
        <p:sp>
          <p:nvSpPr>
            <p:cNvPr id="29729" name="TextBox 15"/>
            <p:cNvSpPr txBox="1"/>
            <p:nvPr/>
          </p:nvSpPr>
          <p:spPr>
            <a:xfrm>
              <a:off x="678327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b="1" dirty="0">
                  <a:solidFill>
                    <a:srgbClr val="FF5844"/>
                  </a:solidFill>
                  <a:latin typeface="Open Sans Light"/>
                  <a:ea typeface="Open Sans Light"/>
                  <a:sym typeface="Gill Sans"/>
                </a:rPr>
                <a:t>极致无岸</a:t>
              </a:r>
              <a:endParaRPr lang="zh-CN" altLang="en-US" b="1" dirty="0">
                <a:solidFill>
                  <a:srgbClr val="FF5844"/>
                </a:solidFill>
                <a:latin typeface="Open Sans Light"/>
                <a:ea typeface="Open Sans Light"/>
                <a:sym typeface="Gill Sans"/>
              </a:endParaRPr>
            </a:p>
          </p:txBody>
        </p:sp>
        <p:sp>
          <p:nvSpPr>
            <p:cNvPr id="29730" name="TextBox 16"/>
            <p:cNvSpPr txBox="1"/>
            <p:nvPr/>
          </p:nvSpPr>
          <p:spPr>
            <a:xfrm>
              <a:off x="0" y="356705"/>
              <a:ext cx="2438937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Open Sans Light"/>
                <a:ea typeface="Open Sans Light"/>
                <a:sym typeface="Gill Sans"/>
              </a:endParaRPr>
            </a:p>
          </p:txBody>
        </p:sp>
      </p:grpSp>
      <p:grpSp>
        <p:nvGrpSpPr>
          <p:cNvPr id="29712" name="组合 21"/>
          <p:cNvGrpSpPr/>
          <p:nvPr/>
        </p:nvGrpSpPr>
        <p:grpSpPr>
          <a:xfrm>
            <a:off x="7177088" y="2082800"/>
            <a:ext cx="3398837" cy="1095375"/>
            <a:chOff x="0" y="0"/>
            <a:chExt cx="2444641" cy="1095369"/>
          </a:xfrm>
        </p:grpSpPr>
        <p:sp>
          <p:nvSpPr>
            <p:cNvPr id="29727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71C14E"/>
                  </a:solidFill>
                  <a:latin typeface="Open Sans Light"/>
                  <a:ea typeface="Open Sans Light"/>
                  <a:sym typeface="Gill Sans"/>
                </a:rPr>
                <a:t>极致无岸</a:t>
              </a:r>
              <a:endParaRPr lang="zh-CN" altLang="en-US" b="1" dirty="0">
                <a:solidFill>
                  <a:srgbClr val="71C14E"/>
                </a:solidFill>
                <a:latin typeface="Open Sans Light"/>
                <a:ea typeface="Open Sans Light"/>
                <a:sym typeface="Gill Sans"/>
              </a:endParaRPr>
            </a:p>
          </p:txBody>
        </p:sp>
        <p:sp>
          <p:nvSpPr>
            <p:cNvPr id="29728" name="TextBox 16"/>
            <p:cNvSpPr txBox="1"/>
            <p:nvPr/>
          </p:nvSpPr>
          <p:spPr>
            <a:xfrm>
              <a:off x="5704" y="356705"/>
              <a:ext cx="2438937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Open Sans Light"/>
                <a:ea typeface="Open Sans Light"/>
                <a:sym typeface="Gill Sans"/>
              </a:endParaRPr>
            </a:p>
          </p:txBody>
        </p:sp>
      </p:grpSp>
      <p:grpSp>
        <p:nvGrpSpPr>
          <p:cNvPr id="29713" name="组合 24"/>
          <p:cNvGrpSpPr/>
          <p:nvPr/>
        </p:nvGrpSpPr>
        <p:grpSpPr>
          <a:xfrm>
            <a:off x="7177088" y="3389313"/>
            <a:ext cx="3398837" cy="1095375"/>
            <a:chOff x="0" y="0"/>
            <a:chExt cx="2444641" cy="1095369"/>
          </a:xfrm>
        </p:grpSpPr>
        <p:sp>
          <p:nvSpPr>
            <p:cNvPr id="29725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00CFAD"/>
                  </a:solidFill>
                  <a:latin typeface="Open Sans Light"/>
                  <a:ea typeface="Open Sans Light"/>
                  <a:sym typeface="Gill Sans"/>
                </a:rPr>
                <a:t>专业设计</a:t>
              </a:r>
              <a:endParaRPr lang="zh-CN" altLang="en-US" b="1" dirty="0">
                <a:solidFill>
                  <a:srgbClr val="00CFAD"/>
                </a:solidFill>
                <a:latin typeface="Open Sans Light"/>
                <a:ea typeface="Open Sans Light"/>
                <a:sym typeface="Gill Sans"/>
              </a:endParaRPr>
            </a:p>
          </p:txBody>
        </p:sp>
        <p:sp>
          <p:nvSpPr>
            <p:cNvPr id="29726" name="TextBox 16"/>
            <p:cNvSpPr txBox="1"/>
            <p:nvPr/>
          </p:nvSpPr>
          <p:spPr>
            <a:xfrm>
              <a:off x="5704" y="356705"/>
              <a:ext cx="2438937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Open Sans Light"/>
                <a:ea typeface="Open Sans Light"/>
                <a:sym typeface="Gill Sans"/>
              </a:endParaRPr>
            </a:p>
          </p:txBody>
        </p:sp>
      </p:grpSp>
      <p:grpSp>
        <p:nvGrpSpPr>
          <p:cNvPr id="29714" name="Group 38"/>
          <p:cNvGrpSpPr/>
          <p:nvPr/>
        </p:nvGrpSpPr>
        <p:grpSpPr>
          <a:xfrm>
            <a:off x="1511300" y="4727575"/>
            <a:ext cx="3327400" cy="1095375"/>
            <a:chOff x="0" y="0"/>
            <a:chExt cx="2438937" cy="1095369"/>
          </a:xfrm>
        </p:grpSpPr>
        <p:sp>
          <p:nvSpPr>
            <p:cNvPr id="29723" name="TextBox 15"/>
            <p:cNvSpPr txBox="1"/>
            <p:nvPr/>
          </p:nvSpPr>
          <p:spPr>
            <a:xfrm>
              <a:off x="678327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b="1" dirty="0">
                  <a:solidFill>
                    <a:srgbClr val="F7B540"/>
                  </a:solidFill>
                  <a:latin typeface="Open Sans Light"/>
                  <a:ea typeface="Open Sans Light"/>
                  <a:sym typeface="Gill Sans"/>
                </a:rPr>
                <a:t>极致无岸</a:t>
              </a:r>
              <a:endParaRPr lang="zh-CN" altLang="en-US" b="1" dirty="0">
                <a:solidFill>
                  <a:srgbClr val="F7B540"/>
                </a:solidFill>
                <a:latin typeface="Open Sans Light"/>
                <a:ea typeface="Open Sans Light"/>
                <a:sym typeface="Gill Sans"/>
              </a:endParaRPr>
            </a:p>
          </p:txBody>
        </p:sp>
        <p:sp>
          <p:nvSpPr>
            <p:cNvPr id="29724" name="TextBox 16"/>
            <p:cNvSpPr txBox="1"/>
            <p:nvPr/>
          </p:nvSpPr>
          <p:spPr>
            <a:xfrm>
              <a:off x="0" y="356705"/>
              <a:ext cx="2438937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Open Sans Light"/>
                <a:ea typeface="Open Sans Light"/>
                <a:sym typeface="Gill Sans"/>
              </a:endParaRPr>
            </a:p>
          </p:txBody>
        </p:sp>
      </p:grpSp>
      <p:grpSp>
        <p:nvGrpSpPr>
          <p:cNvPr id="29715" name="组合 30"/>
          <p:cNvGrpSpPr/>
          <p:nvPr/>
        </p:nvGrpSpPr>
        <p:grpSpPr>
          <a:xfrm>
            <a:off x="7165975" y="4729163"/>
            <a:ext cx="3398838" cy="1093787"/>
            <a:chOff x="0" y="0"/>
            <a:chExt cx="2444641" cy="1095369"/>
          </a:xfrm>
        </p:grpSpPr>
        <p:sp>
          <p:nvSpPr>
            <p:cNvPr id="29721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008CDD"/>
                  </a:solidFill>
                  <a:latin typeface="Open Sans Light"/>
                  <a:ea typeface="Open Sans Light"/>
                  <a:sym typeface="Gill Sans"/>
                </a:rPr>
                <a:t>极致无岸</a:t>
              </a:r>
              <a:endParaRPr lang="zh-CN" altLang="en-US" b="1" dirty="0">
                <a:solidFill>
                  <a:srgbClr val="008CDD"/>
                </a:solidFill>
                <a:latin typeface="Open Sans Light"/>
                <a:ea typeface="Open Sans Light"/>
                <a:sym typeface="Gill Sans"/>
              </a:endParaRPr>
            </a:p>
          </p:txBody>
        </p:sp>
        <p:sp>
          <p:nvSpPr>
            <p:cNvPr id="29722" name="TextBox 16"/>
            <p:cNvSpPr txBox="1"/>
            <p:nvPr/>
          </p:nvSpPr>
          <p:spPr>
            <a:xfrm>
              <a:off x="5704" y="356705"/>
              <a:ext cx="2438937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Open Sans Light"/>
                  <a:ea typeface="Open Sans Light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Open Sans Light"/>
                <a:ea typeface="Open Sans Light"/>
                <a:sym typeface="Gill Sans"/>
              </a:endParaRPr>
            </a:p>
          </p:txBody>
        </p:sp>
      </p:grpSp>
      <p:grpSp>
        <p:nvGrpSpPr>
          <p:cNvPr id="29716" name="组合 33"/>
          <p:cNvGrpSpPr/>
          <p:nvPr/>
        </p:nvGrpSpPr>
        <p:grpSpPr>
          <a:xfrm>
            <a:off x="6499225" y="2408238"/>
            <a:ext cx="304800" cy="314325"/>
            <a:chOff x="0" y="0"/>
            <a:chExt cx="304955" cy="314715"/>
          </a:xfrm>
        </p:grpSpPr>
        <p:sp>
          <p:nvSpPr>
            <p:cNvPr id="29719" name="Freeform 278"/>
            <p:cNvSpPr/>
            <p:nvPr/>
          </p:nvSpPr>
          <p:spPr>
            <a:xfrm>
              <a:off x="0" y="0"/>
              <a:ext cx="304955" cy="214689"/>
            </a:xfrm>
            <a:custGeom>
              <a:avLst/>
              <a:gdLst>
                <a:gd name="txL" fmla="*/ 0 w 280"/>
                <a:gd name="txT" fmla="*/ 0 h 196"/>
                <a:gd name="txR" fmla="*/ 280 w 280"/>
                <a:gd name="txB" fmla="*/ 196 h 19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0" h="196">
                  <a:moveTo>
                    <a:pt x="247" y="88"/>
                  </a:moveTo>
                  <a:cubicBezTo>
                    <a:pt x="247" y="87"/>
                    <a:pt x="247" y="86"/>
                    <a:pt x="247" y="84"/>
                  </a:cubicBezTo>
                  <a:cubicBezTo>
                    <a:pt x="247" y="38"/>
                    <a:pt x="209" y="0"/>
                    <a:pt x="162" y="0"/>
                  </a:cubicBezTo>
                  <a:cubicBezTo>
                    <a:pt x="130" y="0"/>
                    <a:pt x="101" y="19"/>
                    <a:pt x="88" y="46"/>
                  </a:cubicBezTo>
                  <a:cubicBezTo>
                    <a:pt x="81" y="42"/>
                    <a:pt x="73" y="39"/>
                    <a:pt x="65" y="39"/>
                  </a:cubicBezTo>
                  <a:cubicBezTo>
                    <a:pt x="43" y="39"/>
                    <a:pt x="25" y="57"/>
                    <a:pt x="25" y="79"/>
                  </a:cubicBezTo>
                  <a:cubicBezTo>
                    <a:pt x="25" y="83"/>
                    <a:pt x="26" y="86"/>
                    <a:pt x="27" y="89"/>
                  </a:cubicBezTo>
                  <a:cubicBezTo>
                    <a:pt x="10" y="100"/>
                    <a:pt x="0" y="118"/>
                    <a:pt x="0" y="138"/>
                  </a:cubicBezTo>
                  <a:cubicBezTo>
                    <a:pt x="0" y="167"/>
                    <a:pt x="21" y="191"/>
                    <a:pt x="49" y="195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36" y="176"/>
                    <a:pt x="19" y="159"/>
                    <a:pt x="19" y="138"/>
                  </a:cubicBezTo>
                  <a:cubicBezTo>
                    <a:pt x="19" y="125"/>
                    <a:pt x="26" y="112"/>
                    <a:pt x="38" y="10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3"/>
                    <a:pt x="44" y="81"/>
                    <a:pt x="44" y="79"/>
                  </a:cubicBezTo>
                  <a:cubicBezTo>
                    <a:pt x="44" y="68"/>
                    <a:pt x="54" y="58"/>
                    <a:pt x="65" y="58"/>
                  </a:cubicBezTo>
                  <a:cubicBezTo>
                    <a:pt x="70" y="58"/>
                    <a:pt x="74" y="60"/>
                    <a:pt x="78" y="63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15" y="34"/>
                    <a:pt x="138" y="19"/>
                    <a:pt x="162" y="19"/>
                  </a:cubicBezTo>
                  <a:cubicBezTo>
                    <a:pt x="198" y="19"/>
                    <a:pt x="227" y="49"/>
                    <a:pt x="227" y="84"/>
                  </a:cubicBezTo>
                  <a:cubicBezTo>
                    <a:pt x="227" y="85"/>
                    <a:pt x="227" y="86"/>
                    <a:pt x="227" y="87"/>
                  </a:cubicBezTo>
                  <a:cubicBezTo>
                    <a:pt x="227" y="88"/>
                    <a:pt x="227" y="88"/>
                    <a:pt x="227" y="88"/>
                  </a:cubicBezTo>
                  <a:cubicBezTo>
                    <a:pt x="227" y="101"/>
                    <a:pt x="227" y="101"/>
                    <a:pt x="227" y="101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52" y="111"/>
                    <a:pt x="261" y="125"/>
                    <a:pt x="261" y="140"/>
                  </a:cubicBezTo>
                  <a:cubicBezTo>
                    <a:pt x="261" y="160"/>
                    <a:pt x="244" y="177"/>
                    <a:pt x="224" y="177"/>
                  </a:cubicBezTo>
                  <a:cubicBezTo>
                    <a:pt x="223" y="177"/>
                    <a:pt x="223" y="177"/>
                    <a:pt x="223" y="177"/>
                  </a:cubicBezTo>
                  <a:cubicBezTo>
                    <a:pt x="222" y="177"/>
                    <a:pt x="222" y="177"/>
                    <a:pt x="222" y="177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1" y="196"/>
                    <a:pt x="222" y="196"/>
                    <a:pt x="224" y="196"/>
                  </a:cubicBezTo>
                  <a:cubicBezTo>
                    <a:pt x="255" y="196"/>
                    <a:pt x="280" y="171"/>
                    <a:pt x="280" y="140"/>
                  </a:cubicBezTo>
                  <a:cubicBezTo>
                    <a:pt x="280" y="117"/>
                    <a:pt x="266" y="97"/>
                    <a:pt x="247" y="8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20" name="Freeform 279"/>
            <p:cNvSpPr/>
            <p:nvPr/>
          </p:nvSpPr>
          <p:spPr>
            <a:xfrm>
              <a:off x="68310" y="102465"/>
              <a:ext cx="141499" cy="212250"/>
            </a:xfrm>
            <a:custGeom>
              <a:avLst/>
              <a:gdLst>
                <a:gd name="txL" fmla="*/ 0 w 58"/>
                <a:gd name="txT" fmla="*/ 0 h 87"/>
                <a:gd name="txR" fmla="*/ 58 w 58"/>
                <a:gd name="txB" fmla="*/ 87 h 8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" h="87">
                  <a:moveTo>
                    <a:pt x="54" y="36"/>
                  </a:moveTo>
                  <a:lnTo>
                    <a:pt x="38" y="36"/>
                  </a:lnTo>
                  <a:lnTo>
                    <a:pt x="58" y="0"/>
                  </a:lnTo>
                  <a:lnTo>
                    <a:pt x="9" y="46"/>
                  </a:lnTo>
                  <a:lnTo>
                    <a:pt x="26" y="46"/>
                  </a:lnTo>
                  <a:lnTo>
                    <a:pt x="0" y="87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9717" name="Freeform 414"/>
          <p:cNvSpPr/>
          <p:nvPr/>
        </p:nvSpPr>
        <p:spPr>
          <a:xfrm>
            <a:off x="6518275" y="3687763"/>
            <a:ext cx="268288" cy="314325"/>
          </a:xfrm>
          <a:custGeom>
            <a:avLst/>
            <a:gdLst>
              <a:gd name="txL" fmla="*/ 0 w 247"/>
              <a:gd name="txT" fmla="*/ 0 h 288"/>
              <a:gd name="txR" fmla="*/ 247 w 247"/>
              <a:gd name="txB" fmla="*/ 288 h 288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47" h="288">
                <a:moveTo>
                  <a:pt x="247" y="0"/>
                </a:moveTo>
                <a:cubicBezTo>
                  <a:pt x="218" y="7"/>
                  <a:pt x="218" y="7"/>
                  <a:pt x="218" y="7"/>
                </a:cubicBezTo>
                <a:cubicBezTo>
                  <a:pt x="75" y="41"/>
                  <a:pt x="75" y="41"/>
                  <a:pt x="75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4" y="210"/>
                  <a:pt x="74" y="210"/>
                  <a:pt x="74" y="210"/>
                </a:cubicBezTo>
                <a:cubicBezTo>
                  <a:pt x="67" y="207"/>
                  <a:pt x="59" y="205"/>
                  <a:pt x="51" y="205"/>
                </a:cubicBezTo>
                <a:cubicBezTo>
                  <a:pt x="23" y="205"/>
                  <a:pt x="0" y="224"/>
                  <a:pt x="0" y="247"/>
                </a:cubicBezTo>
                <a:cubicBezTo>
                  <a:pt x="0" y="270"/>
                  <a:pt x="23" y="288"/>
                  <a:pt x="51" y="288"/>
                </a:cubicBezTo>
                <a:cubicBezTo>
                  <a:pt x="79" y="288"/>
                  <a:pt x="102" y="270"/>
                  <a:pt x="103" y="247"/>
                </a:cubicBezTo>
                <a:cubicBezTo>
                  <a:pt x="103" y="247"/>
                  <a:pt x="103" y="247"/>
                  <a:pt x="103" y="247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218" y="57"/>
                  <a:pt x="218" y="57"/>
                  <a:pt x="218" y="57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11" y="156"/>
                  <a:pt x="204" y="154"/>
                  <a:pt x="195" y="154"/>
                </a:cubicBezTo>
                <a:cubicBezTo>
                  <a:pt x="167" y="154"/>
                  <a:pt x="144" y="173"/>
                  <a:pt x="144" y="196"/>
                </a:cubicBezTo>
                <a:cubicBezTo>
                  <a:pt x="144" y="218"/>
                  <a:pt x="167" y="237"/>
                  <a:pt x="195" y="237"/>
                </a:cubicBezTo>
                <a:cubicBezTo>
                  <a:pt x="224" y="237"/>
                  <a:pt x="246" y="219"/>
                  <a:pt x="247" y="196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0"/>
                  <a:pt x="247" y="0"/>
                  <a:pt x="247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18" name="Freeform 415"/>
          <p:cNvSpPr/>
          <p:nvPr/>
        </p:nvSpPr>
        <p:spPr>
          <a:xfrm>
            <a:off x="6580188" y="4989513"/>
            <a:ext cx="177800" cy="311150"/>
          </a:xfrm>
          <a:custGeom>
            <a:avLst/>
            <a:gdLst>
              <a:gd name="txL" fmla="*/ 0 w 165"/>
              <a:gd name="txT" fmla="*/ 0 h 287"/>
              <a:gd name="txR" fmla="*/ 165 w 165"/>
              <a:gd name="txB" fmla="*/ 287 h 28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165" h="287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Oval 53"/>
          <p:cNvSpPr>
            <a:spLocks noChangeAspect="1"/>
          </p:cNvSpPr>
          <p:nvPr/>
        </p:nvSpPr>
        <p:spPr>
          <a:xfrm>
            <a:off x="6915150" y="2495550"/>
            <a:ext cx="550863" cy="550863"/>
          </a:xfrm>
          <a:prstGeom prst="ellipse">
            <a:avLst/>
          </a:prstGeom>
          <a:solidFill>
            <a:srgbClr val="00B1D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30723" name="Oval 54"/>
          <p:cNvSpPr>
            <a:spLocks noChangeAspect="1"/>
          </p:cNvSpPr>
          <p:nvPr/>
        </p:nvSpPr>
        <p:spPr>
          <a:xfrm>
            <a:off x="6915150" y="3679825"/>
            <a:ext cx="550863" cy="552450"/>
          </a:xfrm>
          <a:prstGeom prst="ellipse">
            <a:avLst/>
          </a:prstGeom>
          <a:solidFill>
            <a:srgbClr val="71C14E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30724" name="Oval 57"/>
          <p:cNvSpPr>
            <a:spLocks noChangeAspect="1"/>
          </p:cNvSpPr>
          <p:nvPr/>
        </p:nvSpPr>
        <p:spPr>
          <a:xfrm>
            <a:off x="6915150" y="4889500"/>
            <a:ext cx="550863" cy="552450"/>
          </a:xfrm>
          <a:prstGeom prst="ellipse">
            <a:avLst/>
          </a:prstGeom>
          <a:solidFill>
            <a:srgbClr val="00CFAD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33745"/>
              </a:solidFill>
              <a:latin typeface="FontAwesome"/>
            </a:endParaRPr>
          </a:p>
        </p:txBody>
      </p:sp>
      <p:pic>
        <p:nvPicPr>
          <p:cNvPr id="30725" name="图片占位符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356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6" name="组合 9"/>
          <p:cNvGrpSpPr/>
          <p:nvPr/>
        </p:nvGrpSpPr>
        <p:grpSpPr>
          <a:xfrm>
            <a:off x="7662863" y="2497138"/>
            <a:ext cx="2886075" cy="1095375"/>
            <a:chOff x="0" y="0"/>
            <a:chExt cx="2444641" cy="1095108"/>
          </a:xfrm>
        </p:grpSpPr>
        <p:sp>
          <p:nvSpPr>
            <p:cNvPr id="30736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极致无岸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30737" name="TextBox 16"/>
            <p:cNvSpPr txBox="1"/>
            <p:nvPr/>
          </p:nvSpPr>
          <p:spPr>
            <a:xfrm>
              <a:off x="5704" y="356705"/>
              <a:ext cx="2438937" cy="738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30727" name="组合 12"/>
          <p:cNvGrpSpPr/>
          <p:nvPr/>
        </p:nvGrpSpPr>
        <p:grpSpPr>
          <a:xfrm>
            <a:off x="7662863" y="3679825"/>
            <a:ext cx="2886075" cy="1095375"/>
            <a:chOff x="0" y="0"/>
            <a:chExt cx="2444641" cy="1095108"/>
          </a:xfrm>
        </p:grpSpPr>
        <p:sp>
          <p:nvSpPr>
            <p:cNvPr id="30734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专业设计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30735" name="TextBox 16"/>
            <p:cNvSpPr txBox="1"/>
            <p:nvPr/>
          </p:nvSpPr>
          <p:spPr>
            <a:xfrm>
              <a:off x="5704" y="356705"/>
              <a:ext cx="2438937" cy="738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30728" name="组合 15"/>
          <p:cNvGrpSpPr/>
          <p:nvPr/>
        </p:nvGrpSpPr>
        <p:grpSpPr>
          <a:xfrm>
            <a:off x="7669213" y="4889500"/>
            <a:ext cx="2886075" cy="1095375"/>
            <a:chOff x="0" y="0"/>
            <a:chExt cx="2444641" cy="1095108"/>
          </a:xfrm>
        </p:grpSpPr>
        <p:sp>
          <p:nvSpPr>
            <p:cNvPr id="30732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极致无岸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30733" name="TextBox 16"/>
            <p:cNvSpPr txBox="1"/>
            <p:nvPr/>
          </p:nvSpPr>
          <p:spPr>
            <a:xfrm>
              <a:off x="5704" y="356705"/>
              <a:ext cx="2438937" cy="738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30729" name="组合 19"/>
          <p:cNvGrpSpPr/>
          <p:nvPr/>
        </p:nvGrpSpPr>
        <p:grpSpPr>
          <a:xfrm>
            <a:off x="6915150" y="788988"/>
            <a:ext cx="4156075" cy="1200150"/>
            <a:chOff x="0" y="0"/>
            <a:chExt cx="3528176" cy="1200718"/>
          </a:xfrm>
        </p:grpSpPr>
        <p:sp>
          <p:nvSpPr>
            <p:cNvPr id="30730" name="TextBox 15"/>
            <p:cNvSpPr txBox="1"/>
            <p:nvPr/>
          </p:nvSpPr>
          <p:spPr>
            <a:xfrm>
              <a:off x="0" y="0"/>
              <a:ext cx="170323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专业设计</a:t>
              </a:r>
              <a:endPara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30731" name="TextBox 16"/>
            <p:cNvSpPr txBox="1"/>
            <p:nvPr/>
          </p:nvSpPr>
          <p:spPr>
            <a:xfrm>
              <a:off x="5704" y="462054"/>
              <a:ext cx="3522472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由多位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领域的资深设计师创立，致力于为客户奉献最用心的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作品、最实用的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培训和最贴心的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9" name="AutoShape 5"/>
          <p:cNvSpPr/>
          <p:nvPr/>
        </p:nvSpPr>
        <p:spPr>
          <a:xfrm flipH="1">
            <a:off x="9969500" y="4489450"/>
            <a:ext cx="2222500" cy="2368550"/>
          </a:xfrm>
          <a:prstGeom prst="rtTriangle">
            <a:avLst/>
          </a:prstGeom>
          <a:solidFill>
            <a:srgbClr val="FFB7AF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1750" name="AutoShape 7"/>
          <p:cNvSpPr/>
          <p:nvPr/>
        </p:nvSpPr>
        <p:spPr>
          <a:xfrm>
            <a:off x="1663700" y="2771775"/>
            <a:ext cx="2227263" cy="2227263"/>
          </a:xfrm>
          <a:prstGeom prst="diamond">
            <a:avLst/>
          </a:prstGeom>
          <a:solidFill>
            <a:srgbClr val="FF5844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1751" name="AutoShape 8"/>
          <p:cNvSpPr/>
          <p:nvPr/>
        </p:nvSpPr>
        <p:spPr>
          <a:xfrm>
            <a:off x="3890963" y="2771775"/>
            <a:ext cx="2228850" cy="2227263"/>
          </a:xfrm>
          <a:prstGeom prst="diamond">
            <a:avLst/>
          </a:prstGeom>
          <a:solidFill>
            <a:srgbClr val="00B1DA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1752" name="AutoShape 9"/>
          <p:cNvSpPr/>
          <p:nvPr/>
        </p:nvSpPr>
        <p:spPr>
          <a:xfrm>
            <a:off x="6103938" y="2771775"/>
            <a:ext cx="2228850" cy="2227263"/>
          </a:xfrm>
          <a:prstGeom prst="diamond">
            <a:avLst/>
          </a:prstGeom>
          <a:solidFill>
            <a:srgbClr val="F7B540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1753" name="AutoShape 10"/>
          <p:cNvSpPr/>
          <p:nvPr/>
        </p:nvSpPr>
        <p:spPr>
          <a:xfrm>
            <a:off x="8332788" y="2757488"/>
            <a:ext cx="2227262" cy="2227262"/>
          </a:xfrm>
          <a:prstGeom prst="diamond">
            <a:avLst/>
          </a:prstGeom>
          <a:solidFill>
            <a:srgbClr val="A6A6A6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1754" name="AutoShape 11"/>
          <p:cNvSpPr/>
          <p:nvPr/>
        </p:nvSpPr>
        <p:spPr>
          <a:xfrm>
            <a:off x="2768600" y="4067175"/>
            <a:ext cx="2227263" cy="2227263"/>
          </a:xfrm>
          <a:prstGeom prst="diamond">
            <a:avLst/>
          </a:prstGeom>
          <a:solidFill>
            <a:srgbClr val="71C14E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1755" name="AutoShape 12"/>
          <p:cNvSpPr/>
          <p:nvPr/>
        </p:nvSpPr>
        <p:spPr>
          <a:xfrm>
            <a:off x="4995863" y="4067175"/>
            <a:ext cx="2228850" cy="2227263"/>
          </a:xfrm>
          <a:prstGeom prst="diamond">
            <a:avLst/>
          </a:prstGeom>
          <a:solidFill>
            <a:srgbClr val="00CFAD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1756" name="AutoShape 13"/>
          <p:cNvSpPr/>
          <p:nvPr/>
        </p:nvSpPr>
        <p:spPr>
          <a:xfrm>
            <a:off x="7208838" y="4067175"/>
            <a:ext cx="2228850" cy="2227263"/>
          </a:xfrm>
          <a:prstGeom prst="diamond">
            <a:avLst/>
          </a:prstGeom>
          <a:solidFill>
            <a:srgbClr val="008CDD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1757" name="TextBox 6"/>
          <p:cNvSpPr txBox="1"/>
          <p:nvPr/>
        </p:nvSpPr>
        <p:spPr>
          <a:xfrm>
            <a:off x="1608138" y="1423988"/>
            <a:ext cx="89519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由多位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作品、最实用的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培训和最贴心的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服务。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1758" name="AutoShape 7"/>
          <p:cNvSpPr/>
          <p:nvPr/>
        </p:nvSpPr>
        <p:spPr>
          <a:xfrm>
            <a:off x="2517775" y="3241675"/>
            <a:ext cx="530225" cy="4683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319501679" y="88056351"/>
              </a:cxn>
              <a:cxn ang="0">
                <a:pos x="159751147" y="0"/>
              </a:cxn>
              <a:cxn ang="0">
                <a:pos x="0" y="88056351"/>
              </a:cxn>
              <a:cxn ang="0">
                <a:pos x="86916397" y="166940164"/>
              </a:cxn>
              <a:cxn ang="0">
                <a:pos x="49330612" y="220141084"/>
              </a:cxn>
              <a:cxn ang="0">
                <a:pos x="169143518" y="176112681"/>
              </a:cxn>
              <a:cxn ang="0">
                <a:pos x="319501679" y="88056351"/>
              </a:cxn>
              <a:cxn ang="0">
                <a:pos x="319501679" y="88056351"/>
              </a:cxn>
            </a:cxnLst>
            <a:rect l="txL" t="txT" r="txR" b="tx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rgbClr val="FFFEF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59" name="Rectangle 21"/>
          <p:cNvSpPr/>
          <p:nvPr/>
        </p:nvSpPr>
        <p:spPr>
          <a:xfrm>
            <a:off x="2036763" y="3890963"/>
            <a:ext cx="14541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1760" name="AutoShape 10"/>
          <p:cNvSpPr/>
          <p:nvPr/>
        </p:nvSpPr>
        <p:spPr>
          <a:xfrm>
            <a:off x="3663950" y="4489450"/>
            <a:ext cx="466725" cy="388938"/>
          </a:xfrm>
          <a:custGeom>
            <a:avLst/>
            <a:gdLst>
              <a:gd name="txL" fmla="*/ 0 w 21600"/>
              <a:gd name="txT" fmla="*/ 0 h 21579"/>
              <a:gd name="txR" fmla="*/ 21600 w 21600"/>
              <a:gd name="txB" fmla="*/ 21579 h 21579"/>
            </a:gdLst>
            <a:ahLst/>
            <a:cxnLst>
              <a:cxn ang="0">
                <a:pos x="217909235" y="54987009"/>
              </a:cxn>
              <a:cxn ang="0">
                <a:pos x="214055534" y="62633924"/>
              </a:cxn>
              <a:cxn ang="0">
                <a:pos x="204421250" y="66913972"/>
              </a:cxn>
              <a:cxn ang="0">
                <a:pos x="204421250" y="97261878"/>
              </a:cxn>
              <a:cxn ang="0">
                <a:pos x="199044081" y="106144242"/>
              </a:cxn>
              <a:cxn ang="0">
                <a:pos x="186221417" y="109839217"/>
              </a:cxn>
              <a:cxn ang="0">
                <a:pos x="166831953" y="98977484"/>
              </a:cxn>
              <a:cxn ang="0">
                <a:pos x="142407543" y="89322273"/>
              </a:cxn>
              <a:cxn ang="0">
                <a:pos x="115511866" y="81792297"/>
              </a:cxn>
              <a:cxn ang="0">
                <a:pos x="88667097" y="77687675"/>
              </a:cxn>
              <a:cxn ang="0">
                <a:pos x="80394267" y="80972678"/>
              </a:cxn>
              <a:cxn ang="0">
                <a:pos x="76016235" y="86107780"/>
              </a:cxn>
              <a:cxn ang="0">
                <a:pos x="75773927" y="91915968"/>
              </a:cxn>
              <a:cxn ang="0">
                <a:pos x="80172486" y="97261878"/>
              </a:cxn>
              <a:cxn ang="0">
                <a:pos x="77448649" y="103480380"/>
              </a:cxn>
              <a:cxn ang="0">
                <a:pos x="79869958" y="108943248"/>
              </a:cxn>
              <a:cxn ang="0">
                <a:pos x="85731289" y="113996468"/>
              </a:cxn>
              <a:cxn ang="0">
                <a:pos x="93529270" y="118809285"/>
              </a:cxn>
              <a:cxn ang="0">
                <a:pos x="85307347" y="124207825"/>
              </a:cxn>
              <a:cxn ang="0">
                <a:pos x="72757350" y="126304168"/>
              </a:cxn>
              <a:cxn ang="0">
                <a:pos x="59692831" y="125443274"/>
              </a:cxn>
              <a:cxn ang="0">
                <a:pos x="49664964" y="121854209"/>
              </a:cxn>
              <a:cxn ang="0">
                <a:pos x="44923686" y="111578200"/>
              </a:cxn>
              <a:cxn ang="0">
                <a:pos x="40676402" y="100851286"/>
              </a:cxn>
              <a:cxn ang="0">
                <a:pos x="39021732" y="89474305"/>
              </a:cxn>
              <a:cxn ang="0">
                <a:pos x="41866961" y="77020412"/>
              </a:cxn>
              <a:cxn ang="0">
                <a:pos x="18199380" y="77020412"/>
              </a:cxn>
              <a:cxn ang="0">
                <a:pos x="5386979" y="73325438"/>
              </a:cxn>
              <a:cxn ang="0">
                <a:pos x="0" y="64355370"/>
              </a:cxn>
              <a:cxn ang="0">
                <a:pos x="0" y="45518940"/>
              </a:cxn>
              <a:cxn ang="0">
                <a:pos x="5306663" y="36566066"/>
              </a:cxn>
              <a:cxn ang="0">
                <a:pos x="18199380" y="32818804"/>
              </a:cxn>
              <a:cxn ang="0">
                <a:pos x="77206341" y="32818804"/>
              </a:cxn>
              <a:cxn ang="0">
                <a:pos x="106180132" y="30072753"/>
              </a:cxn>
              <a:cxn ang="0">
                <a:pos x="136304357" y="22683454"/>
              </a:cxn>
              <a:cxn ang="0">
                <a:pos x="164168358" y="12132274"/>
              </a:cxn>
              <a:cxn ang="0">
                <a:pos x="186221417" y="0"/>
              </a:cxn>
              <a:cxn ang="0">
                <a:pos x="199044081" y="3712187"/>
              </a:cxn>
              <a:cxn ang="0">
                <a:pos x="204421250" y="12682598"/>
              </a:cxn>
              <a:cxn ang="0">
                <a:pos x="204421250" y="42942457"/>
              </a:cxn>
              <a:cxn ang="0">
                <a:pos x="214055534" y="47257923"/>
              </a:cxn>
              <a:cxn ang="0">
                <a:pos x="217909235" y="54987009"/>
              </a:cxn>
              <a:cxn ang="0">
                <a:pos x="186221417" y="16716710"/>
              </a:cxn>
              <a:cxn ang="0">
                <a:pos x="166589645" y="26067534"/>
              </a:cxn>
              <a:cxn ang="0">
                <a:pos x="144062212" y="34159819"/>
              </a:cxn>
              <a:cxn ang="0">
                <a:pos x="119830131" y="40536211"/>
              </a:cxn>
              <a:cxn ang="0">
                <a:pos x="95405721" y="44523551"/>
              </a:cxn>
              <a:cxn ang="0">
                <a:pos x="95405721" y="65420907"/>
              </a:cxn>
              <a:cxn ang="0">
                <a:pos x="119830131" y="69455362"/>
              </a:cxn>
              <a:cxn ang="0">
                <a:pos x="144062212" y="75866828"/>
              </a:cxn>
              <a:cxn ang="0">
                <a:pos x="166710562" y="84011419"/>
              </a:cxn>
              <a:cxn ang="0">
                <a:pos x="186221417" y="93221909"/>
              </a:cxn>
              <a:cxn ang="0">
                <a:pos x="186221417" y="16716710"/>
              </a:cxn>
              <a:cxn ang="0">
                <a:pos x="186221417" y="16716710"/>
              </a:cxn>
            </a:cxnLst>
            <a:rect l="txL" t="txT" r="txR" b="tx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61" name="Rectangle 21"/>
          <p:cNvSpPr/>
          <p:nvPr/>
        </p:nvSpPr>
        <p:spPr>
          <a:xfrm>
            <a:off x="3154363" y="5135563"/>
            <a:ext cx="14541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1762" name="AutoShape 8"/>
          <p:cNvSpPr/>
          <p:nvPr/>
        </p:nvSpPr>
        <p:spPr>
          <a:xfrm>
            <a:off x="4756150" y="3321050"/>
            <a:ext cx="522288" cy="3556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62573425" y="42335020"/>
              </a:cxn>
              <a:cxn ang="0">
                <a:pos x="266461496" y="33326289"/>
              </a:cxn>
              <a:cxn ang="0">
                <a:pos x="194501792" y="0"/>
              </a:cxn>
              <a:cxn ang="0">
                <a:pos x="141981841" y="16214586"/>
              </a:cxn>
              <a:cxn ang="0">
                <a:pos x="89475333" y="7206119"/>
              </a:cxn>
              <a:cxn ang="0">
                <a:pos x="38905862" y="36030083"/>
              </a:cxn>
              <a:cxn ang="0">
                <a:pos x="40842873" y="42335020"/>
              </a:cxn>
              <a:cxn ang="0">
                <a:pos x="0" y="68455173"/>
              </a:cxn>
              <a:cxn ang="0">
                <a:pos x="60296094" y="96377972"/>
              </a:cxn>
              <a:cxn ang="0">
                <a:pos x="245071264" y="96377972"/>
              </a:cxn>
              <a:cxn ang="0">
                <a:pos x="305367334" y="68455173"/>
              </a:cxn>
              <a:cxn ang="0">
                <a:pos x="262573425" y="42335020"/>
              </a:cxn>
              <a:cxn ang="0">
                <a:pos x="233408234" y="90974465"/>
              </a:cxn>
              <a:cxn ang="0">
                <a:pos x="153658943" y="90974465"/>
              </a:cxn>
              <a:cxn ang="0">
                <a:pos x="202277355" y="68455173"/>
              </a:cxn>
              <a:cxn ang="0">
                <a:pos x="200340924" y="65751115"/>
              </a:cxn>
              <a:cxn ang="0">
                <a:pos x="178936667" y="65751115"/>
              </a:cxn>
              <a:cxn ang="0">
                <a:pos x="178936667" y="61249054"/>
              </a:cxn>
              <a:cxn ang="0">
                <a:pos x="178936667" y="33326289"/>
              </a:cxn>
              <a:cxn ang="0">
                <a:pos x="175049176" y="32424843"/>
              </a:cxn>
              <a:cxn ang="0">
                <a:pos x="124479680" y="32424843"/>
              </a:cxn>
              <a:cxn ang="0">
                <a:pos x="120591608" y="34227455"/>
              </a:cxn>
              <a:cxn ang="0">
                <a:pos x="120591608" y="61249054"/>
              </a:cxn>
              <a:cxn ang="0">
                <a:pos x="120591608" y="65751115"/>
              </a:cxn>
              <a:cxn ang="0">
                <a:pos x="99201956" y="65751115"/>
              </a:cxn>
              <a:cxn ang="0">
                <a:pos x="99201956" y="68455173"/>
              </a:cxn>
              <a:cxn ang="0">
                <a:pos x="147820368" y="90974465"/>
              </a:cxn>
              <a:cxn ang="0">
                <a:pos x="73910184" y="90974465"/>
              </a:cxn>
              <a:cxn ang="0">
                <a:pos x="21389652" y="67553744"/>
              </a:cxn>
              <a:cxn ang="0">
                <a:pos x="56408023" y="45034468"/>
              </a:cxn>
              <a:cxn ang="0">
                <a:pos x="54456963" y="39630961"/>
              </a:cxn>
              <a:cxn ang="0">
                <a:pos x="99201956" y="15313420"/>
              </a:cxn>
              <a:cxn ang="0">
                <a:pos x="145869308" y="27021600"/>
              </a:cxn>
              <a:cxn ang="0">
                <a:pos x="190614325" y="9909913"/>
              </a:cxn>
              <a:cxn ang="0">
                <a:pos x="248959335" y="37828349"/>
              </a:cxn>
              <a:cxn ang="0">
                <a:pos x="247022324" y="45034468"/>
              </a:cxn>
              <a:cxn ang="0">
                <a:pos x="285914137" y="67553744"/>
              </a:cxn>
              <a:cxn ang="0">
                <a:pos x="233408234" y="90974465"/>
              </a:cxn>
              <a:cxn ang="0">
                <a:pos x="233408234" y="90974465"/>
              </a:cxn>
            </a:cxnLst>
            <a:rect l="txL" t="txT" r="txR" b="tx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63" name="Rectangle 21"/>
          <p:cNvSpPr/>
          <p:nvPr/>
        </p:nvSpPr>
        <p:spPr>
          <a:xfrm>
            <a:off x="4249738" y="3890963"/>
            <a:ext cx="14541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1764" name="AutoShape 9"/>
          <p:cNvSpPr/>
          <p:nvPr/>
        </p:nvSpPr>
        <p:spPr>
          <a:xfrm>
            <a:off x="5926138" y="4489450"/>
            <a:ext cx="414337" cy="4143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76230155"/>
              </a:cxn>
              <a:cxn ang="0">
                <a:pos x="152459193" y="76230155"/>
              </a:cxn>
              <a:cxn ang="0">
                <a:pos x="105450915" y="30492208"/>
              </a:cxn>
              <a:cxn ang="0">
                <a:pos x="109262623" y="17786878"/>
              </a:cxn>
              <a:cxn ang="0">
                <a:pos x="109262623" y="35574121"/>
              </a:cxn>
              <a:cxn ang="0">
                <a:pos x="59713193" y="97828751"/>
              </a:cxn>
              <a:cxn ang="0">
                <a:pos x="52090179" y="111804275"/>
              </a:cxn>
              <a:cxn ang="0">
                <a:pos x="48278854" y="120697906"/>
              </a:cxn>
              <a:cxn ang="0">
                <a:pos x="47008278" y="139755344"/>
              </a:cxn>
              <a:cxn ang="0">
                <a:pos x="39385264" y="125779819"/>
              </a:cxn>
              <a:cxn ang="0">
                <a:pos x="33032826" y="113074854"/>
              </a:cxn>
              <a:cxn ang="0">
                <a:pos x="21598486" y="104181223"/>
              </a:cxn>
              <a:cxn ang="0">
                <a:pos x="20327910" y="86394345"/>
              </a:cxn>
              <a:cxn ang="0">
                <a:pos x="19057354" y="76230155"/>
              </a:cxn>
              <a:cxn ang="0">
                <a:pos x="12704896" y="68607103"/>
              </a:cxn>
              <a:cxn ang="0">
                <a:pos x="12704896" y="57172717"/>
              </a:cxn>
              <a:cxn ang="0">
                <a:pos x="48278854" y="25409930"/>
              </a:cxn>
              <a:cxn ang="0">
                <a:pos x="39385264" y="25409930"/>
              </a:cxn>
              <a:cxn ang="0">
                <a:pos x="35573939" y="33032982"/>
              </a:cxn>
              <a:cxn ang="0">
                <a:pos x="40655840" y="35574121"/>
              </a:cxn>
              <a:cxn ang="0">
                <a:pos x="39385264" y="30492208"/>
              </a:cxn>
              <a:cxn ang="0">
                <a:pos x="59713193" y="38115260"/>
              </a:cxn>
              <a:cxn ang="0">
                <a:pos x="52090179" y="43197173"/>
              </a:cxn>
              <a:cxn ang="0">
                <a:pos x="47008278" y="45737947"/>
              </a:cxn>
              <a:cxn ang="0">
                <a:pos x="48278854" y="54631578"/>
              </a:cxn>
              <a:cxn ang="0">
                <a:pos x="41926397" y="62254630"/>
              </a:cxn>
              <a:cxn ang="0">
                <a:pos x="36844150" y="64795769"/>
              </a:cxn>
              <a:cxn ang="0">
                <a:pos x="26680368" y="62254630"/>
              </a:cxn>
              <a:cxn ang="0">
                <a:pos x="19057354" y="68607103"/>
              </a:cxn>
              <a:cxn ang="0">
                <a:pos x="20327910" y="73689016"/>
              </a:cxn>
              <a:cxn ang="0">
                <a:pos x="34303382" y="78771293"/>
              </a:cxn>
              <a:cxn ang="0">
                <a:pos x="52090179" y="83853207"/>
              </a:cxn>
              <a:cxn ang="0">
                <a:pos x="59713193" y="97828751"/>
              </a:cxn>
              <a:cxn ang="0">
                <a:pos x="69876957" y="26680509"/>
              </a:cxn>
              <a:cxn ang="0">
                <a:pos x="55901868" y="19057438"/>
              </a:cxn>
              <a:cxn ang="0">
                <a:pos x="80041104" y="12704965"/>
              </a:cxn>
              <a:cxn ang="0">
                <a:pos x="135942608" y="78771293"/>
              </a:cxn>
              <a:cxn ang="0">
                <a:pos x="116885254" y="129591153"/>
              </a:cxn>
              <a:cxn ang="0">
                <a:pos x="115615062" y="116886188"/>
              </a:cxn>
              <a:cxn ang="0">
                <a:pos x="106721491" y="102910664"/>
              </a:cxn>
              <a:cxn ang="0">
                <a:pos x="83852429" y="85123766"/>
              </a:cxn>
              <a:cxn ang="0">
                <a:pos x="123237712" y="71148241"/>
              </a:cxn>
              <a:cxn ang="0">
                <a:pos x="133401840" y="62254630"/>
              </a:cxn>
              <a:cxn ang="0">
                <a:pos x="118155830" y="49549665"/>
              </a:cxn>
              <a:cxn ang="0">
                <a:pos x="115615062" y="66065964"/>
              </a:cxn>
              <a:cxn ang="0">
                <a:pos x="100369033" y="62254630"/>
              </a:cxn>
              <a:cxn ang="0">
                <a:pos x="92746000" y="55902138"/>
              </a:cxn>
              <a:cxn ang="0">
                <a:pos x="96557344" y="44467732"/>
              </a:cxn>
              <a:cxn ang="0">
                <a:pos x="114344505" y="45737947"/>
              </a:cxn>
              <a:cxn ang="0">
                <a:pos x="127049401" y="45737947"/>
              </a:cxn>
              <a:cxn ang="0">
                <a:pos x="133401840" y="40656034"/>
              </a:cxn>
              <a:cxn ang="0">
                <a:pos x="139754297" y="72418801"/>
              </a:cxn>
              <a:cxn ang="0">
                <a:pos x="135942608" y="78771293"/>
              </a:cxn>
            </a:cxnLst>
            <a:rect l="txL" t="txT" r="txR" b="tx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65" name="Rectangle 21"/>
          <p:cNvSpPr/>
          <p:nvPr/>
        </p:nvSpPr>
        <p:spPr>
          <a:xfrm>
            <a:off x="5408613" y="5110163"/>
            <a:ext cx="14541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1766" name="AutoShape 21"/>
          <p:cNvSpPr/>
          <p:nvPr/>
        </p:nvSpPr>
        <p:spPr>
          <a:xfrm>
            <a:off x="7050088" y="3344863"/>
            <a:ext cx="438150" cy="3651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78082132" y="69235814"/>
              </a:cxn>
              <a:cxn ang="0">
                <a:pos x="180285540" y="99037959"/>
              </a:cxn>
              <a:cxn ang="0">
                <a:pos x="172848633" y="104331916"/>
              </a:cxn>
              <a:cxn ang="0">
                <a:pos x="129905592" y="102815194"/>
              </a:cxn>
              <a:cxn ang="0">
                <a:pos x="127835902" y="73013049"/>
              </a:cxn>
              <a:cxn ang="0">
                <a:pos x="135197511" y="67719091"/>
              </a:cxn>
              <a:cxn ang="0">
                <a:pos x="148476864" y="57329476"/>
              </a:cxn>
              <a:cxn ang="0">
                <a:pos x="95760157" y="56039639"/>
              </a:cxn>
              <a:cxn ang="0">
                <a:pos x="108956018" y="67719091"/>
              </a:cxn>
              <a:cxn ang="0">
                <a:pos x="116392519" y="73013049"/>
              </a:cxn>
              <a:cxn ang="0">
                <a:pos x="114189091" y="102815194"/>
              </a:cxn>
              <a:cxn ang="0">
                <a:pos x="71304450" y="104331916"/>
              </a:cxn>
              <a:cxn ang="0">
                <a:pos x="63867949" y="99037959"/>
              </a:cxn>
              <a:cxn ang="0">
                <a:pos x="66054500" y="69235814"/>
              </a:cxn>
              <a:cxn ang="0">
                <a:pos x="84500696" y="67719091"/>
              </a:cxn>
              <a:cxn ang="0">
                <a:pos x="33853700" y="56039639"/>
              </a:cxn>
              <a:cxn ang="0">
                <a:pos x="31892208" y="67719091"/>
              </a:cxn>
              <a:cxn ang="0">
                <a:pos x="50530156" y="69235814"/>
              </a:cxn>
              <a:cxn ang="0">
                <a:pos x="52716707" y="99037959"/>
              </a:cxn>
              <a:cxn ang="0">
                <a:pos x="45088049" y="104331916"/>
              </a:cxn>
              <a:cxn ang="0">
                <a:pos x="2186957" y="102815194"/>
              </a:cxn>
              <a:cxn ang="0">
                <a:pos x="0" y="73013049"/>
              </a:cxn>
              <a:cxn ang="0">
                <a:pos x="7620422" y="67719091"/>
              </a:cxn>
              <a:cxn ang="0">
                <a:pos x="20632747" y="57329476"/>
              </a:cxn>
              <a:cxn ang="0">
                <a:pos x="33836823" y="48292278"/>
              </a:cxn>
              <a:cxn ang="0">
                <a:pos x="84483819" y="36472810"/>
              </a:cxn>
              <a:cxn ang="0">
                <a:pos x="66038049" y="35009233"/>
              </a:cxn>
              <a:cxn ang="0">
                <a:pos x="63851092" y="5149091"/>
              </a:cxn>
              <a:cxn ang="0">
                <a:pos x="71287999" y="0"/>
              </a:cxn>
              <a:cxn ang="0">
                <a:pos x="114172640" y="1516722"/>
              </a:cxn>
              <a:cxn ang="0">
                <a:pos x="116376048" y="31318867"/>
              </a:cxn>
              <a:cxn ang="0">
                <a:pos x="108939162" y="36472810"/>
              </a:cxn>
              <a:cxn ang="0">
                <a:pos x="95743280" y="48292278"/>
              </a:cxn>
              <a:cxn ang="0">
                <a:pos x="155688286" y="50905406"/>
              </a:cxn>
              <a:cxn ang="0">
                <a:pos x="159611250" y="67719091"/>
              </a:cxn>
              <a:cxn ang="0">
                <a:pos x="172848633" y="67719091"/>
              </a:cxn>
            </a:cxnLst>
            <a:rect l="txL" t="txT" r="txR" b="tx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67" name="AutoShape 16"/>
          <p:cNvSpPr/>
          <p:nvPr/>
        </p:nvSpPr>
        <p:spPr>
          <a:xfrm>
            <a:off x="8164513" y="4592638"/>
            <a:ext cx="403225" cy="3905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31008008" y="0"/>
              </a:cxn>
              <a:cxn ang="0">
                <a:pos x="9510920" y="0"/>
              </a:cxn>
              <a:cxn ang="0">
                <a:pos x="0" y="9048085"/>
              </a:cxn>
              <a:cxn ang="0">
                <a:pos x="0" y="91468603"/>
              </a:cxn>
              <a:cxn ang="0">
                <a:pos x="9510920" y="100516687"/>
              </a:cxn>
              <a:cxn ang="0">
                <a:pos x="55999533" y="100516687"/>
              </a:cxn>
              <a:cxn ang="0">
                <a:pos x="41205880" y="118607270"/>
              </a:cxn>
              <a:cxn ang="0">
                <a:pos x="41205880" y="127655336"/>
              </a:cxn>
              <a:cxn ang="0">
                <a:pos x="55999533" y="127655336"/>
              </a:cxn>
              <a:cxn ang="0">
                <a:pos x="84519395" y="127655336"/>
              </a:cxn>
              <a:cxn ang="0">
                <a:pos x="98259231" y="127655336"/>
              </a:cxn>
              <a:cxn ang="0">
                <a:pos x="98259231" y="118607270"/>
              </a:cxn>
              <a:cxn ang="0">
                <a:pos x="84519395" y="100516687"/>
              </a:cxn>
              <a:cxn ang="0">
                <a:pos x="131008008" y="100516687"/>
              </a:cxn>
              <a:cxn ang="0">
                <a:pos x="140518928" y="91468603"/>
              </a:cxn>
              <a:cxn ang="0">
                <a:pos x="140518928" y="9048085"/>
              </a:cxn>
              <a:cxn ang="0">
                <a:pos x="131008008" y="0"/>
              </a:cxn>
              <a:cxn ang="0">
                <a:pos x="62335729" y="89459261"/>
              </a:cxn>
              <a:cxn ang="0">
                <a:pos x="70786559" y="82420518"/>
              </a:cxn>
              <a:cxn ang="0">
                <a:pos x="79237017" y="89459261"/>
              </a:cxn>
              <a:cxn ang="0">
                <a:pos x="70786559" y="97502829"/>
              </a:cxn>
              <a:cxn ang="0">
                <a:pos x="62335729" y="89459261"/>
              </a:cxn>
              <a:cxn ang="0">
                <a:pos x="129953836" y="79406334"/>
              </a:cxn>
              <a:cxn ang="0">
                <a:pos x="9510920" y="79406334"/>
              </a:cxn>
              <a:cxn ang="0">
                <a:pos x="9510920" y="10052909"/>
              </a:cxn>
              <a:cxn ang="0">
                <a:pos x="129953836" y="10052909"/>
              </a:cxn>
              <a:cxn ang="0">
                <a:pos x="129953836" y="79406334"/>
              </a:cxn>
              <a:cxn ang="0">
                <a:pos x="129953836" y="79406334"/>
              </a:cxn>
            </a:cxnLst>
            <a:rect l="txL" t="txT" r="txR" b="tx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68" name="AutoShape 20"/>
          <p:cNvSpPr/>
          <p:nvPr/>
        </p:nvSpPr>
        <p:spPr>
          <a:xfrm>
            <a:off x="9282113" y="3290888"/>
            <a:ext cx="385762" cy="3857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3041272" y="23788085"/>
              </a:cxn>
              <a:cxn ang="0">
                <a:pos x="113858833" y="123041272"/>
              </a:cxn>
              <a:cxn ang="0">
                <a:pos x="0" y="113853100"/>
              </a:cxn>
              <a:cxn ang="0">
                <a:pos x="9182439" y="14696550"/>
              </a:cxn>
              <a:cxn ang="0">
                <a:pos x="13038934" y="8777996"/>
              </a:cxn>
              <a:cxn ang="0">
                <a:pos x="27325326" y="0"/>
              </a:cxn>
              <a:cxn ang="0">
                <a:pos x="41657295" y="8806714"/>
              </a:cxn>
              <a:cxn ang="0">
                <a:pos x="46334177" y="14696550"/>
              </a:cxn>
              <a:cxn ang="0">
                <a:pos x="49660875" y="4363325"/>
              </a:cxn>
              <a:cxn ang="0">
                <a:pos x="68475791" y="1213311"/>
              </a:cxn>
              <a:cxn ang="0">
                <a:pos x="76724329" y="13682585"/>
              </a:cxn>
              <a:cxn ang="0">
                <a:pos x="80563608" y="13682585"/>
              </a:cxn>
              <a:cxn ang="0">
                <a:pos x="88612496" y="1213311"/>
              </a:cxn>
              <a:cxn ang="0">
                <a:pos x="107461845" y="4363325"/>
              </a:cxn>
              <a:cxn ang="0">
                <a:pos x="110788560" y="14696550"/>
              </a:cxn>
              <a:cxn ang="0">
                <a:pos x="12417929" y="45388471"/>
              </a:cxn>
              <a:cxn ang="0">
                <a:pos x="34559882" y="45388471"/>
              </a:cxn>
              <a:cxn ang="0">
                <a:pos x="12417929" y="88020191"/>
              </a:cxn>
              <a:cxn ang="0">
                <a:pos x="34559882" y="91004988"/>
              </a:cxn>
              <a:cxn ang="0">
                <a:pos x="34559882" y="110640256"/>
              </a:cxn>
              <a:cxn ang="0">
                <a:pos x="27342543" y="36023902"/>
              </a:cxn>
              <a:cxn ang="0">
                <a:pos x="27342543" y="9188172"/>
              </a:cxn>
              <a:cxn ang="0">
                <a:pos x="60011012" y="45388471"/>
              </a:cxn>
              <a:cxn ang="0">
                <a:pos x="60011012" y="65188956"/>
              </a:cxn>
              <a:cxn ang="0">
                <a:pos x="37641638" y="68219670"/>
              </a:cxn>
              <a:cxn ang="0">
                <a:pos x="60011012" y="68219670"/>
              </a:cxn>
              <a:cxn ang="0">
                <a:pos x="37641638" y="110640256"/>
              </a:cxn>
              <a:cxn ang="0">
                <a:pos x="55681816" y="31574780"/>
              </a:cxn>
              <a:cxn ang="0">
                <a:pos x="66015058" y="34975487"/>
              </a:cxn>
              <a:cxn ang="0">
                <a:pos x="66015058" y="10270395"/>
              </a:cxn>
              <a:cxn ang="0">
                <a:pos x="55681816" y="13665690"/>
              </a:cxn>
              <a:cxn ang="0">
                <a:pos x="63081285" y="45388471"/>
              </a:cxn>
              <a:cxn ang="0">
                <a:pos x="85365505" y="45388471"/>
              </a:cxn>
              <a:cxn ang="0">
                <a:pos x="63081285" y="88020191"/>
              </a:cxn>
              <a:cxn ang="0">
                <a:pos x="85365505" y="91004988"/>
              </a:cxn>
              <a:cxn ang="0">
                <a:pos x="85365505" y="110640256"/>
              </a:cxn>
              <a:cxn ang="0">
                <a:pos x="88418883" y="45388471"/>
              </a:cxn>
              <a:cxn ang="0">
                <a:pos x="110640256" y="45388471"/>
              </a:cxn>
              <a:cxn ang="0">
                <a:pos x="88418883" y="88020191"/>
              </a:cxn>
              <a:cxn ang="0">
                <a:pos x="110640256" y="91004988"/>
              </a:cxn>
              <a:cxn ang="0">
                <a:pos x="110640256" y="110640256"/>
              </a:cxn>
              <a:cxn ang="0">
                <a:pos x="95732877" y="36023902"/>
              </a:cxn>
              <a:cxn ang="0">
                <a:pos x="95732877" y="9188172"/>
              </a:cxn>
              <a:cxn ang="0">
                <a:pos x="89763281" y="31574780"/>
              </a:cxn>
            </a:cxnLst>
            <a:rect l="txL" t="txT" r="txR" b="tx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69" name="Rectangle 21"/>
          <p:cNvSpPr/>
          <p:nvPr/>
        </p:nvSpPr>
        <p:spPr>
          <a:xfrm>
            <a:off x="6546850" y="3890963"/>
            <a:ext cx="14557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1770" name="Rectangle 21"/>
          <p:cNvSpPr/>
          <p:nvPr/>
        </p:nvSpPr>
        <p:spPr>
          <a:xfrm>
            <a:off x="8710613" y="3890963"/>
            <a:ext cx="14557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1771" name="Rectangle 21"/>
          <p:cNvSpPr/>
          <p:nvPr/>
        </p:nvSpPr>
        <p:spPr>
          <a:xfrm>
            <a:off x="7648575" y="5110163"/>
            <a:ext cx="14541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277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3" name="Group 2"/>
          <p:cNvGrpSpPr/>
          <p:nvPr/>
        </p:nvGrpSpPr>
        <p:grpSpPr>
          <a:xfrm>
            <a:off x="4137025" y="1774825"/>
            <a:ext cx="3956050" cy="4008438"/>
            <a:chOff x="0" y="0"/>
            <a:chExt cx="4984" cy="5050"/>
          </a:xfrm>
        </p:grpSpPr>
        <p:sp>
          <p:nvSpPr>
            <p:cNvPr id="32787" name="AutoShape 4"/>
            <p:cNvSpPr/>
            <p:nvPr/>
          </p:nvSpPr>
          <p:spPr>
            <a:xfrm>
              <a:off x="1520" y="1532"/>
              <a:ext cx="1944" cy="1944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16" y="3"/>
                </a:cxn>
                <a:cxn ang="0">
                  <a:pos x="16" y="16"/>
                </a:cxn>
                <a:cxn ang="0">
                  <a:pos x="3" y="16"/>
                </a:cxn>
                <a:cxn ang="0">
                  <a:pos x="3" y="3"/>
                </a:cxn>
                <a:cxn ang="0">
                  <a:pos x="16" y="3"/>
                </a:cxn>
                <a:cxn ang="0">
                  <a:pos x="16" y="3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1755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88" name="AutoShape 7"/>
            <p:cNvSpPr/>
            <p:nvPr/>
          </p:nvSpPr>
          <p:spPr>
            <a:xfrm>
              <a:off x="479" y="545"/>
              <a:ext cx="4025" cy="4025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144" y="25"/>
                </a:cxn>
                <a:cxn ang="0">
                  <a:pos x="144" y="144"/>
                </a:cxn>
                <a:cxn ang="0">
                  <a:pos x="25" y="144"/>
                </a:cxn>
                <a:cxn ang="0">
                  <a:pos x="25" y="25"/>
                </a:cxn>
                <a:cxn ang="0">
                  <a:pos x="144" y="25"/>
                </a:cxn>
                <a:cxn ang="0">
                  <a:pos x="144" y="25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noFill/>
            <a:ln w="127000" cap="flat" cmpd="sng">
              <a:solidFill>
                <a:srgbClr val="175593">
                  <a:alpha val="5294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89" name="AutoShape 8"/>
            <p:cNvSpPr/>
            <p:nvPr/>
          </p:nvSpPr>
          <p:spPr>
            <a:xfrm>
              <a:off x="0" y="952"/>
              <a:ext cx="1341" cy="1342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5" y="1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5" y="1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FF584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90" name="AutoShape 9"/>
            <p:cNvSpPr/>
            <p:nvPr/>
          </p:nvSpPr>
          <p:spPr>
            <a:xfrm>
              <a:off x="1821" y="0"/>
              <a:ext cx="1341" cy="1341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5" y="1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5" y="1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71C14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91" name="AutoShape 10"/>
            <p:cNvSpPr/>
            <p:nvPr/>
          </p:nvSpPr>
          <p:spPr>
            <a:xfrm>
              <a:off x="0" y="2654"/>
              <a:ext cx="1341" cy="1341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5" y="1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5" y="1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008C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92" name="AutoShape 11"/>
            <p:cNvSpPr/>
            <p:nvPr/>
          </p:nvSpPr>
          <p:spPr>
            <a:xfrm>
              <a:off x="3622" y="952"/>
              <a:ext cx="1342" cy="1342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5" y="1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5" y="1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00B1D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93" name="AutoShape 12"/>
            <p:cNvSpPr/>
            <p:nvPr/>
          </p:nvSpPr>
          <p:spPr>
            <a:xfrm>
              <a:off x="1821" y="3708"/>
              <a:ext cx="1341" cy="1342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5" y="1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5" y="1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F7B54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94" name="AutoShape 13"/>
            <p:cNvSpPr/>
            <p:nvPr/>
          </p:nvSpPr>
          <p:spPr>
            <a:xfrm>
              <a:off x="3642" y="2654"/>
              <a:ext cx="1342" cy="1341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5" y="1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5" y="1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00CF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95" name="AutoShape 14"/>
            <p:cNvSpPr/>
            <p:nvPr/>
          </p:nvSpPr>
          <p:spPr>
            <a:xfrm>
              <a:off x="4122" y="1427"/>
              <a:ext cx="424" cy="41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0800" y="0"/>
                  </a:moveTo>
                  <a:cubicBezTo>
                    <a:pt x="4860" y="0"/>
                    <a:pt x="0" y="4860"/>
                    <a:pt x="0" y="10800"/>
                  </a:cubicBezTo>
                  <a:cubicBezTo>
                    <a:pt x="0" y="16740"/>
                    <a:pt x="4860" y="21600"/>
                    <a:pt x="10800" y="21600"/>
                  </a:cubicBezTo>
                  <a:cubicBezTo>
                    <a:pt x="16740" y="21600"/>
                    <a:pt x="21600" y="16740"/>
                    <a:pt x="21600" y="10800"/>
                  </a:cubicBezTo>
                  <a:cubicBezTo>
                    <a:pt x="21600" y="4860"/>
                    <a:pt x="16740" y="0"/>
                    <a:pt x="10800" y="0"/>
                  </a:cubicBezTo>
                  <a:close/>
                  <a:moveTo>
                    <a:pt x="14940" y="4320"/>
                  </a:moveTo>
                  <a:cubicBezTo>
                    <a:pt x="15660" y="3780"/>
                    <a:pt x="15660" y="3780"/>
                    <a:pt x="15660" y="3780"/>
                  </a:cubicBezTo>
                  <a:cubicBezTo>
                    <a:pt x="15660" y="3780"/>
                    <a:pt x="15300" y="3060"/>
                    <a:pt x="15480" y="2520"/>
                  </a:cubicBezTo>
                  <a:cubicBezTo>
                    <a:pt x="15660" y="2520"/>
                    <a:pt x="16380" y="2880"/>
                    <a:pt x="16920" y="3600"/>
                  </a:cubicBezTo>
                  <a:cubicBezTo>
                    <a:pt x="16560" y="5220"/>
                    <a:pt x="15480" y="5040"/>
                    <a:pt x="15480" y="5040"/>
                  </a:cubicBezTo>
                  <a:cubicBezTo>
                    <a:pt x="15480" y="5040"/>
                    <a:pt x="14760" y="5040"/>
                    <a:pt x="14940" y="4320"/>
                  </a:cubicBezTo>
                  <a:close/>
                  <a:moveTo>
                    <a:pt x="8460" y="13860"/>
                  </a:moveTo>
                  <a:cubicBezTo>
                    <a:pt x="8280" y="14040"/>
                    <a:pt x="8100" y="14580"/>
                    <a:pt x="7920" y="15120"/>
                  </a:cubicBezTo>
                  <a:cubicBezTo>
                    <a:pt x="7740" y="15480"/>
                    <a:pt x="7560" y="15660"/>
                    <a:pt x="7380" y="15840"/>
                  </a:cubicBezTo>
                  <a:cubicBezTo>
                    <a:pt x="7020" y="16020"/>
                    <a:pt x="7020" y="16380"/>
                    <a:pt x="7020" y="16380"/>
                  </a:cubicBezTo>
                  <a:cubicBezTo>
                    <a:pt x="6840" y="17100"/>
                    <a:pt x="6840" y="17100"/>
                    <a:pt x="6840" y="17100"/>
                  </a:cubicBezTo>
                  <a:cubicBezTo>
                    <a:pt x="6840" y="17100"/>
                    <a:pt x="7020" y="17820"/>
                    <a:pt x="7200" y="18000"/>
                  </a:cubicBezTo>
                  <a:cubicBezTo>
                    <a:pt x="7200" y="18360"/>
                    <a:pt x="6660" y="19800"/>
                    <a:pt x="6660" y="19800"/>
                  </a:cubicBezTo>
                  <a:cubicBezTo>
                    <a:pt x="6120" y="19620"/>
                    <a:pt x="5940" y="19080"/>
                    <a:pt x="5760" y="18720"/>
                  </a:cubicBezTo>
                  <a:cubicBezTo>
                    <a:pt x="5760" y="18360"/>
                    <a:pt x="5400" y="18180"/>
                    <a:pt x="5580" y="17820"/>
                  </a:cubicBezTo>
                  <a:cubicBezTo>
                    <a:pt x="5580" y="17280"/>
                    <a:pt x="5220" y="17100"/>
                    <a:pt x="5040" y="16920"/>
                  </a:cubicBezTo>
                  <a:cubicBezTo>
                    <a:pt x="4860" y="16560"/>
                    <a:pt x="4680" y="16200"/>
                    <a:pt x="4680" y="16020"/>
                  </a:cubicBezTo>
                  <a:cubicBezTo>
                    <a:pt x="4680" y="15840"/>
                    <a:pt x="4140" y="15480"/>
                    <a:pt x="4140" y="15480"/>
                  </a:cubicBezTo>
                  <a:cubicBezTo>
                    <a:pt x="4140" y="15480"/>
                    <a:pt x="3240" y="14940"/>
                    <a:pt x="3060" y="14760"/>
                  </a:cubicBezTo>
                  <a:cubicBezTo>
                    <a:pt x="2880" y="14580"/>
                    <a:pt x="2700" y="13860"/>
                    <a:pt x="2700" y="13500"/>
                  </a:cubicBezTo>
                  <a:cubicBezTo>
                    <a:pt x="2700" y="13140"/>
                    <a:pt x="2880" y="12240"/>
                    <a:pt x="2880" y="12240"/>
                  </a:cubicBezTo>
                  <a:cubicBezTo>
                    <a:pt x="2880" y="12240"/>
                    <a:pt x="3240" y="11880"/>
                    <a:pt x="3060" y="11700"/>
                  </a:cubicBezTo>
                  <a:cubicBezTo>
                    <a:pt x="2700" y="11520"/>
                    <a:pt x="2700" y="10800"/>
                    <a:pt x="2700" y="10800"/>
                  </a:cubicBezTo>
                  <a:cubicBezTo>
                    <a:pt x="2340" y="10440"/>
                    <a:pt x="2340" y="10440"/>
                    <a:pt x="2340" y="10440"/>
                  </a:cubicBezTo>
                  <a:cubicBezTo>
                    <a:pt x="2340" y="10440"/>
                    <a:pt x="1980" y="9900"/>
                    <a:pt x="1800" y="9720"/>
                  </a:cubicBezTo>
                  <a:cubicBezTo>
                    <a:pt x="1800" y="9360"/>
                    <a:pt x="1800" y="9180"/>
                    <a:pt x="1980" y="9000"/>
                  </a:cubicBezTo>
                  <a:cubicBezTo>
                    <a:pt x="1980" y="8820"/>
                    <a:pt x="1800" y="8280"/>
                    <a:pt x="1800" y="8100"/>
                  </a:cubicBezTo>
                  <a:cubicBezTo>
                    <a:pt x="3600" y="3600"/>
                    <a:pt x="6660" y="2700"/>
                    <a:pt x="6660" y="2700"/>
                  </a:cubicBezTo>
                  <a:cubicBezTo>
                    <a:pt x="6840" y="3600"/>
                    <a:pt x="6840" y="3600"/>
                    <a:pt x="6840" y="3600"/>
                  </a:cubicBezTo>
                  <a:cubicBezTo>
                    <a:pt x="6840" y="3600"/>
                    <a:pt x="6300" y="3780"/>
                    <a:pt x="6120" y="3780"/>
                  </a:cubicBezTo>
                  <a:cubicBezTo>
                    <a:pt x="5760" y="3600"/>
                    <a:pt x="5580" y="3600"/>
                    <a:pt x="5580" y="3600"/>
                  </a:cubicBezTo>
                  <a:cubicBezTo>
                    <a:pt x="5220" y="4140"/>
                    <a:pt x="5220" y="4140"/>
                    <a:pt x="5220" y="4140"/>
                  </a:cubicBezTo>
                  <a:cubicBezTo>
                    <a:pt x="5220" y="4140"/>
                    <a:pt x="5040" y="4500"/>
                    <a:pt x="5040" y="4680"/>
                  </a:cubicBezTo>
                  <a:cubicBezTo>
                    <a:pt x="5040" y="4860"/>
                    <a:pt x="5220" y="5220"/>
                    <a:pt x="5220" y="5220"/>
                  </a:cubicBezTo>
                  <a:cubicBezTo>
                    <a:pt x="5220" y="5220"/>
                    <a:pt x="5760" y="5220"/>
                    <a:pt x="5760" y="5040"/>
                  </a:cubicBezTo>
                  <a:cubicBezTo>
                    <a:pt x="5760" y="4860"/>
                    <a:pt x="5760" y="4680"/>
                    <a:pt x="5760" y="4680"/>
                  </a:cubicBezTo>
                  <a:cubicBezTo>
                    <a:pt x="5580" y="4320"/>
                    <a:pt x="5580" y="4320"/>
                    <a:pt x="5580" y="4320"/>
                  </a:cubicBezTo>
                  <a:cubicBezTo>
                    <a:pt x="5580" y="4320"/>
                    <a:pt x="6120" y="4140"/>
                    <a:pt x="7200" y="4320"/>
                  </a:cubicBezTo>
                  <a:cubicBezTo>
                    <a:pt x="8460" y="4320"/>
                    <a:pt x="7920" y="5220"/>
                    <a:pt x="8460" y="5400"/>
                  </a:cubicBezTo>
                  <a:cubicBezTo>
                    <a:pt x="9000" y="5580"/>
                    <a:pt x="8100" y="6300"/>
                    <a:pt x="7920" y="6660"/>
                  </a:cubicBezTo>
                  <a:cubicBezTo>
                    <a:pt x="7740" y="7020"/>
                    <a:pt x="7380" y="6120"/>
                    <a:pt x="7380" y="6120"/>
                  </a:cubicBezTo>
                  <a:cubicBezTo>
                    <a:pt x="7380" y="6120"/>
                    <a:pt x="7740" y="5760"/>
                    <a:pt x="7200" y="5760"/>
                  </a:cubicBezTo>
                  <a:cubicBezTo>
                    <a:pt x="6660" y="5580"/>
                    <a:pt x="6300" y="6480"/>
                    <a:pt x="6660" y="6480"/>
                  </a:cubicBezTo>
                  <a:cubicBezTo>
                    <a:pt x="6840" y="6480"/>
                    <a:pt x="7200" y="6840"/>
                    <a:pt x="7020" y="7020"/>
                  </a:cubicBezTo>
                  <a:cubicBezTo>
                    <a:pt x="7020" y="7200"/>
                    <a:pt x="7020" y="7200"/>
                    <a:pt x="6840" y="7740"/>
                  </a:cubicBezTo>
                  <a:cubicBezTo>
                    <a:pt x="6480" y="8280"/>
                    <a:pt x="6120" y="8640"/>
                    <a:pt x="6120" y="8640"/>
                  </a:cubicBezTo>
                  <a:cubicBezTo>
                    <a:pt x="6120" y="8640"/>
                    <a:pt x="5760" y="8460"/>
                    <a:pt x="5940" y="8820"/>
                  </a:cubicBezTo>
                  <a:cubicBezTo>
                    <a:pt x="6120" y="9180"/>
                    <a:pt x="5940" y="9720"/>
                    <a:pt x="5940" y="9900"/>
                  </a:cubicBezTo>
                  <a:cubicBezTo>
                    <a:pt x="5940" y="10260"/>
                    <a:pt x="5220" y="9720"/>
                    <a:pt x="5220" y="9180"/>
                  </a:cubicBezTo>
                  <a:cubicBezTo>
                    <a:pt x="5040" y="8640"/>
                    <a:pt x="4500" y="9180"/>
                    <a:pt x="4320" y="9180"/>
                  </a:cubicBezTo>
                  <a:cubicBezTo>
                    <a:pt x="4140" y="9180"/>
                    <a:pt x="3780" y="9000"/>
                    <a:pt x="3780" y="8820"/>
                  </a:cubicBezTo>
                  <a:cubicBezTo>
                    <a:pt x="3600" y="8640"/>
                    <a:pt x="2700" y="9360"/>
                    <a:pt x="2520" y="9360"/>
                  </a:cubicBezTo>
                  <a:cubicBezTo>
                    <a:pt x="2340" y="9540"/>
                    <a:pt x="2340" y="9900"/>
                    <a:pt x="2700" y="9720"/>
                  </a:cubicBezTo>
                  <a:cubicBezTo>
                    <a:pt x="3060" y="9540"/>
                    <a:pt x="3420" y="9720"/>
                    <a:pt x="3420" y="10080"/>
                  </a:cubicBezTo>
                  <a:cubicBezTo>
                    <a:pt x="3240" y="10440"/>
                    <a:pt x="2880" y="10260"/>
                    <a:pt x="2880" y="10440"/>
                  </a:cubicBezTo>
                  <a:cubicBezTo>
                    <a:pt x="3060" y="10800"/>
                    <a:pt x="3420" y="10980"/>
                    <a:pt x="3420" y="11340"/>
                  </a:cubicBezTo>
                  <a:cubicBezTo>
                    <a:pt x="3600" y="11700"/>
                    <a:pt x="4500" y="11340"/>
                    <a:pt x="4860" y="11160"/>
                  </a:cubicBezTo>
                  <a:cubicBezTo>
                    <a:pt x="5040" y="11160"/>
                    <a:pt x="5940" y="10980"/>
                    <a:pt x="5940" y="11340"/>
                  </a:cubicBezTo>
                  <a:cubicBezTo>
                    <a:pt x="6120" y="11700"/>
                    <a:pt x="7020" y="11880"/>
                    <a:pt x="7380" y="11880"/>
                  </a:cubicBezTo>
                  <a:cubicBezTo>
                    <a:pt x="7740" y="12060"/>
                    <a:pt x="8280" y="12060"/>
                    <a:pt x="8820" y="12420"/>
                  </a:cubicBezTo>
                  <a:cubicBezTo>
                    <a:pt x="9180" y="12960"/>
                    <a:pt x="8460" y="13680"/>
                    <a:pt x="8460" y="13860"/>
                  </a:cubicBezTo>
                  <a:close/>
                  <a:moveTo>
                    <a:pt x="10620" y="2520"/>
                  </a:moveTo>
                  <a:cubicBezTo>
                    <a:pt x="10440" y="3060"/>
                    <a:pt x="9720" y="3600"/>
                    <a:pt x="9900" y="3780"/>
                  </a:cubicBezTo>
                  <a:cubicBezTo>
                    <a:pt x="9900" y="3960"/>
                    <a:pt x="9900" y="4860"/>
                    <a:pt x="9180" y="4140"/>
                  </a:cubicBezTo>
                  <a:cubicBezTo>
                    <a:pt x="8460" y="3420"/>
                    <a:pt x="7740" y="3240"/>
                    <a:pt x="7920" y="2700"/>
                  </a:cubicBezTo>
                  <a:cubicBezTo>
                    <a:pt x="7920" y="2520"/>
                    <a:pt x="8640" y="2520"/>
                    <a:pt x="8640" y="2340"/>
                  </a:cubicBezTo>
                  <a:cubicBezTo>
                    <a:pt x="9540" y="1260"/>
                    <a:pt x="11160" y="1440"/>
                    <a:pt x="11340" y="1800"/>
                  </a:cubicBezTo>
                  <a:cubicBezTo>
                    <a:pt x="10980" y="2160"/>
                    <a:pt x="10620" y="1980"/>
                    <a:pt x="10620" y="2520"/>
                  </a:cubicBezTo>
                  <a:close/>
                  <a:moveTo>
                    <a:pt x="19260" y="11160"/>
                  </a:moveTo>
                  <a:cubicBezTo>
                    <a:pt x="19260" y="11160"/>
                    <a:pt x="19620" y="11700"/>
                    <a:pt x="20160" y="11700"/>
                  </a:cubicBezTo>
                  <a:cubicBezTo>
                    <a:pt x="19800" y="15660"/>
                    <a:pt x="16560" y="18360"/>
                    <a:pt x="16560" y="18360"/>
                  </a:cubicBezTo>
                  <a:cubicBezTo>
                    <a:pt x="16020" y="17820"/>
                    <a:pt x="16200" y="17280"/>
                    <a:pt x="16200" y="17280"/>
                  </a:cubicBezTo>
                  <a:cubicBezTo>
                    <a:pt x="16380" y="16560"/>
                    <a:pt x="16380" y="16560"/>
                    <a:pt x="16380" y="16560"/>
                  </a:cubicBezTo>
                  <a:cubicBezTo>
                    <a:pt x="16380" y="15300"/>
                    <a:pt x="16380" y="15300"/>
                    <a:pt x="16380" y="15300"/>
                  </a:cubicBezTo>
                  <a:cubicBezTo>
                    <a:pt x="16380" y="15300"/>
                    <a:pt x="16380" y="13860"/>
                    <a:pt x="15120" y="14580"/>
                  </a:cubicBezTo>
                  <a:cubicBezTo>
                    <a:pt x="13860" y="14940"/>
                    <a:pt x="14400" y="14940"/>
                    <a:pt x="12960" y="14940"/>
                  </a:cubicBezTo>
                  <a:cubicBezTo>
                    <a:pt x="11520" y="15120"/>
                    <a:pt x="11880" y="12060"/>
                    <a:pt x="11880" y="12060"/>
                  </a:cubicBezTo>
                  <a:cubicBezTo>
                    <a:pt x="11880" y="7740"/>
                    <a:pt x="15120" y="10980"/>
                    <a:pt x="15120" y="10980"/>
                  </a:cubicBezTo>
                  <a:cubicBezTo>
                    <a:pt x="17100" y="12420"/>
                    <a:pt x="17460" y="10080"/>
                    <a:pt x="17460" y="10080"/>
                  </a:cubicBezTo>
                  <a:cubicBezTo>
                    <a:pt x="18720" y="9540"/>
                    <a:pt x="18720" y="9540"/>
                    <a:pt x="18720" y="9540"/>
                  </a:cubicBezTo>
                  <a:cubicBezTo>
                    <a:pt x="18900" y="8820"/>
                    <a:pt x="18900" y="8820"/>
                    <a:pt x="18900" y="8820"/>
                  </a:cubicBezTo>
                  <a:cubicBezTo>
                    <a:pt x="18720" y="7920"/>
                    <a:pt x="18720" y="7920"/>
                    <a:pt x="18720" y="7920"/>
                  </a:cubicBezTo>
                  <a:cubicBezTo>
                    <a:pt x="16740" y="7020"/>
                    <a:pt x="16740" y="7020"/>
                    <a:pt x="16740" y="7020"/>
                  </a:cubicBezTo>
                  <a:cubicBezTo>
                    <a:pt x="16740" y="7020"/>
                    <a:pt x="16380" y="7740"/>
                    <a:pt x="16920" y="8640"/>
                  </a:cubicBezTo>
                  <a:cubicBezTo>
                    <a:pt x="16920" y="8640"/>
                    <a:pt x="16740" y="9540"/>
                    <a:pt x="16380" y="9360"/>
                  </a:cubicBezTo>
                  <a:cubicBezTo>
                    <a:pt x="15120" y="8640"/>
                    <a:pt x="15120" y="8640"/>
                    <a:pt x="15120" y="8640"/>
                  </a:cubicBezTo>
                  <a:cubicBezTo>
                    <a:pt x="15120" y="8640"/>
                    <a:pt x="14760" y="8460"/>
                    <a:pt x="14220" y="8820"/>
                  </a:cubicBezTo>
                  <a:cubicBezTo>
                    <a:pt x="13500" y="9360"/>
                    <a:pt x="12420" y="8820"/>
                    <a:pt x="12420" y="8820"/>
                  </a:cubicBezTo>
                  <a:cubicBezTo>
                    <a:pt x="12420" y="8820"/>
                    <a:pt x="12420" y="8280"/>
                    <a:pt x="13140" y="7920"/>
                  </a:cubicBezTo>
                  <a:cubicBezTo>
                    <a:pt x="13680" y="7560"/>
                    <a:pt x="13680" y="7560"/>
                    <a:pt x="13680" y="7560"/>
                  </a:cubicBezTo>
                  <a:cubicBezTo>
                    <a:pt x="13680" y="7560"/>
                    <a:pt x="13500" y="6840"/>
                    <a:pt x="13680" y="6300"/>
                  </a:cubicBezTo>
                  <a:cubicBezTo>
                    <a:pt x="13860" y="5760"/>
                    <a:pt x="14040" y="6300"/>
                    <a:pt x="14580" y="5940"/>
                  </a:cubicBezTo>
                  <a:cubicBezTo>
                    <a:pt x="15120" y="5580"/>
                    <a:pt x="15480" y="6660"/>
                    <a:pt x="16200" y="6480"/>
                  </a:cubicBezTo>
                  <a:cubicBezTo>
                    <a:pt x="16920" y="6480"/>
                    <a:pt x="16560" y="6300"/>
                    <a:pt x="17100" y="5940"/>
                  </a:cubicBezTo>
                  <a:cubicBezTo>
                    <a:pt x="17640" y="5760"/>
                    <a:pt x="18000" y="6480"/>
                    <a:pt x="18000" y="6480"/>
                  </a:cubicBezTo>
                  <a:cubicBezTo>
                    <a:pt x="19080" y="6660"/>
                    <a:pt x="19080" y="6660"/>
                    <a:pt x="19080" y="6660"/>
                  </a:cubicBezTo>
                  <a:cubicBezTo>
                    <a:pt x="19080" y="6660"/>
                    <a:pt x="18900" y="5400"/>
                    <a:pt x="18900" y="5760"/>
                  </a:cubicBezTo>
                  <a:cubicBezTo>
                    <a:pt x="19620" y="6840"/>
                    <a:pt x="20520" y="9900"/>
                    <a:pt x="20160" y="10440"/>
                  </a:cubicBezTo>
                  <a:cubicBezTo>
                    <a:pt x="19980" y="10260"/>
                    <a:pt x="19800" y="10260"/>
                    <a:pt x="19800" y="10260"/>
                  </a:cubicBezTo>
                  <a:cubicBezTo>
                    <a:pt x="18540" y="10260"/>
                    <a:pt x="18540" y="10260"/>
                    <a:pt x="18540" y="10260"/>
                  </a:cubicBezTo>
                  <a:lnTo>
                    <a:pt x="19260" y="11160"/>
                  </a:lnTo>
                  <a:close/>
                  <a:moveTo>
                    <a:pt x="19260" y="11160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2796" name="Group 15"/>
            <p:cNvGrpSpPr/>
            <p:nvPr/>
          </p:nvGrpSpPr>
          <p:grpSpPr>
            <a:xfrm>
              <a:off x="484" y="3126"/>
              <a:ext cx="381" cy="368"/>
              <a:chOff x="0" y="0"/>
              <a:chExt cx="380" cy="367"/>
            </a:xfrm>
          </p:grpSpPr>
          <p:sp>
            <p:nvSpPr>
              <p:cNvPr id="32801" name="AutoShape 16"/>
              <p:cNvSpPr/>
              <p:nvPr/>
            </p:nvSpPr>
            <p:spPr>
              <a:xfrm>
                <a:off x="0" y="0"/>
                <a:ext cx="380" cy="367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20138" y="0"/>
                    </a:moveTo>
                    <a:cubicBezTo>
                      <a:pt x="1462" y="0"/>
                      <a:pt x="1462" y="0"/>
                      <a:pt x="1462" y="0"/>
                    </a:cubicBezTo>
                    <a:cubicBezTo>
                      <a:pt x="650" y="0"/>
                      <a:pt x="0" y="680"/>
                      <a:pt x="0" y="1531"/>
                    </a:cubicBezTo>
                    <a:cubicBezTo>
                      <a:pt x="0" y="15477"/>
                      <a:pt x="0" y="15477"/>
                      <a:pt x="0" y="15477"/>
                    </a:cubicBezTo>
                    <a:cubicBezTo>
                      <a:pt x="0" y="16328"/>
                      <a:pt x="650" y="17008"/>
                      <a:pt x="1462" y="17008"/>
                    </a:cubicBezTo>
                    <a:cubicBezTo>
                      <a:pt x="8608" y="17008"/>
                      <a:pt x="8608" y="17008"/>
                      <a:pt x="8608" y="17008"/>
                    </a:cubicBezTo>
                    <a:cubicBezTo>
                      <a:pt x="8608" y="17008"/>
                      <a:pt x="8932" y="20069"/>
                      <a:pt x="6334" y="20069"/>
                    </a:cubicBezTo>
                    <a:cubicBezTo>
                      <a:pt x="6334" y="21600"/>
                      <a:pt x="6334" y="21600"/>
                      <a:pt x="6334" y="21600"/>
                    </a:cubicBezTo>
                    <a:cubicBezTo>
                      <a:pt x="8608" y="21600"/>
                      <a:pt x="8608" y="21600"/>
                      <a:pt x="8608" y="21600"/>
                    </a:cubicBezTo>
                    <a:cubicBezTo>
                      <a:pt x="12992" y="21600"/>
                      <a:pt x="12992" y="21600"/>
                      <a:pt x="12992" y="21600"/>
                    </a:cubicBezTo>
                    <a:cubicBezTo>
                      <a:pt x="15104" y="21600"/>
                      <a:pt x="15104" y="21600"/>
                      <a:pt x="15104" y="21600"/>
                    </a:cubicBezTo>
                    <a:cubicBezTo>
                      <a:pt x="15104" y="20069"/>
                      <a:pt x="15104" y="20069"/>
                      <a:pt x="15104" y="20069"/>
                    </a:cubicBezTo>
                    <a:cubicBezTo>
                      <a:pt x="12505" y="20069"/>
                      <a:pt x="12992" y="17008"/>
                      <a:pt x="12992" y="17008"/>
                    </a:cubicBezTo>
                    <a:cubicBezTo>
                      <a:pt x="20138" y="17008"/>
                      <a:pt x="20138" y="17008"/>
                      <a:pt x="20138" y="17008"/>
                    </a:cubicBezTo>
                    <a:cubicBezTo>
                      <a:pt x="20950" y="17008"/>
                      <a:pt x="21600" y="16328"/>
                      <a:pt x="21600" y="15477"/>
                    </a:cubicBezTo>
                    <a:cubicBezTo>
                      <a:pt x="21600" y="1531"/>
                      <a:pt x="21600" y="1531"/>
                      <a:pt x="21600" y="1531"/>
                    </a:cubicBezTo>
                    <a:cubicBezTo>
                      <a:pt x="21600" y="680"/>
                      <a:pt x="20950" y="0"/>
                      <a:pt x="20138" y="0"/>
                    </a:cubicBezTo>
                    <a:close/>
                    <a:moveTo>
                      <a:pt x="9582" y="15137"/>
                    </a:moveTo>
                    <a:cubicBezTo>
                      <a:pt x="9582" y="14457"/>
                      <a:pt x="10232" y="13946"/>
                      <a:pt x="10881" y="13946"/>
                    </a:cubicBezTo>
                    <a:cubicBezTo>
                      <a:pt x="11531" y="13946"/>
                      <a:pt x="12180" y="14457"/>
                      <a:pt x="12180" y="15137"/>
                    </a:cubicBezTo>
                    <a:cubicBezTo>
                      <a:pt x="12180" y="15817"/>
                      <a:pt x="11531" y="16498"/>
                      <a:pt x="10881" y="16498"/>
                    </a:cubicBezTo>
                    <a:cubicBezTo>
                      <a:pt x="10232" y="16498"/>
                      <a:pt x="9582" y="15817"/>
                      <a:pt x="9582" y="15137"/>
                    </a:cubicBezTo>
                    <a:close/>
                    <a:moveTo>
                      <a:pt x="19976" y="13436"/>
                    </a:moveTo>
                    <a:cubicBezTo>
                      <a:pt x="1462" y="13436"/>
                      <a:pt x="1462" y="13436"/>
                      <a:pt x="1462" y="13436"/>
                    </a:cubicBezTo>
                    <a:cubicBezTo>
                      <a:pt x="1462" y="1701"/>
                      <a:pt x="1462" y="1701"/>
                      <a:pt x="1462" y="1701"/>
                    </a:cubicBezTo>
                    <a:cubicBezTo>
                      <a:pt x="19976" y="1701"/>
                      <a:pt x="19976" y="1701"/>
                      <a:pt x="19976" y="1701"/>
                    </a:cubicBezTo>
                    <a:lnTo>
                      <a:pt x="19976" y="13436"/>
                    </a:lnTo>
                    <a:close/>
                    <a:moveTo>
                      <a:pt x="19976" y="13436"/>
                    </a:move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802" name="AutoShape 17"/>
              <p:cNvSpPr/>
              <p:nvPr/>
            </p:nvSpPr>
            <p:spPr>
              <a:xfrm>
                <a:off x="179" y="241"/>
                <a:ext cx="28" cy="31"/>
              </a:xfrm>
              <a:custGeom>
                <a:avLst/>
                <a:gdLst>
                  <a:gd name="txL" fmla="*/ 0 w 19679"/>
                  <a:gd name="txT" fmla="*/ 0 h 19679"/>
                  <a:gd name="txR" fmla="*/ 19679 w 19679"/>
                  <a:gd name="txB" fmla="*/ 19679 h 19679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  <a:moveTo>
                      <a:pt x="16796" y="2882"/>
                    </a:moveTo>
                  </a:path>
                </a:pathLst>
              </a:custGeom>
              <a:solidFill>
                <a:srgbClr val="FFFEF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2797" name="AutoShape 18"/>
            <p:cNvSpPr/>
            <p:nvPr/>
          </p:nvSpPr>
          <p:spPr>
            <a:xfrm>
              <a:off x="2328" y="4274"/>
              <a:ext cx="376" cy="33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21600" y="8640"/>
                  </a:moveTo>
                  <a:cubicBezTo>
                    <a:pt x="21600" y="3960"/>
                    <a:pt x="16676" y="0"/>
                    <a:pt x="10800" y="0"/>
                  </a:cubicBezTo>
                  <a:cubicBezTo>
                    <a:pt x="4765" y="0"/>
                    <a:pt x="0" y="3960"/>
                    <a:pt x="0" y="8640"/>
                  </a:cubicBezTo>
                  <a:cubicBezTo>
                    <a:pt x="0" y="12060"/>
                    <a:pt x="2382" y="14940"/>
                    <a:pt x="5876" y="16380"/>
                  </a:cubicBezTo>
                  <a:cubicBezTo>
                    <a:pt x="6035" y="17280"/>
                    <a:pt x="5718" y="19080"/>
                    <a:pt x="3335" y="21600"/>
                  </a:cubicBezTo>
                  <a:cubicBezTo>
                    <a:pt x="3335" y="21600"/>
                    <a:pt x="8576" y="19980"/>
                    <a:pt x="11435" y="17280"/>
                  </a:cubicBezTo>
                  <a:cubicBezTo>
                    <a:pt x="17153" y="16920"/>
                    <a:pt x="21600" y="13140"/>
                    <a:pt x="21600" y="8640"/>
                  </a:cubicBezTo>
                  <a:close/>
                  <a:moveTo>
                    <a:pt x="21600" y="8640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98" name="AutoShape 19"/>
            <p:cNvSpPr/>
            <p:nvPr/>
          </p:nvSpPr>
          <p:spPr>
            <a:xfrm>
              <a:off x="2251" y="507"/>
              <a:ext cx="488" cy="33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8573" y="9488"/>
                  </a:moveTo>
                  <a:cubicBezTo>
                    <a:pt x="18711" y="8882"/>
                    <a:pt x="18848" y="8075"/>
                    <a:pt x="18848" y="7469"/>
                  </a:cubicBezTo>
                  <a:cubicBezTo>
                    <a:pt x="18848" y="3432"/>
                    <a:pt x="16510" y="0"/>
                    <a:pt x="13758" y="0"/>
                  </a:cubicBezTo>
                  <a:cubicBezTo>
                    <a:pt x="10456" y="0"/>
                    <a:pt x="10043" y="3634"/>
                    <a:pt x="10043" y="3634"/>
                  </a:cubicBezTo>
                  <a:cubicBezTo>
                    <a:pt x="10043" y="3634"/>
                    <a:pt x="8668" y="1211"/>
                    <a:pt x="6329" y="1615"/>
                  </a:cubicBezTo>
                  <a:cubicBezTo>
                    <a:pt x="4127" y="2221"/>
                    <a:pt x="2752" y="5047"/>
                    <a:pt x="2752" y="8075"/>
                  </a:cubicBezTo>
                  <a:cubicBezTo>
                    <a:pt x="2752" y="8478"/>
                    <a:pt x="2752" y="9084"/>
                    <a:pt x="2889" y="9488"/>
                  </a:cubicBezTo>
                  <a:cubicBezTo>
                    <a:pt x="1238" y="10295"/>
                    <a:pt x="0" y="12718"/>
                    <a:pt x="0" y="15342"/>
                  </a:cubicBezTo>
                  <a:cubicBezTo>
                    <a:pt x="0" y="18774"/>
                    <a:pt x="1926" y="21600"/>
                    <a:pt x="4265" y="21600"/>
                  </a:cubicBezTo>
                  <a:cubicBezTo>
                    <a:pt x="17335" y="21600"/>
                    <a:pt x="17335" y="21600"/>
                    <a:pt x="17335" y="21600"/>
                  </a:cubicBezTo>
                  <a:cubicBezTo>
                    <a:pt x="19674" y="21600"/>
                    <a:pt x="21600" y="18774"/>
                    <a:pt x="21600" y="15342"/>
                  </a:cubicBezTo>
                  <a:cubicBezTo>
                    <a:pt x="21600" y="12516"/>
                    <a:pt x="20362" y="10295"/>
                    <a:pt x="18573" y="9488"/>
                  </a:cubicBezTo>
                  <a:close/>
                  <a:moveTo>
                    <a:pt x="16510" y="20389"/>
                  </a:moveTo>
                  <a:cubicBezTo>
                    <a:pt x="10869" y="20389"/>
                    <a:pt x="10869" y="20389"/>
                    <a:pt x="10869" y="20389"/>
                  </a:cubicBezTo>
                  <a:cubicBezTo>
                    <a:pt x="11282" y="19581"/>
                    <a:pt x="14308" y="15342"/>
                    <a:pt x="14308" y="15342"/>
                  </a:cubicBezTo>
                  <a:cubicBezTo>
                    <a:pt x="14308" y="15342"/>
                    <a:pt x="14721" y="14736"/>
                    <a:pt x="14171" y="14736"/>
                  </a:cubicBezTo>
                  <a:cubicBezTo>
                    <a:pt x="13620" y="14736"/>
                    <a:pt x="12657" y="14736"/>
                    <a:pt x="12657" y="14736"/>
                  </a:cubicBezTo>
                  <a:cubicBezTo>
                    <a:pt x="12657" y="14736"/>
                    <a:pt x="12657" y="14333"/>
                    <a:pt x="12657" y="13727"/>
                  </a:cubicBezTo>
                  <a:cubicBezTo>
                    <a:pt x="12657" y="12112"/>
                    <a:pt x="12657" y="8882"/>
                    <a:pt x="12657" y="7469"/>
                  </a:cubicBezTo>
                  <a:cubicBezTo>
                    <a:pt x="12657" y="7469"/>
                    <a:pt x="12657" y="7267"/>
                    <a:pt x="12382" y="7267"/>
                  </a:cubicBezTo>
                  <a:cubicBezTo>
                    <a:pt x="12107" y="7267"/>
                    <a:pt x="9218" y="7267"/>
                    <a:pt x="8805" y="7267"/>
                  </a:cubicBezTo>
                  <a:cubicBezTo>
                    <a:pt x="8530" y="7267"/>
                    <a:pt x="8530" y="7671"/>
                    <a:pt x="8530" y="7671"/>
                  </a:cubicBezTo>
                  <a:cubicBezTo>
                    <a:pt x="8530" y="8882"/>
                    <a:pt x="8530" y="12112"/>
                    <a:pt x="8530" y="13727"/>
                  </a:cubicBezTo>
                  <a:cubicBezTo>
                    <a:pt x="8530" y="14333"/>
                    <a:pt x="8530" y="14736"/>
                    <a:pt x="8530" y="14736"/>
                  </a:cubicBezTo>
                  <a:cubicBezTo>
                    <a:pt x="8530" y="14736"/>
                    <a:pt x="7429" y="14736"/>
                    <a:pt x="7017" y="14736"/>
                  </a:cubicBezTo>
                  <a:cubicBezTo>
                    <a:pt x="6604" y="14736"/>
                    <a:pt x="7017" y="15342"/>
                    <a:pt x="7017" y="15342"/>
                  </a:cubicBezTo>
                  <a:cubicBezTo>
                    <a:pt x="10456" y="20389"/>
                    <a:pt x="10456" y="20389"/>
                    <a:pt x="10456" y="20389"/>
                  </a:cubicBezTo>
                  <a:cubicBezTo>
                    <a:pt x="5228" y="20389"/>
                    <a:pt x="5228" y="20389"/>
                    <a:pt x="5228" y="20389"/>
                  </a:cubicBezTo>
                  <a:cubicBezTo>
                    <a:pt x="3164" y="20389"/>
                    <a:pt x="1513" y="17966"/>
                    <a:pt x="1513" y="15140"/>
                  </a:cubicBezTo>
                  <a:cubicBezTo>
                    <a:pt x="1513" y="12718"/>
                    <a:pt x="2614" y="10901"/>
                    <a:pt x="3990" y="10093"/>
                  </a:cubicBezTo>
                  <a:cubicBezTo>
                    <a:pt x="3852" y="9690"/>
                    <a:pt x="3852" y="9286"/>
                    <a:pt x="3852" y="8882"/>
                  </a:cubicBezTo>
                  <a:cubicBezTo>
                    <a:pt x="3852" y="6460"/>
                    <a:pt x="5090" y="4037"/>
                    <a:pt x="7017" y="3432"/>
                  </a:cubicBezTo>
                  <a:cubicBezTo>
                    <a:pt x="9080" y="3230"/>
                    <a:pt x="10318" y="6056"/>
                    <a:pt x="10318" y="6056"/>
                  </a:cubicBezTo>
                  <a:cubicBezTo>
                    <a:pt x="10318" y="6056"/>
                    <a:pt x="10594" y="2221"/>
                    <a:pt x="13483" y="2221"/>
                  </a:cubicBezTo>
                  <a:cubicBezTo>
                    <a:pt x="15822" y="2221"/>
                    <a:pt x="17610" y="5047"/>
                    <a:pt x="17610" y="8478"/>
                  </a:cubicBezTo>
                  <a:cubicBezTo>
                    <a:pt x="17610" y="9084"/>
                    <a:pt x="17610" y="9690"/>
                    <a:pt x="17473" y="10093"/>
                  </a:cubicBezTo>
                  <a:cubicBezTo>
                    <a:pt x="18986" y="10699"/>
                    <a:pt x="20224" y="12718"/>
                    <a:pt x="20224" y="15140"/>
                  </a:cubicBezTo>
                  <a:cubicBezTo>
                    <a:pt x="20224" y="17966"/>
                    <a:pt x="18573" y="20389"/>
                    <a:pt x="16510" y="20389"/>
                  </a:cubicBezTo>
                  <a:close/>
                  <a:moveTo>
                    <a:pt x="16510" y="20389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99" name="AutoShape 20"/>
            <p:cNvSpPr/>
            <p:nvPr/>
          </p:nvSpPr>
          <p:spPr>
            <a:xfrm>
              <a:off x="475" y="1424"/>
              <a:ext cx="397" cy="39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9988" y="2580"/>
                  </a:moveTo>
                  <a:cubicBezTo>
                    <a:pt x="20420" y="2580"/>
                    <a:pt x="20794" y="2736"/>
                    <a:pt x="21116" y="3053"/>
                  </a:cubicBezTo>
                  <a:cubicBezTo>
                    <a:pt x="21439" y="3372"/>
                    <a:pt x="21600" y="3744"/>
                    <a:pt x="21600" y="4176"/>
                  </a:cubicBezTo>
                  <a:lnTo>
                    <a:pt x="21600" y="19987"/>
                  </a:lnTo>
                  <a:cubicBezTo>
                    <a:pt x="21600" y="20419"/>
                    <a:pt x="21439" y="20797"/>
                    <a:pt x="21116" y="21116"/>
                  </a:cubicBezTo>
                  <a:cubicBezTo>
                    <a:pt x="20794" y="21439"/>
                    <a:pt x="20420" y="21600"/>
                    <a:pt x="19988" y="21600"/>
                  </a:cubicBezTo>
                  <a:lnTo>
                    <a:pt x="1612" y="21600"/>
                  </a:lnTo>
                  <a:cubicBezTo>
                    <a:pt x="1180" y="21600"/>
                    <a:pt x="806" y="21439"/>
                    <a:pt x="484" y="21116"/>
                  </a:cubicBezTo>
                  <a:cubicBezTo>
                    <a:pt x="161" y="20797"/>
                    <a:pt x="0" y="20419"/>
                    <a:pt x="0" y="19987"/>
                  </a:cubicBezTo>
                  <a:lnTo>
                    <a:pt x="0" y="4176"/>
                  </a:lnTo>
                  <a:cubicBezTo>
                    <a:pt x="0" y="3744"/>
                    <a:pt x="161" y="3372"/>
                    <a:pt x="484" y="3053"/>
                  </a:cubicBezTo>
                  <a:cubicBezTo>
                    <a:pt x="806" y="2736"/>
                    <a:pt x="1180" y="2580"/>
                    <a:pt x="1612" y="2580"/>
                  </a:cubicBezTo>
                  <a:lnTo>
                    <a:pt x="2151" y="2580"/>
                  </a:lnTo>
                  <a:lnTo>
                    <a:pt x="2151" y="2402"/>
                  </a:lnTo>
                  <a:cubicBezTo>
                    <a:pt x="2151" y="2117"/>
                    <a:pt x="2197" y="1829"/>
                    <a:pt x="2289" y="1541"/>
                  </a:cubicBezTo>
                  <a:cubicBezTo>
                    <a:pt x="2381" y="1250"/>
                    <a:pt x="2531" y="991"/>
                    <a:pt x="2738" y="766"/>
                  </a:cubicBezTo>
                  <a:cubicBezTo>
                    <a:pt x="2943" y="542"/>
                    <a:pt x="3216" y="360"/>
                    <a:pt x="3556" y="213"/>
                  </a:cubicBezTo>
                  <a:cubicBezTo>
                    <a:pt x="3896" y="75"/>
                    <a:pt x="4310" y="0"/>
                    <a:pt x="4797" y="0"/>
                  </a:cubicBezTo>
                  <a:cubicBezTo>
                    <a:pt x="5283" y="0"/>
                    <a:pt x="5698" y="75"/>
                    <a:pt x="6038" y="213"/>
                  </a:cubicBezTo>
                  <a:cubicBezTo>
                    <a:pt x="6378" y="360"/>
                    <a:pt x="6651" y="542"/>
                    <a:pt x="6858" y="766"/>
                  </a:cubicBezTo>
                  <a:cubicBezTo>
                    <a:pt x="7063" y="991"/>
                    <a:pt x="7215" y="1256"/>
                    <a:pt x="7313" y="1546"/>
                  </a:cubicBezTo>
                  <a:cubicBezTo>
                    <a:pt x="7411" y="1840"/>
                    <a:pt x="7457" y="2125"/>
                    <a:pt x="7457" y="2402"/>
                  </a:cubicBezTo>
                  <a:lnTo>
                    <a:pt x="7457" y="2580"/>
                  </a:lnTo>
                  <a:lnTo>
                    <a:pt x="8134" y="2580"/>
                  </a:lnTo>
                  <a:lnTo>
                    <a:pt x="8134" y="2402"/>
                  </a:lnTo>
                  <a:cubicBezTo>
                    <a:pt x="8134" y="2117"/>
                    <a:pt x="8180" y="1829"/>
                    <a:pt x="8269" y="1541"/>
                  </a:cubicBezTo>
                  <a:cubicBezTo>
                    <a:pt x="8364" y="1250"/>
                    <a:pt x="8511" y="991"/>
                    <a:pt x="8718" y="766"/>
                  </a:cubicBezTo>
                  <a:cubicBezTo>
                    <a:pt x="8926" y="541"/>
                    <a:pt x="9199" y="360"/>
                    <a:pt x="9539" y="213"/>
                  </a:cubicBezTo>
                  <a:cubicBezTo>
                    <a:pt x="9879" y="75"/>
                    <a:pt x="10293" y="0"/>
                    <a:pt x="10780" y="0"/>
                  </a:cubicBezTo>
                  <a:cubicBezTo>
                    <a:pt x="11266" y="0"/>
                    <a:pt x="11678" y="75"/>
                    <a:pt x="12021" y="213"/>
                  </a:cubicBezTo>
                  <a:cubicBezTo>
                    <a:pt x="12361" y="360"/>
                    <a:pt x="12637" y="542"/>
                    <a:pt x="12853" y="766"/>
                  </a:cubicBezTo>
                  <a:cubicBezTo>
                    <a:pt x="13069" y="991"/>
                    <a:pt x="13227" y="1256"/>
                    <a:pt x="13322" y="1546"/>
                  </a:cubicBezTo>
                  <a:cubicBezTo>
                    <a:pt x="13417" y="1840"/>
                    <a:pt x="13469" y="2125"/>
                    <a:pt x="13469" y="2402"/>
                  </a:cubicBezTo>
                  <a:lnTo>
                    <a:pt x="13469" y="2580"/>
                  </a:lnTo>
                  <a:lnTo>
                    <a:pt x="14143" y="2580"/>
                  </a:lnTo>
                  <a:lnTo>
                    <a:pt x="14143" y="2402"/>
                  </a:lnTo>
                  <a:cubicBezTo>
                    <a:pt x="14143" y="2117"/>
                    <a:pt x="14192" y="1829"/>
                    <a:pt x="14287" y="1541"/>
                  </a:cubicBezTo>
                  <a:cubicBezTo>
                    <a:pt x="14385" y="1250"/>
                    <a:pt x="14534" y="991"/>
                    <a:pt x="14742" y="766"/>
                  </a:cubicBezTo>
                  <a:cubicBezTo>
                    <a:pt x="14949" y="541"/>
                    <a:pt x="15220" y="360"/>
                    <a:pt x="15556" y="213"/>
                  </a:cubicBezTo>
                  <a:cubicBezTo>
                    <a:pt x="15890" y="75"/>
                    <a:pt x="16305" y="0"/>
                    <a:pt x="16803" y="0"/>
                  </a:cubicBezTo>
                  <a:cubicBezTo>
                    <a:pt x="17290" y="0"/>
                    <a:pt x="17704" y="75"/>
                    <a:pt x="18044" y="213"/>
                  </a:cubicBezTo>
                  <a:cubicBezTo>
                    <a:pt x="18384" y="360"/>
                    <a:pt x="18657" y="541"/>
                    <a:pt x="18865" y="766"/>
                  </a:cubicBezTo>
                  <a:cubicBezTo>
                    <a:pt x="19069" y="991"/>
                    <a:pt x="19219" y="1256"/>
                    <a:pt x="19311" y="1546"/>
                  </a:cubicBezTo>
                  <a:cubicBezTo>
                    <a:pt x="19403" y="1840"/>
                    <a:pt x="19449" y="2125"/>
                    <a:pt x="19449" y="2402"/>
                  </a:cubicBezTo>
                  <a:lnTo>
                    <a:pt x="19449" y="2580"/>
                  </a:lnTo>
                  <a:lnTo>
                    <a:pt x="19988" y="2580"/>
                  </a:lnTo>
                  <a:close/>
                  <a:moveTo>
                    <a:pt x="6067" y="7968"/>
                  </a:moveTo>
                  <a:lnTo>
                    <a:pt x="2180" y="7968"/>
                  </a:lnTo>
                  <a:lnTo>
                    <a:pt x="2180" y="11444"/>
                  </a:lnTo>
                  <a:lnTo>
                    <a:pt x="6067" y="11444"/>
                  </a:lnTo>
                  <a:lnTo>
                    <a:pt x="6067" y="7968"/>
                  </a:lnTo>
                  <a:close/>
                  <a:moveTo>
                    <a:pt x="6067" y="11976"/>
                  </a:moveTo>
                  <a:lnTo>
                    <a:pt x="2180" y="11976"/>
                  </a:lnTo>
                  <a:lnTo>
                    <a:pt x="2180" y="15452"/>
                  </a:lnTo>
                  <a:lnTo>
                    <a:pt x="6067" y="15452"/>
                  </a:lnTo>
                  <a:lnTo>
                    <a:pt x="6067" y="11976"/>
                  </a:lnTo>
                  <a:close/>
                  <a:moveTo>
                    <a:pt x="6067" y="15976"/>
                  </a:moveTo>
                  <a:lnTo>
                    <a:pt x="2180" y="15976"/>
                  </a:lnTo>
                  <a:lnTo>
                    <a:pt x="2180" y="19423"/>
                  </a:lnTo>
                  <a:lnTo>
                    <a:pt x="6067" y="19423"/>
                  </a:lnTo>
                  <a:lnTo>
                    <a:pt x="6067" y="15976"/>
                  </a:lnTo>
                  <a:close/>
                  <a:moveTo>
                    <a:pt x="3755" y="5543"/>
                  </a:moveTo>
                  <a:cubicBezTo>
                    <a:pt x="3755" y="6068"/>
                    <a:pt x="4103" y="6324"/>
                    <a:pt x="4800" y="6324"/>
                  </a:cubicBezTo>
                  <a:cubicBezTo>
                    <a:pt x="5499" y="6324"/>
                    <a:pt x="5848" y="6068"/>
                    <a:pt x="5848" y="5543"/>
                  </a:cubicBezTo>
                  <a:lnTo>
                    <a:pt x="5848" y="2399"/>
                  </a:lnTo>
                  <a:cubicBezTo>
                    <a:pt x="5848" y="1878"/>
                    <a:pt x="5499" y="1613"/>
                    <a:pt x="4800" y="1613"/>
                  </a:cubicBezTo>
                  <a:cubicBezTo>
                    <a:pt x="4103" y="1613"/>
                    <a:pt x="3755" y="1878"/>
                    <a:pt x="3755" y="2399"/>
                  </a:cubicBezTo>
                  <a:lnTo>
                    <a:pt x="3755" y="5543"/>
                  </a:lnTo>
                  <a:close/>
                  <a:moveTo>
                    <a:pt x="10535" y="7968"/>
                  </a:moveTo>
                  <a:lnTo>
                    <a:pt x="6608" y="7968"/>
                  </a:lnTo>
                  <a:lnTo>
                    <a:pt x="6608" y="11444"/>
                  </a:lnTo>
                  <a:lnTo>
                    <a:pt x="10535" y="11444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8" y="11976"/>
                  </a:lnTo>
                  <a:lnTo>
                    <a:pt x="6608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8" y="15976"/>
                  </a:lnTo>
                  <a:lnTo>
                    <a:pt x="6608" y="19423"/>
                  </a:lnTo>
                  <a:lnTo>
                    <a:pt x="10535" y="19423"/>
                  </a:lnTo>
                  <a:lnTo>
                    <a:pt x="10535" y="15976"/>
                  </a:lnTo>
                  <a:close/>
                  <a:moveTo>
                    <a:pt x="9775" y="5543"/>
                  </a:moveTo>
                  <a:cubicBezTo>
                    <a:pt x="9775" y="5826"/>
                    <a:pt x="9850" y="6027"/>
                    <a:pt x="9997" y="6145"/>
                  </a:cubicBezTo>
                  <a:cubicBezTo>
                    <a:pt x="10144" y="6269"/>
                    <a:pt x="10406" y="6324"/>
                    <a:pt x="10783" y="6324"/>
                  </a:cubicBezTo>
                  <a:cubicBezTo>
                    <a:pt x="11160" y="6324"/>
                    <a:pt x="11428" y="6263"/>
                    <a:pt x="11589" y="6140"/>
                  </a:cubicBezTo>
                  <a:cubicBezTo>
                    <a:pt x="11750" y="6016"/>
                    <a:pt x="11831" y="5820"/>
                    <a:pt x="11831" y="5544"/>
                  </a:cubicBezTo>
                  <a:lnTo>
                    <a:pt x="11831" y="2399"/>
                  </a:lnTo>
                  <a:cubicBezTo>
                    <a:pt x="11831" y="2128"/>
                    <a:pt x="11750" y="1933"/>
                    <a:pt x="11589" y="1803"/>
                  </a:cubicBezTo>
                  <a:cubicBezTo>
                    <a:pt x="11428" y="1673"/>
                    <a:pt x="11160" y="1613"/>
                    <a:pt x="10783" y="1613"/>
                  </a:cubicBezTo>
                  <a:cubicBezTo>
                    <a:pt x="10406" y="1613"/>
                    <a:pt x="10144" y="1679"/>
                    <a:pt x="9997" y="1814"/>
                  </a:cubicBezTo>
                  <a:cubicBezTo>
                    <a:pt x="9850" y="1944"/>
                    <a:pt x="9775" y="2140"/>
                    <a:pt x="9775" y="2399"/>
                  </a:cubicBezTo>
                  <a:lnTo>
                    <a:pt x="9775" y="5543"/>
                  </a:lnTo>
                  <a:close/>
                  <a:moveTo>
                    <a:pt x="14986" y="7968"/>
                  </a:moveTo>
                  <a:lnTo>
                    <a:pt x="11074" y="7968"/>
                  </a:lnTo>
                  <a:lnTo>
                    <a:pt x="11074" y="11444"/>
                  </a:lnTo>
                  <a:lnTo>
                    <a:pt x="14986" y="11444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4" y="11976"/>
                  </a:lnTo>
                  <a:lnTo>
                    <a:pt x="11074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4" y="15976"/>
                  </a:lnTo>
                  <a:lnTo>
                    <a:pt x="11074" y="19423"/>
                  </a:lnTo>
                  <a:lnTo>
                    <a:pt x="14986" y="19423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2" y="7968"/>
                  </a:lnTo>
                  <a:lnTo>
                    <a:pt x="15522" y="11444"/>
                  </a:lnTo>
                  <a:lnTo>
                    <a:pt x="19423" y="11444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2" y="11976"/>
                  </a:lnTo>
                  <a:lnTo>
                    <a:pt x="15522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2" y="15976"/>
                  </a:lnTo>
                  <a:lnTo>
                    <a:pt x="15522" y="19423"/>
                  </a:lnTo>
                  <a:lnTo>
                    <a:pt x="19423" y="19423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8"/>
                    <a:pt x="16106" y="6324"/>
                    <a:pt x="16806" y="6324"/>
                  </a:cubicBezTo>
                  <a:cubicBezTo>
                    <a:pt x="17503" y="6324"/>
                    <a:pt x="17848" y="6068"/>
                    <a:pt x="17840" y="5543"/>
                  </a:cubicBezTo>
                  <a:lnTo>
                    <a:pt x="17840" y="2399"/>
                  </a:lnTo>
                  <a:cubicBezTo>
                    <a:pt x="17840" y="1878"/>
                    <a:pt x="17494" y="1613"/>
                    <a:pt x="16806" y="1613"/>
                  </a:cubicBezTo>
                  <a:cubicBezTo>
                    <a:pt x="16106" y="1613"/>
                    <a:pt x="15758" y="1878"/>
                    <a:pt x="15758" y="2399"/>
                  </a:cubicBezTo>
                  <a:lnTo>
                    <a:pt x="15758" y="5543"/>
                  </a:lnTo>
                  <a:close/>
                  <a:moveTo>
                    <a:pt x="15758" y="5543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800" name="AutoShape 21"/>
            <p:cNvSpPr/>
            <p:nvPr/>
          </p:nvSpPr>
          <p:spPr>
            <a:xfrm>
              <a:off x="4140" y="3159"/>
              <a:ext cx="397" cy="331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20709" y="14020"/>
                  </a:moveTo>
                  <a:cubicBezTo>
                    <a:pt x="20951" y="14020"/>
                    <a:pt x="21162" y="14126"/>
                    <a:pt x="21336" y="14334"/>
                  </a:cubicBezTo>
                  <a:cubicBezTo>
                    <a:pt x="21512" y="14549"/>
                    <a:pt x="21600" y="14810"/>
                    <a:pt x="21600" y="15116"/>
                  </a:cubicBezTo>
                  <a:lnTo>
                    <a:pt x="21600" y="20504"/>
                  </a:lnTo>
                  <a:cubicBezTo>
                    <a:pt x="21600" y="20816"/>
                    <a:pt x="21512" y="21071"/>
                    <a:pt x="21336" y="21286"/>
                  </a:cubicBezTo>
                  <a:cubicBezTo>
                    <a:pt x="21162" y="21494"/>
                    <a:pt x="20951" y="21600"/>
                    <a:pt x="20709" y="21600"/>
                  </a:cubicBezTo>
                  <a:lnTo>
                    <a:pt x="16198" y="21600"/>
                  </a:lnTo>
                  <a:cubicBezTo>
                    <a:pt x="15940" y="21600"/>
                    <a:pt x="15730" y="21494"/>
                    <a:pt x="15564" y="21286"/>
                  </a:cubicBezTo>
                  <a:cubicBezTo>
                    <a:pt x="15400" y="21071"/>
                    <a:pt x="15316" y="20816"/>
                    <a:pt x="15316" y="20504"/>
                  </a:cubicBezTo>
                  <a:lnTo>
                    <a:pt x="15316" y="15116"/>
                  </a:lnTo>
                  <a:cubicBezTo>
                    <a:pt x="15316" y="14810"/>
                    <a:pt x="15400" y="14549"/>
                    <a:pt x="15571" y="14334"/>
                  </a:cubicBezTo>
                  <a:cubicBezTo>
                    <a:pt x="15737" y="14126"/>
                    <a:pt x="15945" y="14020"/>
                    <a:pt x="16198" y="14020"/>
                  </a:cubicBezTo>
                  <a:lnTo>
                    <a:pt x="17789" y="14020"/>
                  </a:lnTo>
                  <a:lnTo>
                    <a:pt x="17789" y="11869"/>
                  </a:lnTo>
                  <a:cubicBezTo>
                    <a:pt x="17789" y="11699"/>
                    <a:pt x="17708" y="11611"/>
                    <a:pt x="17544" y="11602"/>
                  </a:cubicBezTo>
                  <a:lnTo>
                    <a:pt x="11473" y="11602"/>
                  </a:lnTo>
                  <a:lnTo>
                    <a:pt x="11473" y="14020"/>
                  </a:lnTo>
                  <a:lnTo>
                    <a:pt x="13054" y="14020"/>
                  </a:lnTo>
                  <a:cubicBezTo>
                    <a:pt x="13297" y="14020"/>
                    <a:pt x="13507" y="14126"/>
                    <a:pt x="13681" y="14334"/>
                  </a:cubicBezTo>
                  <a:cubicBezTo>
                    <a:pt x="13857" y="14549"/>
                    <a:pt x="13945" y="14810"/>
                    <a:pt x="13945" y="15116"/>
                  </a:cubicBezTo>
                  <a:lnTo>
                    <a:pt x="13945" y="20504"/>
                  </a:lnTo>
                  <a:cubicBezTo>
                    <a:pt x="13945" y="20816"/>
                    <a:pt x="13857" y="21071"/>
                    <a:pt x="13681" y="21286"/>
                  </a:cubicBezTo>
                  <a:cubicBezTo>
                    <a:pt x="13507" y="21494"/>
                    <a:pt x="13297" y="21600"/>
                    <a:pt x="13054" y="21600"/>
                  </a:cubicBezTo>
                  <a:lnTo>
                    <a:pt x="8543" y="21600"/>
                  </a:lnTo>
                  <a:cubicBezTo>
                    <a:pt x="8298" y="21600"/>
                    <a:pt x="8090" y="21494"/>
                    <a:pt x="7914" y="21286"/>
                  </a:cubicBezTo>
                  <a:cubicBezTo>
                    <a:pt x="7740" y="21071"/>
                    <a:pt x="7652" y="20816"/>
                    <a:pt x="7652" y="20504"/>
                  </a:cubicBezTo>
                  <a:lnTo>
                    <a:pt x="7652" y="15116"/>
                  </a:lnTo>
                  <a:cubicBezTo>
                    <a:pt x="7652" y="14810"/>
                    <a:pt x="7740" y="14549"/>
                    <a:pt x="7914" y="14334"/>
                  </a:cubicBezTo>
                  <a:cubicBezTo>
                    <a:pt x="8090" y="14126"/>
                    <a:pt x="8298" y="14020"/>
                    <a:pt x="8543" y="14020"/>
                  </a:cubicBezTo>
                  <a:lnTo>
                    <a:pt x="10124" y="14020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2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2" y="14020"/>
                    <a:pt x="5875" y="14126"/>
                    <a:pt x="6054" y="14334"/>
                  </a:cubicBezTo>
                  <a:cubicBezTo>
                    <a:pt x="6230" y="14549"/>
                    <a:pt x="6316" y="14810"/>
                    <a:pt x="6316" y="15116"/>
                  </a:cubicBezTo>
                  <a:lnTo>
                    <a:pt x="6316" y="20504"/>
                  </a:lnTo>
                  <a:cubicBezTo>
                    <a:pt x="6316" y="20816"/>
                    <a:pt x="6230" y="21071"/>
                    <a:pt x="6054" y="21286"/>
                  </a:cubicBezTo>
                  <a:cubicBezTo>
                    <a:pt x="5877" y="21494"/>
                    <a:pt x="5664" y="21600"/>
                    <a:pt x="5402" y="21600"/>
                  </a:cubicBezTo>
                  <a:lnTo>
                    <a:pt x="913" y="21600"/>
                  </a:lnTo>
                  <a:cubicBezTo>
                    <a:pt x="658" y="21600"/>
                    <a:pt x="441" y="21494"/>
                    <a:pt x="262" y="21286"/>
                  </a:cubicBezTo>
                  <a:cubicBezTo>
                    <a:pt x="88" y="21071"/>
                    <a:pt x="0" y="20816"/>
                    <a:pt x="0" y="20504"/>
                  </a:cubicBezTo>
                  <a:lnTo>
                    <a:pt x="0" y="15116"/>
                  </a:lnTo>
                  <a:cubicBezTo>
                    <a:pt x="0" y="14810"/>
                    <a:pt x="88" y="14549"/>
                    <a:pt x="262" y="14334"/>
                  </a:cubicBezTo>
                  <a:cubicBezTo>
                    <a:pt x="438" y="14126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2"/>
                    <a:pt x="2942" y="10544"/>
                  </a:cubicBezTo>
                  <a:cubicBezTo>
                    <a:pt x="3253" y="10180"/>
                    <a:pt x="3623" y="9998"/>
                    <a:pt x="4054" y="9998"/>
                  </a:cubicBezTo>
                  <a:lnTo>
                    <a:pt x="10122" y="9998"/>
                  </a:lnTo>
                  <a:lnTo>
                    <a:pt x="10122" y="7551"/>
                  </a:lnTo>
                  <a:lnTo>
                    <a:pt x="8541" y="7551"/>
                  </a:lnTo>
                  <a:cubicBezTo>
                    <a:pt x="8296" y="7551"/>
                    <a:pt x="8088" y="7451"/>
                    <a:pt x="7912" y="7248"/>
                  </a:cubicBezTo>
                  <a:cubicBezTo>
                    <a:pt x="7738" y="7045"/>
                    <a:pt x="7650" y="6790"/>
                    <a:pt x="7650" y="6484"/>
                  </a:cubicBezTo>
                  <a:lnTo>
                    <a:pt x="7650" y="1066"/>
                  </a:lnTo>
                  <a:cubicBezTo>
                    <a:pt x="7650" y="776"/>
                    <a:pt x="7738" y="523"/>
                    <a:pt x="7912" y="314"/>
                  </a:cubicBezTo>
                  <a:cubicBezTo>
                    <a:pt x="8088" y="103"/>
                    <a:pt x="8296" y="0"/>
                    <a:pt x="8541" y="0"/>
                  </a:cubicBezTo>
                  <a:lnTo>
                    <a:pt x="13052" y="0"/>
                  </a:lnTo>
                  <a:cubicBezTo>
                    <a:pt x="13294" y="0"/>
                    <a:pt x="13505" y="103"/>
                    <a:pt x="13679" y="314"/>
                  </a:cubicBezTo>
                  <a:cubicBezTo>
                    <a:pt x="13855" y="523"/>
                    <a:pt x="13943" y="776"/>
                    <a:pt x="13943" y="1066"/>
                  </a:cubicBezTo>
                  <a:lnTo>
                    <a:pt x="13943" y="6484"/>
                  </a:lnTo>
                  <a:cubicBezTo>
                    <a:pt x="13943" y="6790"/>
                    <a:pt x="13855" y="7045"/>
                    <a:pt x="13679" y="7248"/>
                  </a:cubicBezTo>
                  <a:cubicBezTo>
                    <a:pt x="13505" y="7451"/>
                    <a:pt x="13294" y="7551"/>
                    <a:pt x="13052" y="7551"/>
                  </a:cubicBezTo>
                  <a:lnTo>
                    <a:pt x="11471" y="7551"/>
                  </a:lnTo>
                  <a:lnTo>
                    <a:pt x="11471" y="9998"/>
                  </a:lnTo>
                  <a:lnTo>
                    <a:pt x="17541" y="9998"/>
                  </a:lnTo>
                  <a:cubicBezTo>
                    <a:pt x="17970" y="9998"/>
                    <a:pt x="18339" y="10177"/>
                    <a:pt x="18653" y="10539"/>
                  </a:cubicBezTo>
                  <a:cubicBezTo>
                    <a:pt x="18966" y="10900"/>
                    <a:pt x="19123" y="11344"/>
                    <a:pt x="19123" y="11869"/>
                  </a:cubicBezTo>
                  <a:lnTo>
                    <a:pt x="19123" y="14020"/>
                  </a:lnTo>
                  <a:lnTo>
                    <a:pt x="20709" y="14020"/>
                  </a:lnTo>
                  <a:close/>
                  <a:moveTo>
                    <a:pt x="20709" y="14020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2774" name="组合 55"/>
          <p:cNvGrpSpPr/>
          <p:nvPr/>
        </p:nvGrpSpPr>
        <p:grpSpPr>
          <a:xfrm>
            <a:off x="341313" y="3944938"/>
            <a:ext cx="3736975" cy="879475"/>
            <a:chOff x="0" y="0"/>
            <a:chExt cx="3737149" cy="879925"/>
          </a:xfrm>
        </p:grpSpPr>
        <p:sp>
          <p:nvSpPr>
            <p:cNvPr id="32785" name="TextBox 15"/>
            <p:cNvSpPr txBox="1"/>
            <p:nvPr/>
          </p:nvSpPr>
          <p:spPr>
            <a:xfrm>
              <a:off x="1039391" y="0"/>
              <a:ext cx="260983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b="1" dirty="0">
                  <a:solidFill>
                    <a:srgbClr val="00CFA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专业设计</a:t>
              </a:r>
              <a:endParaRPr lang="zh-CN" altLang="en-US" b="1" dirty="0">
                <a:solidFill>
                  <a:srgbClr val="00C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32786" name="TextBox 16"/>
            <p:cNvSpPr txBox="1"/>
            <p:nvPr/>
          </p:nvSpPr>
          <p:spPr>
            <a:xfrm>
              <a:off x="0" y="356705"/>
              <a:ext cx="373714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32775" name="Group 38"/>
          <p:cNvGrpSpPr/>
          <p:nvPr/>
        </p:nvGrpSpPr>
        <p:grpSpPr>
          <a:xfrm>
            <a:off x="342900" y="2535238"/>
            <a:ext cx="3736975" cy="879475"/>
            <a:chOff x="0" y="0"/>
            <a:chExt cx="2438937" cy="879925"/>
          </a:xfrm>
        </p:grpSpPr>
        <p:sp>
          <p:nvSpPr>
            <p:cNvPr id="32783" name="TextBox 15"/>
            <p:cNvSpPr txBox="1"/>
            <p:nvPr/>
          </p:nvSpPr>
          <p:spPr>
            <a:xfrm>
              <a:off x="678327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b="1" dirty="0">
                  <a:solidFill>
                    <a:srgbClr val="71C1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极致无岸</a:t>
              </a:r>
              <a:endParaRPr lang="zh-CN" altLang="en-US" b="1" dirty="0">
                <a:solidFill>
                  <a:srgbClr val="71C1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32784" name="TextBox 16"/>
            <p:cNvSpPr txBox="1"/>
            <p:nvPr/>
          </p:nvSpPr>
          <p:spPr>
            <a:xfrm>
              <a:off x="0" y="356705"/>
              <a:ext cx="243893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32776" name="组合 61"/>
          <p:cNvGrpSpPr/>
          <p:nvPr/>
        </p:nvGrpSpPr>
        <p:grpSpPr>
          <a:xfrm>
            <a:off x="8121650" y="2530475"/>
            <a:ext cx="3695700" cy="879475"/>
            <a:chOff x="0" y="0"/>
            <a:chExt cx="2444641" cy="879925"/>
          </a:xfrm>
        </p:grpSpPr>
        <p:sp>
          <p:nvSpPr>
            <p:cNvPr id="32781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极致无岸</a:t>
              </a:r>
              <a:endPara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32782" name="TextBox 16"/>
            <p:cNvSpPr txBox="1"/>
            <p:nvPr/>
          </p:nvSpPr>
          <p:spPr>
            <a:xfrm>
              <a:off x="5704" y="356705"/>
              <a:ext cx="243893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32777" name="组合 64"/>
          <p:cNvGrpSpPr/>
          <p:nvPr/>
        </p:nvGrpSpPr>
        <p:grpSpPr>
          <a:xfrm>
            <a:off x="8121650" y="3921125"/>
            <a:ext cx="3695700" cy="879475"/>
            <a:chOff x="0" y="0"/>
            <a:chExt cx="2444641" cy="879925"/>
          </a:xfrm>
        </p:grpSpPr>
        <p:sp>
          <p:nvSpPr>
            <p:cNvPr id="32779" name="TextBox 15"/>
            <p:cNvSpPr txBox="1"/>
            <p:nvPr/>
          </p:nvSpPr>
          <p:spPr>
            <a:xfrm>
              <a:off x="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F7B5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专业设计</a:t>
              </a:r>
              <a:endParaRPr lang="zh-CN" altLang="en-US" b="1" dirty="0">
                <a:solidFill>
                  <a:srgbClr val="F7B5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32780" name="TextBox 16"/>
            <p:cNvSpPr txBox="1"/>
            <p:nvPr/>
          </p:nvSpPr>
          <p:spPr>
            <a:xfrm>
              <a:off x="5704" y="356705"/>
              <a:ext cx="243893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32778" name="文本框 67"/>
          <p:cNvSpPr txBox="1"/>
          <p:nvPr/>
        </p:nvSpPr>
        <p:spPr>
          <a:xfrm>
            <a:off x="5314950" y="3529013"/>
            <a:ext cx="16208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3796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797" name="组合 4"/>
          <p:cNvGrpSpPr/>
          <p:nvPr/>
        </p:nvGrpSpPr>
        <p:grpSpPr>
          <a:xfrm>
            <a:off x="1654175" y="1684338"/>
            <a:ext cx="2305050" cy="2427287"/>
            <a:chOff x="0" y="0"/>
            <a:chExt cx="2305495" cy="2427307"/>
          </a:xfrm>
        </p:grpSpPr>
        <p:sp>
          <p:nvSpPr>
            <p:cNvPr id="33821" name="椭圆 5"/>
            <p:cNvSpPr/>
            <p:nvPr/>
          </p:nvSpPr>
          <p:spPr>
            <a:xfrm>
              <a:off x="0" y="121812"/>
              <a:ext cx="2305495" cy="2305495"/>
            </a:xfrm>
            <a:prstGeom prst="ellipse">
              <a:avLst/>
            </a:prstGeom>
            <a:noFill/>
            <a:ln w="12700" cap="flat" cmpd="sng">
              <a:solidFill>
                <a:srgbClr val="7E7E7D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3822" name="组合 6"/>
            <p:cNvGrpSpPr/>
            <p:nvPr/>
          </p:nvGrpSpPr>
          <p:grpSpPr>
            <a:xfrm>
              <a:off x="1481321" y="0"/>
              <a:ext cx="711015" cy="711015"/>
              <a:chOff x="0" y="0"/>
              <a:chExt cx="711015" cy="711015"/>
            </a:xfrm>
          </p:grpSpPr>
          <p:sp>
            <p:nvSpPr>
              <p:cNvPr id="33825" name="Oval 14"/>
              <p:cNvSpPr/>
              <p:nvPr/>
            </p:nvSpPr>
            <p:spPr>
              <a:xfrm>
                <a:off x="0" y="0"/>
                <a:ext cx="711015" cy="711015"/>
              </a:xfrm>
              <a:prstGeom prst="ellipse">
                <a:avLst/>
              </a:prstGeom>
              <a:solidFill>
                <a:srgbClr val="71C14E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en-US" altLang="zh-CN" sz="310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26" name="Freeform 8"/>
              <p:cNvSpPr>
                <a:spLocks noEditPoints="1"/>
              </p:cNvSpPr>
              <p:nvPr/>
            </p:nvSpPr>
            <p:spPr>
              <a:xfrm>
                <a:off x="204231" y="191012"/>
                <a:ext cx="302552" cy="328989"/>
              </a:xfrm>
              <a:custGeom>
                <a:avLst/>
                <a:gdLst>
                  <a:gd name="txL" fmla="*/ 0 w 206"/>
                  <a:gd name="txT" fmla="*/ 0 h 224"/>
                  <a:gd name="txR" fmla="*/ 206 w 206"/>
                  <a:gd name="txB" fmla="*/ 224 h 224"/>
                </a:gdLst>
                <a:ahLst/>
                <a:cxnLst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06" h="224">
                    <a:moveTo>
                      <a:pt x="10" y="0"/>
                    </a:moveTo>
                    <a:lnTo>
                      <a:pt x="0" y="0"/>
                    </a:lnTo>
                    <a:lnTo>
                      <a:pt x="0" y="224"/>
                    </a:lnTo>
                    <a:lnTo>
                      <a:pt x="196" y="224"/>
                    </a:lnTo>
                    <a:lnTo>
                      <a:pt x="196" y="214"/>
                    </a:lnTo>
                    <a:lnTo>
                      <a:pt x="10" y="214"/>
                    </a:lnTo>
                    <a:lnTo>
                      <a:pt x="10" y="0"/>
                    </a:lnTo>
                    <a:close/>
                    <a:moveTo>
                      <a:pt x="29" y="194"/>
                    </a:moveTo>
                    <a:lnTo>
                      <a:pt x="78" y="194"/>
                    </a:lnTo>
                    <a:lnTo>
                      <a:pt x="78" y="90"/>
                    </a:lnTo>
                    <a:lnTo>
                      <a:pt x="29" y="139"/>
                    </a:lnTo>
                    <a:lnTo>
                      <a:pt x="29" y="194"/>
                    </a:lnTo>
                    <a:close/>
                    <a:moveTo>
                      <a:pt x="88" y="194"/>
                    </a:moveTo>
                    <a:lnTo>
                      <a:pt x="137" y="194"/>
                    </a:lnTo>
                    <a:lnTo>
                      <a:pt x="137" y="100"/>
                    </a:lnTo>
                    <a:lnTo>
                      <a:pt x="118" y="119"/>
                    </a:lnTo>
                    <a:lnTo>
                      <a:pt x="88" y="90"/>
                    </a:lnTo>
                    <a:lnTo>
                      <a:pt x="88" y="194"/>
                    </a:lnTo>
                    <a:close/>
                    <a:moveTo>
                      <a:pt x="147" y="194"/>
                    </a:moveTo>
                    <a:lnTo>
                      <a:pt x="196" y="194"/>
                    </a:lnTo>
                    <a:lnTo>
                      <a:pt x="196" y="46"/>
                    </a:lnTo>
                    <a:lnTo>
                      <a:pt x="147" y="95"/>
                    </a:lnTo>
                    <a:lnTo>
                      <a:pt x="147" y="194"/>
                    </a:lnTo>
                    <a:close/>
                    <a:moveTo>
                      <a:pt x="83" y="58"/>
                    </a:moveTo>
                    <a:lnTo>
                      <a:pt x="118" y="95"/>
                    </a:lnTo>
                    <a:lnTo>
                      <a:pt x="189" y="24"/>
                    </a:lnTo>
                    <a:lnTo>
                      <a:pt x="206" y="44"/>
                    </a:lnTo>
                    <a:lnTo>
                      <a:pt x="206" y="0"/>
                    </a:lnTo>
                    <a:lnTo>
                      <a:pt x="162" y="0"/>
                    </a:lnTo>
                    <a:lnTo>
                      <a:pt x="179" y="17"/>
                    </a:lnTo>
                    <a:lnTo>
                      <a:pt x="118" y="78"/>
                    </a:lnTo>
                    <a:lnTo>
                      <a:pt x="81" y="41"/>
                    </a:lnTo>
                    <a:lnTo>
                      <a:pt x="27" y="97"/>
                    </a:lnTo>
                    <a:lnTo>
                      <a:pt x="34" y="104"/>
                    </a:lnTo>
                    <a:lnTo>
                      <a:pt x="83" y="58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3823" name="文本框 8"/>
            <p:cNvSpPr txBox="1"/>
            <p:nvPr/>
          </p:nvSpPr>
          <p:spPr>
            <a:xfrm>
              <a:off x="552129" y="687468"/>
              <a:ext cx="1563624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4800" b="1" dirty="0">
                  <a:solidFill>
                    <a:srgbClr val="71C1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</a:t>
              </a:r>
              <a:r>
                <a:rPr lang="en-US" altLang="zh-CN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4" name="矩形 9"/>
            <p:cNvSpPr/>
            <p:nvPr/>
          </p:nvSpPr>
          <p:spPr>
            <a:xfrm>
              <a:off x="244608" y="1456775"/>
              <a:ext cx="1852857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单击此处添加描述</a:t>
              </a:r>
              <a:endParaRPr lang="zh-CN" altLang="en-US" sz="1600" b="1" dirty="0">
                <a:solidFill>
                  <a:srgbClr val="26262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3798" name="组合 12"/>
          <p:cNvGrpSpPr/>
          <p:nvPr/>
        </p:nvGrpSpPr>
        <p:grpSpPr>
          <a:xfrm>
            <a:off x="1643063" y="4354513"/>
            <a:ext cx="2163762" cy="1293812"/>
            <a:chOff x="0" y="0"/>
            <a:chExt cx="2164109" cy="1292661"/>
          </a:xfrm>
        </p:grpSpPr>
        <p:sp>
          <p:nvSpPr>
            <p:cNvPr id="33819" name="TextBox 10"/>
            <p:cNvSpPr txBox="1"/>
            <p:nvPr/>
          </p:nvSpPr>
          <p:spPr>
            <a:xfrm>
              <a:off x="127282" y="0"/>
              <a:ext cx="190954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600" b="1" dirty="0">
                  <a:solidFill>
                    <a:srgbClr val="71C1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 dirty="0">
                <a:solidFill>
                  <a:srgbClr val="71C14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0" name="TextBox 11"/>
            <p:cNvSpPr txBox="1"/>
            <p:nvPr/>
          </p:nvSpPr>
          <p:spPr>
            <a:xfrm>
              <a:off x="0" y="338554"/>
              <a:ext cx="2164109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9" name="组合 15"/>
          <p:cNvGrpSpPr/>
          <p:nvPr/>
        </p:nvGrpSpPr>
        <p:grpSpPr>
          <a:xfrm>
            <a:off x="5003800" y="4354513"/>
            <a:ext cx="2163763" cy="1293812"/>
            <a:chOff x="0" y="0"/>
            <a:chExt cx="2164109" cy="1292661"/>
          </a:xfrm>
        </p:grpSpPr>
        <p:sp>
          <p:nvSpPr>
            <p:cNvPr id="33817" name="TextBox 10"/>
            <p:cNvSpPr txBox="1"/>
            <p:nvPr/>
          </p:nvSpPr>
          <p:spPr>
            <a:xfrm>
              <a:off x="127282" y="0"/>
              <a:ext cx="190954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600" b="1" dirty="0">
                  <a:solidFill>
                    <a:srgbClr val="00CFA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 dirty="0">
                <a:solidFill>
                  <a:srgbClr val="00CFA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18" name="TextBox 11"/>
            <p:cNvSpPr txBox="1"/>
            <p:nvPr/>
          </p:nvSpPr>
          <p:spPr>
            <a:xfrm>
              <a:off x="0" y="338554"/>
              <a:ext cx="2164109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00" name="组合 19"/>
          <p:cNvGrpSpPr/>
          <p:nvPr/>
        </p:nvGrpSpPr>
        <p:grpSpPr>
          <a:xfrm>
            <a:off x="8212138" y="4354513"/>
            <a:ext cx="2163762" cy="1293812"/>
            <a:chOff x="0" y="0"/>
            <a:chExt cx="2164109" cy="1292661"/>
          </a:xfrm>
        </p:grpSpPr>
        <p:sp>
          <p:nvSpPr>
            <p:cNvPr id="33815" name="TextBox 10"/>
            <p:cNvSpPr txBox="1"/>
            <p:nvPr/>
          </p:nvSpPr>
          <p:spPr>
            <a:xfrm>
              <a:off x="127282" y="0"/>
              <a:ext cx="190954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600" b="1" dirty="0">
                  <a:solidFill>
                    <a:srgbClr val="00B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 dirty="0">
                <a:solidFill>
                  <a:srgbClr val="00B1D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16" name="TextBox 11"/>
            <p:cNvSpPr txBox="1"/>
            <p:nvPr/>
          </p:nvSpPr>
          <p:spPr>
            <a:xfrm>
              <a:off x="0" y="338554"/>
              <a:ext cx="2164109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01" name="组合 22"/>
          <p:cNvGrpSpPr/>
          <p:nvPr/>
        </p:nvGrpSpPr>
        <p:grpSpPr>
          <a:xfrm>
            <a:off x="4862513" y="1684338"/>
            <a:ext cx="2305050" cy="2427287"/>
            <a:chOff x="0" y="0"/>
            <a:chExt cx="2305495" cy="2427307"/>
          </a:xfrm>
        </p:grpSpPr>
        <p:grpSp>
          <p:nvGrpSpPr>
            <p:cNvPr id="33809" name="组合 23"/>
            <p:cNvGrpSpPr/>
            <p:nvPr/>
          </p:nvGrpSpPr>
          <p:grpSpPr>
            <a:xfrm>
              <a:off x="0" y="0"/>
              <a:ext cx="2305495" cy="2427307"/>
              <a:chOff x="0" y="0"/>
              <a:chExt cx="2305495" cy="2427307"/>
            </a:xfrm>
          </p:grpSpPr>
          <p:sp>
            <p:nvSpPr>
              <p:cNvPr id="33811" name="椭圆 25"/>
              <p:cNvSpPr/>
              <p:nvPr/>
            </p:nvSpPr>
            <p:spPr>
              <a:xfrm>
                <a:off x="0" y="121812"/>
                <a:ext cx="2305495" cy="2305495"/>
              </a:xfrm>
              <a:prstGeom prst="ellipse">
                <a:avLst/>
              </a:prstGeom>
              <a:noFill/>
              <a:ln w="12700" cap="flat" cmpd="sng">
                <a:solidFill>
                  <a:srgbClr val="7E7E7D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12" name="Oval 14"/>
              <p:cNvSpPr/>
              <p:nvPr/>
            </p:nvSpPr>
            <p:spPr>
              <a:xfrm>
                <a:off x="1481321" y="0"/>
                <a:ext cx="711015" cy="711015"/>
              </a:xfrm>
              <a:prstGeom prst="ellipse">
                <a:avLst/>
              </a:prstGeom>
              <a:solidFill>
                <a:srgbClr val="00CFAD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en-US" altLang="zh-CN" sz="310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13" name="文本框 27"/>
              <p:cNvSpPr txBox="1"/>
              <p:nvPr/>
            </p:nvSpPr>
            <p:spPr>
              <a:xfrm>
                <a:off x="552129" y="687468"/>
                <a:ext cx="1563624" cy="8309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4800" b="1" dirty="0">
                    <a:solidFill>
                      <a:srgbClr val="00CFA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35</a:t>
                </a:r>
                <a:r>
                  <a:rPr lang="en-US" altLang="zh-CN" sz="2800" b="1" dirty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</a:t>
                </a:r>
                <a:endPara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14" name="矩形 28"/>
              <p:cNvSpPr/>
              <p:nvPr/>
            </p:nvSpPr>
            <p:spPr>
              <a:xfrm>
                <a:off x="244608" y="1456775"/>
                <a:ext cx="1852857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600" b="1" dirty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单击此处添加描述</a:t>
                </a:r>
                <a:endParaRPr lang="zh-CN" altLang="en-US" sz="1600" b="1" dirty="0">
                  <a:solidFill>
                    <a:srgbClr val="262626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810" name="Freeform 68"/>
            <p:cNvSpPr>
              <a:spLocks noEditPoints="1"/>
            </p:cNvSpPr>
            <p:nvPr/>
          </p:nvSpPr>
          <p:spPr>
            <a:xfrm>
              <a:off x="1638928" y="156384"/>
              <a:ext cx="395799" cy="398243"/>
            </a:xfrm>
            <a:custGeom>
              <a:avLst/>
              <a:gdLst>
                <a:gd name="txL" fmla="*/ 0 w 286"/>
                <a:gd name="txT" fmla="*/ 0 h 288"/>
                <a:gd name="txR" fmla="*/ 286 w 286"/>
                <a:gd name="txB" fmla="*/ 288 h 28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3802" name="组合 29"/>
          <p:cNvGrpSpPr/>
          <p:nvPr/>
        </p:nvGrpSpPr>
        <p:grpSpPr>
          <a:xfrm>
            <a:off x="8070850" y="1684338"/>
            <a:ext cx="2305050" cy="2427287"/>
            <a:chOff x="0" y="0"/>
            <a:chExt cx="2305495" cy="2427307"/>
          </a:xfrm>
        </p:grpSpPr>
        <p:grpSp>
          <p:nvGrpSpPr>
            <p:cNvPr id="33803" name="组合 30"/>
            <p:cNvGrpSpPr/>
            <p:nvPr/>
          </p:nvGrpSpPr>
          <p:grpSpPr>
            <a:xfrm>
              <a:off x="0" y="0"/>
              <a:ext cx="2305495" cy="2427307"/>
              <a:chOff x="0" y="0"/>
              <a:chExt cx="2305495" cy="2427307"/>
            </a:xfrm>
          </p:grpSpPr>
          <p:sp>
            <p:nvSpPr>
              <p:cNvPr id="33805" name="椭圆 35"/>
              <p:cNvSpPr/>
              <p:nvPr/>
            </p:nvSpPr>
            <p:spPr>
              <a:xfrm>
                <a:off x="0" y="121812"/>
                <a:ext cx="2305495" cy="2305495"/>
              </a:xfrm>
              <a:prstGeom prst="ellipse">
                <a:avLst/>
              </a:prstGeom>
              <a:noFill/>
              <a:ln w="12700" cap="flat" cmpd="sng">
                <a:solidFill>
                  <a:srgbClr val="7E7E7D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06" name="Oval 14"/>
              <p:cNvSpPr/>
              <p:nvPr/>
            </p:nvSpPr>
            <p:spPr>
              <a:xfrm>
                <a:off x="1481321" y="0"/>
                <a:ext cx="711015" cy="711015"/>
              </a:xfrm>
              <a:prstGeom prst="ellipse">
                <a:avLst/>
              </a:prstGeom>
              <a:solidFill>
                <a:srgbClr val="00B1DA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en-US" altLang="zh-CN" sz="310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07" name="文本框 37"/>
              <p:cNvSpPr txBox="1"/>
              <p:nvPr/>
            </p:nvSpPr>
            <p:spPr>
              <a:xfrm>
                <a:off x="552129" y="687468"/>
                <a:ext cx="1563624" cy="8309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4800" b="1" dirty="0">
                    <a:solidFill>
                      <a:srgbClr val="00B1D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86</a:t>
                </a:r>
                <a:r>
                  <a:rPr lang="en-US" altLang="zh-CN" sz="2800" b="1" dirty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</a:t>
                </a:r>
                <a:endPara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08" name="矩形 38"/>
              <p:cNvSpPr/>
              <p:nvPr/>
            </p:nvSpPr>
            <p:spPr>
              <a:xfrm>
                <a:off x="244608" y="1456775"/>
                <a:ext cx="1852857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600" b="1" dirty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单击此处添加描述</a:t>
                </a:r>
                <a:endParaRPr lang="zh-CN" altLang="en-US" sz="1600" b="1" dirty="0">
                  <a:solidFill>
                    <a:srgbClr val="262626"/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33804" name="组合 3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46521" y="156834"/>
              <a:ext cx="359664" cy="35966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821" name="组合 2"/>
          <p:cNvGrpSpPr/>
          <p:nvPr/>
        </p:nvGrpSpPr>
        <p:grpSpPr>
          <a:xfrm>
            <a:off x="777875" y="1490663"/>
            <a:ext cx="10629900" cy="4387850"/>
            <a:chOff x="0" y="0"/>
            <a:chExt cx="10630240" cy="4388240"/>
          </a:xfrm>
        </p:grpSpPr>
        <p:sp>
          <p:nvSpPr>
            <p:cNvPr id="34822" name="Rectangle 47"/>
            <p:cNvSpPr/>
            <p:nvPr/>
          </p:nvSpPr>
          <p:spPr>
            <a:xfrm>
              <a:off x="2056846" y="2228240"/>
              <a:ext cx="1993048" cy="2160000"/>
            </a:xfrm>
            <a:prstGeom prst="rect">
              <a:avLst/>
            </a:prstGeom>
            <a:solidFill>
              <a:srgbClr val="00B1D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5400" dirty="0">
                <a:solidFill>
                  <a:srgbClr val="FFFFFF"/>
                </a:solidFill>
                <a:latin typeface="FontAwesome"/>
              </a:endParaRPr>
            </a:p>
          </p:txBody>
        </p:sp>
        <p:sp>
          <p:nvSpPr>
            <p:cNvPr id="34823" name="Rectangle 59"/>
            <p:cNvSpPr/>
            <p:nvPr/>
          </p:nvSpPr>
          <p:spPr>
            <a:xfrm>
              <a:off x="8637192" y="0"/>
              <a:ext cx="1993048" cy="2160000"/>
            </a:xfrm>
            <a:prstGeom prst="rect">
              <a:avLst/>
            </a:prstGeom>
            <a:solidFill>
              <a:srgbClr val="FF5844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AU" altLang="en-US" sz="5400" dirty="0">
                <a:solidFill>
                  <a:srgbClr val="FFFFFF"/>
                </a:solidFill>
                <a:latin typeface="FontAwesome"/>
              </a:endParaRPr>
            </a:p>
          </p:txBody>
        </p:sp>
        <p:pic>
          <p:nvPicPr>
            <p:cNvPr id="34824" name="图片占位符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2228240"/>
              <a:ext cx="1994552" cy="216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5" name="图片占位符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054405" cy="216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6" name="图片占位符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698" y="0"/>
              <a:ext cx="2393838" cy="43882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7" name="图片占位符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5835" y="2228240"/>
              <a:ext cx="4054405" cy="216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8" name="图片占位符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7340" y="0"/>
              <a:ext cx="1994552" cy="21600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4829" name="组合 12"/>
            <p:cNvGrpSpPr/>
            <p:nvPr/>
          </p:nvGrpSpPr>
          <p:grpSpPr>
            <a:xfrm>
              <a:off x="2173807" y="2545112"/>
              <a:ext cx="1759125" cy="1526256"/>
              <a:chOff x="0" y="0"/>
              <a:chExt cx="1765553" cy="1526256"/>
            </a:xfrm>
          </p:grpSpPr>
          <p:sp>
            <p:nvSpPr>
              <p:cNvPr id="34833" name="TextBox 15"/>
              <p:cNvSpPr txBox="1"/>
              <p:nvPr/>
            </p:nvSpPr>
            <p:spPr>
              <a:xfrm>
                <a:off x="0" y="0"/>
                <a:ext cx="1703232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极致无岸</a:t>
                </a:r>
                <a:endPara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  <p:sp>
            <p:nvSpPr>
              <p:cNvPr id="34834" name="TextBox 16"/>
              <p:cNvSpPr txBox="1"/>
              <p:nvPr/>
            </p:nvSpPr>
            <p:spPr>
              <a:xfrm>
                <a:off x="45535" y="356705"/>
                <a:ext cx="1720018" cy="11695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专业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，是集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模板开发、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设计定制、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培训于一体的专业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服务提供商。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</p:grpSp>
        <p:grpSp>
          <p:nvGrpSpPr>
            <p:cNvPr id="34830" name="组合 15"/>
            <p:cNvGrpSpPr/>
            <p:nvPr/>
          </p:nvGrpSpPr>
          <p:grpSpPr>
            <a:xfrm>
              <a:off x="8753584" y="316872"/>
              <a:ext cx="1760263" cy="1526256"/>
              <a:chOff x="0" y="0"/>
              <a:chExt cx="1766695" cy="1526256"/>
            </a:xfrm>
          </p:grpSpPr>
          <p:sp>
            <p:nvSpPr>
              <p:cNvPr id="34831" name="TextBox 15"/>
              <p:cNvSpPr txBox="1"/>
              <p:nvPr/>
            </p:nvSpPr>
            <p:spPr>
              <a:xfrm>
                <a:off x="0" y="0"/>
                <a:ext cx="1703232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专业设计</a:t>
                </a:r>
                <a:endPara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  <p:sp>
            <p:nvSpPr>
              <p:cNvPr id="34832" name="TextBox 16"/>
              <p:cNvSpPr txBox="1"/>
              <p:nvPr/>
            </p:nvSpPr>
            <p:spPr>
              <a:xfrm>
                <a:off x="44391" y="356705"/>
                <a:ext cx="1722304" cy="11695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专业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，是集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模板开发、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设计定制、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培训于一体的专业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PPT</a:t>
                </a: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/>
                  </a:rPr>
                  <a:t>服务提供商。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5844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5" name="Group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66925" y="2225675"/>
            <a:ext cx="2279650" cy="238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Group 7"/>
          <p:cNvPicPr/>
          <p:nvPr/>
        </p:nvPicPr>
        <p:blipFill>
          <a:blip r:embed="rId3"/>
          <a:stretch>
            <a:fillRect/>
          </a:stretch>
        </p:blipFill>
        <p:spPr>
          <a:xfrm>
            <a:off x="2730500" y="2657475"/>
            <a:ext cx="1182688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Group 5"/>
          <p:cNvPicPr/>
          <p:nvPr/>
        </p:nvPicPr>
        <p:blipFill>
          <a:blip r:embed="rId4"/>
          <a:stretch>
            <a:fillRect/>
          </a:stretch>
        </p:blipFill>
        <p:spPr>
          <a:xfrm>
            <a:off x="1517650" y="1792288"/>
            <a:ext cx="3262313" cy="3255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848" name="Group 4"/>
          <p:cNvGrpSpPr/>
          <p:nvPr/>
        </p:nvGrpSpPr>
        <p:grpSpPr>
          <a:xfrm>
            <a:off x="1095375" y="1363663"/>
            <a:ext cx="4105275" cy="4106862"/>
            <a:chOff x="0" y="0"/>
            <a:chExt cx="4105646" cy="4105646"/>
          </a:xfrm>
        </p:grpSpPr>
        <p:sp>
          <p:nvSpPr>
            <p:cNvPr id="35868" name="Block Arc 2275"/>
            <p:cNvSpPr/>
            <p:nvPr/>
          </p:nvSpPr>
          <p:spPr>
            <a:xfrm flipH="1">
              <a:off x="0" y="0"/>
              <a:ext cx="4105646" cy="4105646"/>
            </a:xfrm>
            <a:custGeom>
              <a:avLst/>
              <a:gdLst>
                <a:gd name="txL" fmla="*/ 0 w 4105646"/>
                <a:gd name="txT" fmla="*/ 0 h 4105646"/>
                <a:gd name="txR" fmla="*/ 4105646 w 4105646"/>
                <a:gd name="txB" fmla="*/ 4105646 h 4105646"/>
              </a:gdLst>
              <a:ahLst/>
              <a:cxnLst>
                <a:cxn ang="0">
                  <a:pos x="3685872" y="808946"/>
                </a:cxn>
                <a:cxn ang="0">
                  <a:pos x="3635000" y="3360798"/>
                </a:cxn>
                <a:cxn ang="0">
                  <a:pos x="1138243" y="3890654"/>
                </a:cxn>
                <a:cxn ang="0">
                  <a:pos x="55334" y="1579411"/>
                </a:cxn>
                <a:cxn ang="0">
                  <a:pos x="2060339" y="14"/>
                </a:cxn>
                <a:cxn ang="0">
                  <a:pos x="2058855" y="405320"/>
                </a:cxn>
                <a:cxn ang="0">
                  <a:pos x="449718" y="1672881"/>
                </a:cxn>
                <a:cxn ang="0">
                  <a:pos x="1318818" y="3527792"/>
                </a:cxn>
                <a:cxn ang="0">
                  <a:pos x="3322614" y="3102552"/>
                </a:cxn>
                <a:cxn ang="0">
                  <a:pos x="3363444" y="1054537"/>
                </a:cxn>
                <a:cxn ang="0">
                  <a:pos x="3685872" y="808946"/>
                </a:cxn>
              </a:cxnLst>
              <a:rect l="txL" t="txT" r="txR" b="txB"/>
              <a:pathLst>
                <a:path w="4105646" h="4105646">
                  <a:moveTo>
                    <a:pt x="3685873" y="808946"/>
                  </a:moveTo>
                  <a:cubicBezTo>
                    <a:pt x="4264045" y="1568012"/>
                    <a:pt x="4242966" y="2625380"/>
                    <a:pt x="3635000" y="3360799"/>
                  </a:cubicBezTo>
                  <a:cubicBezTo>
                    <a:pt x="3027034" y="4096218"/>
                    <a:pt x="1992495" y="4315765"/>
                    <a:pt x="1138243" y="3890655"/>
                  </a:cubicBezTo>
                  <a:cubicBezTo>
                    <a:pt x="283992" y="3465545"/>
                    <a:pt x="-164715" y="2507873"/>
                    <a:pt x="55334" y="1579411"/>
                  </a:cubicBezTo>
                  <a:cubicBezTo>
                    <a:pt x="275383" y="650948"/>
                    <a:pt x="1106163" y="-3480"/>
                    <a:pt x="2060339" y="14"/>
                  </a:cubicBezTo>
                  <a:cubicBezTo>
                    <a:pt x="2059844" y="135116"/>
                    <a:pt x="2059350" y="270218"/>
                    <a:pt x="2058855" y="405320"/>
                  </a:cubicBezTo>
                  <a:cubicBezTo>
                    <a:pt x="1293071" y="402516"/>
                    <a:pt x="626320" y="927734"/>
                    <a:pt x="449718" y="1672881"/>
                  </a:cubicBezTo>
                  <a:cubicBezTo>
                    <a:pt x="273116" y="2418028"/>
                    <a:pt x="633230" y="3186617"/>
                    <a:pt x="1318818" y="3527793"/>
                  </a:cubicBezTo>
                  <a:cubicBezTo>
                    <a:pt x="2004406" y="3868970"/>
                    <a:pt x="2834686" y="3692770"/>
                    <a:pt x="3322615" y="3102552"/>
                  </a:cubicBezTo>
                  <a:cubicBezTo>
                    <a:pt x="3810545" y="2512334"/>
                    <a:pt x="3827462" y="1663732"/>
                    <a:pt x="3363444" y="1054537"/>
                  </a:cubicBezTo>
                  <a:lnTo>
                    <a:pt x="3685873" y="808946"/>
                  </a:lnTo>
                  <a:close/>
                </a:path>
              </a:pathLst>
            </a:custGeom>
            <a:solidFill>
              <a:srgbClr val="F7B54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69" name="Oval 2282"/>
            <p:cNvSpPr/>
            <p:nvPr/>
          </p:nvSpPr>
          <p:spPr>
            <a:xfrm>
              <a:off x="1854981" y="0"/>
              <a:ext cx="400383" cy="400383"/>
            </a:xfrm>
            <a:prstGeom prst="ellipse">
              <a:avLst/>
            </a:prstGeom>
            <a:solidFill>
              <a:srgbClr val="F7B54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849" name="Oval 2287"/>
          <p:cNvSpPr/>
          <p:nvPr/>
        </p:nvSpPr>
        <p:spPr>
          <a:xfrm>
            <a:off x="6019800" y="3419475"/>
            <a:ext cx="585788" cy="585788"/>
          </a:xfrm>
          <a:prstGeom prst="ellipse">
            <a:avLst/>
          </a:prstGeom>
          <a:solidFill>
            <a:srgbClr val="00B1DA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0" name="Text Placeholder 33"/>
          <p:cNvSpPr txBox="1"/>
          <p:nvPr/>
        </p:nvSpPr>
        <p:spPr>
          <a:xfrm>
            <a:off x="5726113" y="4110038"/>
            <a:ext cx="1181100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1" name="Oval 2289"/>
          <p:cNvSpPr/>
          <p:nvPr/>
        </p:nvSpPr>
        <p:spPr>
          <a:xfrm>
            <a:off x="7351713" y="3425825"/>
            <a:ext cx="585787" cy="585788"/>
          </a:xfrm>
          <a:prstGeom prst="ellipse">
            <a:avLst/>
          </a:prstGeom>
          <a:solidFill>
            <a:srgbClr val="71C14E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Text Placeholder 33"/>
          <p:cNvSpPr txBox="1"/>
          <p:nvPr/>
        </p:nvSpPr>
        <p:spPr>
          <a:xfrm>
            <a:off x="7058025" y="4114800"/>
            <a:ext cx="1182688" cy="3190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3" name="Oval 2291"/>
          <p:cNvSpPr/>
          <p:nvPr/>
        </p:nvSpPr>
        <p:spPr>
          <a:xfrm>
            <a:off x="8686800" y="3419475"/>
            <a:ext cx="585788" cy="585788"/>
          </a:xfrm>
          <a:prstGeom prst="ellipse">
            <a:avLst/>
          </a:prstGeom>
          <a:solidFill>
            <a:srgbClr val="00CFAD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AU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4" name="Text Placeholder 33"/>
          <p:cNvSpPr txBox="1"/>
          <p:nvPr/>
        </p:nvSpPr>
        <p:spPr>
          <a:xfrm>
            <a:off x="8393113" y="4110038"/>
            <a:ext cx="1181100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5" name="Oval 2293"/>
          <p:cNvSpPr/>
          <p:nvPr/>
        </p:nvSpPr>
        <p:spPr>
          <a:xfrm>
            <a:off x="10018713" y="3419475"/>
            <a:ext cx="585787" cy="585788"/>
          </a:xfrm>
          <a:prstGeom prst="ellipse">
            <a:avLst/>
          </a:prstGeom>
          <a:solidFill>
            <a:srgbClr val="F7B540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AU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6" name="Text Placeholder 33"/>
          <p:cNvSpPr txBox="1"/>
          <p:nvPr/>
        </p:nvSpPr>
        <p:spPr>
          <a:xfrm>
            <a:off x="9725025" y="4110038"/>
            <a:ext cx="1181100" cy="317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7" name="Rounded Rectangle 2295"/>
          <p:cNvSpPr/>
          <p:nvPr/>
        </p:nvSpPr>
        <p:spPr>
          <a:xfrm>
            <a:off x="5937250" y="4514850"/>
            <a:ext cx="5159375" cy="955675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>
            <a:noFill/>
          </a:ln>
        </p:spPr>
        <p:txBody>
          <a:bodyPr lIns="180000" rIns="180000" anchor="ctr"/>
          <a:p>
            <a:pPr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8" name="Rectangle 2296"/>
          <p:cNvSpPr/>
          <p:nvPr/>
        </p:nvSpPr>
        <p:spPr>
          <a:xfrm>
            <a:off x="2428875" y="1500188"/>
            <a:ext cx="414338" cy="1698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algn="r" eaLnBrk="1" hangingPunct="1"/>
            <a:r>
              <a: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19.5 K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9" name="Rectangle 2297"/>
          <p:cNvSpPr/>
          <p:nvPr/>
        </p:nvSpPr>
        <p:spPr>
          <a:xfrm>
            <a:off x="2428875" y="1911350"/>
            <a:ext cx="414338" cy="168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algn="r" eaLnBrk="1" hangingPunct="1"/>
            <a:r>
              <a: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17.2 K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0" name="Rectangle 2298"/>
          <p:cNvSpPr/>
          <p:nvPr/>
        </p:nvSpPr>
        <p:spPr>
          <a:xfrm>
            <a:off x="2511425" y="2343150"/>
            <a:ext cx="331788" cy="1698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algn="r" eaLnBrk="1" hangingPunct="1"/>
            <a:r>
              <a: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9.2 K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1" name="Rectangle 2299"/>
          <p:cNvSpPr/>
          <p:nvPr/>
        </p:nvSpPr>
        <p:spPr>
          <a:xfrm>
            <a:off x="2511425" y="2760663"/>
            <a:ext cx="331788" cy="168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algn="r" eaLnBrk="1" hangingPunct="1"/>
            <a:r>
              <a: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7.7 K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2" name="TextBox 4"/>
          <p:cNvSpPr txBox="1"/>
          <p:nvPr/>
        </p:nvSpPr>
        <p:spPr>
          <a:xfrm>
            <a:off x="5786438" y="1258888"/>
            <a:ext cx="29543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极致无岸，专业设计</a:t>
            </a:r>
            <a:endParaRPr lang="en-US" altLang="zh-CN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5863" name="TextBox 6"/>
          <p:cNvSpPr txBox="1"/>
          <p:nvPr/>
        </p:nvSpPr>
        <p:spPr>
          <a:xfrm>
            <a:off x="5786438" y="1747838"/>
            <a:ext cx="502602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由多位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作品、最实用的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培训和最贴心的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5864" name="Text Placeholder 33"/>
          <p:cNvSpPr txBox="1"/>
          <p:nvPr/>
        </p:nvSpPr>
        <p:spPr>
          <a:xfrm flipH="1">
            <a:off x="2743200" y="1479550"/>
            <a:ext cx="936625" cy="238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 eaLnBrk="1" hangingPunct="1">
              <a:lnSpc>
                <a:spcPct val="90000"/>
              </a:lnSpc>
            </a:pPr>
            <a:r>
              <a:rPr lang="zh-CN" altLang="en-US" sz="1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5" name="Text Placeholder 33"/>
          <p:cNvSpPr txBox="1"/>
          <p:nvPr/>
        </p:nvSpPr>
        <p:spPr>
          <a:xfrm flipH="1">
            <a:off x="2743200" y="1900238"/>
            <a:ext cx="936625" cy="238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 eaLnBrk="1" hangingPunct="1">
              <a:lnSpc>
                <a:spcPct val="90000"/>
              </a:lnSpc>
            </a:pPr>
            <a:r>
              <a:rPr lang="zh-CN" altLang="en-US" sz="1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6" name="Text Placeholder 33"/>
          <p:cNvSpPr txBox="1"/>
          <p:nvPr/>
        </p:nvSpPr>
        <p:spPr>
          <a:xfrm flipH="1">
            <a:off x="2743200" y="2320925"/>
            <a:ext cx="936625" cy="238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 eaLnBrk="1" hangingPunct="1">
              <a:lnSpc>
                <a:spcPct val="90000"/>
              </a:lnSpc>
            </a:pPr>
            <a:r>
              <a:rPr lang="zh-CN" altLang="en-US" sz="1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7" name="Text Placeholder 33"/>
          <p:cNvSpPr txBox="1"/>
          <p:nvPr/>
        </p:nvSpPr>
        <p:spPr>
          <a:xfrm flipH="1">
            <a:off x="2743200" y="2741613"/>
            <a:ext cx="936625" cy="2397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 eaLnBrk="1" hangingPunct="1">
              <a:lnSpc>
                <a:spcPct val="90000"/>
              </a:lnSpc>
            </a:pPr>
            <a:r>
              <a:rPr lang="zh-CN" altLang="en-US" sz="1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3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TextBox 39"/>
          <p:cNvSpPr txBox="1"/>
          <p:nvPr/>
        </p:nvSpPr>
        <p:spPr>
          <a:xfrm>
            <a:off x="1219200" y="4664075"/>
            <a:ext cx="354013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0" name="TextBox 41"/>
          <p:cNvSpPr txBox="1"/>
          <p:nvPr/>
        </p:nvSpPr>
        <p:spPr>
          <a:xfrm>
            <a:off x="1219200" y="4913313"/>
            <a:ext cx="328613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1" name="TextBox 43"/>
          <p:cNvSpPr txBox="1"/>
          <p:nvPr/>
        </p:nvSpPr>
        <p:spPr>
          <a:xfrm>
            <a:off x="1219200" y="5164138"/>
            <a:ext cx="363538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2" name="Rectangle 52"/>
          <p:cNvSpPr/>
          <p:nvPr/>
        </p:nvSpPr>
        <p:spPr>
          <a:xfrm>
            <a:off x="1689100" y="4751388"/>
            <a:ext cx="1768475" cy="74612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3" name="Rectangle 53"/>
          <p:cNvSpPr/>
          <p:nvPr/>
        </p:nvSpPr>
        <p:spPr>
          <a:xfrm>
            <a:off x="1687513" y="4746625"/>
            <a:ext cx="1519237" cy="79375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4" name="Rectangle 50"/>
          <p:cNvSpPr/>
          <p:nvPr/>
        </p:nvSpPr>
        <p:spPr>
          <a:xfrm>
            <a:off x="1689100" y="5002213"/>
            <a:ext cx="1768475" cy="74612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5" name="Rectangle 51"/>
          <p:cNvSpPr/>
          <p:nvPr/>
        </p:nvSpPr>
        <p:spPr>
          <a:xfrm>
            <a:off x="1687513" y="5002213"/>
            <a:ext cx="1438275" cy="74612"/>
          </a:xfrm>
          <a:prstGeom prst="rect">
            <a:avLst/>
          </a:prstGeom>
          <a:solidFill>
            <a:srgbClr val="00CFAD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6" name="Rectangle 48"/>
          <p:cNvSpPr/>
          <p:nvPr/>
        </p:nvSpPr>
        <p:spPr>
          <a:xfrm>
            <a:off x="1689100" y="5253038"/>
            <a:ext cx="1768475" cy="73025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7" name="Rectangle 49"/>
          <p:cNvSpPr/>
          <p:nvPr/>
        </p:nvSpPr>
        <p:spPr>
          <a:xfrm>
            <a:off x="1687513" y="5253038"/>
            <a:ext cx="1079500" cy="73025"/>
          </a:xfrm>
          <a:prstGeom prst="rect">
            <a:avLst/>
          </a:prstGeom>
          <a:solidFill>
            <a:srgbClr val="71C14E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8" name="Rectangle 46"/>
          <p:cNvSpPr/>
          <p:nvPr/>
        </p:nvSpPr>
        <p:spPr>
          <a:xfrm>
            <a:off x="1689100" y="5505450"/>
            <a:ext cx="1768475" cy="74613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9" name="Rectangle 47"/>
          <p:cNvSpPr/>
          <p:nvPr/>
        </p:nvSpPr>
        <p:spPr>
          <a:xfrm>
            <a:off x="1687513" y="5502275"/>
            <a:ext cx="1589087" cy="77788"/>
          </a:xfrm>
          <a:prstGeom prst="rect">
            <a:avLst/>
          </a:prstGeom>
          <a:solidFill>
            <a:srgbClr val="F7B540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0" name="TextBox 45"/>
          <p:cNvSpPr txBox="1"/>
          <p:nvPr/>
        </p:nvSpPr>
        <p:spPr>
          <a:xfrm>
            <a:off x="1219200" y="5418138"/>
            <a:ext cx="365125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81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1638300"/>
            <a:ext cx="2617787" cy="183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2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63" y="1638300"/>
            <a:ext cx="2619375" cy="183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3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475" y="1644650"/>
            <a:ext cx="2617788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4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238" y="1644650"/>
            <a:ext cx="2617787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85" name="Rectangle 21"/>
          <p:cNvSpPr/>
          <p:nvPr/>
        </p:nvSpPr>
        <p:spPr>
          <a:xfrm>
            <a:off x="1555750" y="3827463"/>
            <a:ext cx="1604963" cy="538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b="1" dirty="0">
                <a:solidFill>
                  <a:srgbClr val="008C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  <a:endParaRPr lang="en-US" altLang="zh-CN" sz="1400" b="1" dirty="0">
              <a:solidFill>
                <a:srgbClr val="008C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 b="1" dirty="0">
                <a:solidFill>
                  <a:srgbClr val="008C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en-US" altLang="zh-CN" sz="1400" b="1" dirty="0">
              <a:solidFill>
                <a:srgbClr val="008C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886" name="直接连接符 29"/>
          <p:cNvCxnSpPr/>
          <p:nvPr/>
        </p:nvCxnSpPr>
        <p:spPr>
          <a:xfrm>
            <a:off x="1651000" y="4454525"/>
            <a:ext cx="1428750" cy="0"/>
          </a:xfrm>
          <a:prstGeom prst="line">
            <a:avLst/>
          </a:prstGeom>
          <a:ln w="6350" cap="flat" cmpd="sng">
            <a:solidFill>
              <a:srgbClr val="008CDD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6887" name="Rectangle 21"/>
          <p:cNvSpPr/>
          <p:nvPr/>
        </p:nvSpPr>
        <p:spPr>
          <a:xfrm>
            <a:off x="4135438" y="3827463"/>
            <a:ext cx="1604962" cy="538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b="1" dirty="0">
                <a:solidFill>
                  <a:srgbClr val="008C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  <a:endParaRPr lang="en-US" altLang="zh-CN" sz="1400" b="1" dirty="0">
              <a:solidFill>
                <a:srgbClr val="008C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 b="1" dirty="0">
                <a:solidFill>
                  <a:srgbClr val="008C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en-US" altLang="zh-CN" sz="1400" b="1" dirty="0">
              <a:solidFill>
                <a:srgbClr val="008C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888" name="直接连接符 32"/>
          <p:cNvCxnSpPr/>
          <p:nvPr/>
        </p:nvCxnSpPr>
        <p:spPr>
          <a:xfrm>
            <a:off x="4230688" y="4454525"/>
            <a:ext cx="1427162" cy="0"/>
          </a:xfrm>
          <a:prstGeom prst="line">
            <a:avLst/>
          </a:prstGeom>
          <a:ln w="6350" cap="flat" cmpd="sng">
            <a:solidFill>
              <a:srgbClr val="008CDD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6889" name="Rectangle 21"/>
          <p:cNvSpPr/>
          <p:nvPr/>
        </p:nvSpPr>
        <p:spPr>
          <a:xfrm>
            <a:off x="9293225" y="3827463"/>
            <a:ext cx="1604963" cy="538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b="1" dirty="0">
                <a:solidFill>
                  <a:srgbClr val="008C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  <a:endParaRPr lang="en-US" altLang="zh-CN" sz="1400" b="1" dirty="0">
              <a:solidFill>
                <a:srgbClr val="008C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 b="1" dirty="0">
                <a:solidFill>
                  <a:srgbClr val="008C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en-US" altLang="zh-CN" sz="1400" b="1" dirty="0">
              <a:solidFill>
                <a:srgbClr val="008C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890" name="直接连接符 35"/>
          <p:cNvCxnSpPr/>
          <p:nvPr/>
        </p:nvCxnSpPr>
        <p:spPr>
          <a:xfrm>
            <a:off x="9390063" y="4454525"/>
            <a:ext cx="1427162" cy="0"/>
          </a:xfrm>
          <a:prstGeom prst="line">
            <a:avLst/>
          </a:prstGeom>
          <a:ln w="6350" cap="flat" cmpd="sng">
            <a:solidFill>
              <a:srgbClr val="008CDD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6891" name="Rectangle 21"/>
          <p:cNvSpPr/>
          <p:nvPr/>
        </p:nvSpPr>
        <p:spPr>
          <a:xfrm>
            <a:off x="6715125" y="3827463"/>
            <a:ext cx="1603375" cy="538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b="1" dirty="0">
                <a:solidFill>
                  <a:srgbClr val="008C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  <a:endParaRPr lang="en-US" altLang="zh-CN" sz="1400" b="1" dirty="0">
              <a:solidFill>
                <a:srgbClr val="008C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 b="1" dirty="0">
                <a:solidFill>
                  <a:srgbClr val="008C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en-US" altLang="zh-CN" sz="1400" b="1" dirty="0">
              <a:solidFill>
                <a:srgbClr val="008C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892" name="直接连接符 38"/>
          <p:cNvCxnSpPr/>
          <p:nvPr/>
        </p:nvCxnSpPr>
        <p:spPr>
          <a:xfrm>
            <a:off x="6810375" y="4454525"/>
            <a:ext cx="1427163" cy="0"/>
          </a:xfrm>
          <a:prstGeom prst="line">
            <a:avLst/>
          </a:prstGeom>
          <a:ln w="6350" cap="flat" cmpd="sng">
            <a:solidFill>
              <a:srgbClr val="008CDD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6893" name="TextBox 39"/>
          <p:cNvSpPr txBox="1"/>
          <p:nvPr/>
        </p:nvSpPr>
        <p:spPr>
          <a:xfrm>
            <a:off x="3795713" y="4664075"/>
            <a:ext cx="352425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4" name="TextBox 41"/>
          <p:cNvSpPr txBox="1"/>
          <p:nvPr/>
        </p:nvSpPr>
        <p:spPr>
          <a:xfrm>
            <a:off x="3795713" y="4913313"/>
            <a:ext cx="328612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5" name="TextBox 43"/>
          <p:cNvSpPr txBox="1"/>
          <p:nvPr/>
        </p:nvSpPr>
        <p:spPr>
          <a:xfrm>
            <a:off x="3795713" y="5164138"/>
            <a:ext cx="363537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6" name="Rectangle 52"/>
          <p:cNvSpPr/>
          <p:nvPr/>
        </p:nvSpPr>
        <p:spPr>
          <a:xfrm>
            <a:off x="4265613" y="4751388"/>
            <a:ext cx="1766887" cy="74612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7" name="Rectangle 53"/>
          <p:cNvSpPr/>
          <p:nvPr/>
        </p:nvSpPr>
        <p:spPr>
          <a:xfrm>
            <a:off x="4264025" y="4746625"/>
            <a:ext cx="1519238" cy="79375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8" name="Rectangle 50"/>
          <p:cNvSpPr/>
          <p:nvPr/>
        </p:nvSpPr>
        <p:spPr>
          <a:xfrm>
            <a:off x="4265613" y="5002213"/>
            <a:ext cx="1766887" cy="74612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9" name="Rectangle 51"/>
          <p:cNvSpPr/>
          <p:nvPr/>
        </p:nvSpPr>
        <p:spPr>
          <a:xfrm>
            <a:off x="4264025" y="5002213"/>
            <a:ext cx="1438275" cy="74612"/>
          </a:xfrm>
          <a:prstGeom prst="rect">
            <a:avLst/>
          </a:prstGeom>
          <a:solidFill>
            <a:srgbClr val="00CFAD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0" name="Rectangle 48"/>
          <p:cNvSpPr/>
          <p:nvPr/>
        </p:nvSpPr>
        <p:spPr>
          <a:xfrm>
            <a:off x="4265613" y="5253038"/>
            <a:ext cx="1766887" cy="73025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1" name="Rectangle 49"/>
          <p:cNvSpPr/>
          <p:nvPr/>
        </p:nvSpPr>
        <p:spPr>
          <a:xfrm>
            <a:off x="4264025" y="5253038"/>
            <a:ext cx="1079500" cy="73025"/>
          </a:xfrm>
          <a:prstGeom prst="rect">
            <a:avLst/>
          </a:prstGeom>
          <a:solidFill>
            <a:srgbClr val="71C14E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2" name="Rectangle 46"/>
          <p:cNvSpPr/>
          <p:nvPr/>
        </p:nvSpPr>
        <p:spPr>
          <a:xfrm>
            <a:off x="4265613" y="5505450"/>
            <a:ext cx="1766887" cy="74613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3" name="Rectangle 47"/>
          <p:cNvSpPr/>
          <p:nvPr/>
        </p:nvSpPr>
        <p:spPr>
          <a:xfrm>
            <a:off x="4264025" y="5502275"/>
            <a:ext cx="1587500" cy="77788"/>
          </a:xfrm>
          <a:prstGeom prst="rect">
            <a:avLst/>
          </a:prstGeom>
          <a:solidFill>
            <a:srgbClr val="F7B540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4" name="TextBox 45"/>
          <p:cNvSpPr txBox="1"/>
          <p:nvPr/>
        </p:nvSpPr>
        <p:spPr>
          <a:xfrm>
            <a:off x="3795713" y="5418138"/>
            <a:ext cx="365125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5" name="TextBox 39"/>
          <p:cNvSpPr txBox="1"/>
          <p:nvPr/>
        </p:nvSpPr>
        <p:spPr>
          <a:xfrm>
            <a:off x="6372225" y="4664075"/>
            <a:ext cx="352425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6" name="TextBox 41"/>
          <p:cNvSpPr txBox="1"/>
          <p:nvPr/>
        </p:nvSpPr>
        <p:spPr>
          <a:xfrm>
            <a:off x="6372225" y="4913313"/>
            <a:ext cx="327025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7" name="TextBox 43"/>
          <p:cNvSpPr txBox="1"/>
          <p:nvPr/>
        </p:nvSpPr>
        <p:spPr>
          <a:xfrm>
            <a:off x="6372225" y="5164138"/>
            <a:ext cx="361950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8" name="Rectangle 52"/>
          <p:cNvSpPr/>
          <p:nvPr/>
        </p:nvSpPr>
        <p:spPr>
          <a:xfrm>
            <a:off x="6840538" y="4751388"/>
            <a:ext cx="1768475" cy="74612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9" name="Rectangle 53"/>
          <p:cNvSpPr/>
          <p:nvPr/>
        </p:nvSpPr>
        <p:spPr>
          <a:xfrm>
            <a:off x="6838950" y="4746625"/>
            <a:ext cx="1519238" cy="79375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0" name="Rectangle 50"/>
          <p:cNvSpPr/>
          <p:nvPr/>
        </p:nvSpPr>
        <p:spPr>
          <a:xfrm>
            <a:off x="6840538" y="5002213"/>
            <a:ext cx="1768475" cy="74612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1" name="Rectangle 51"/>
          <p:cNvSpPr/>
          <p:nvPr/>
        </p:nvSpPr>
        <p:spPr>
          <a:xfrm>
            <a:off x="6838950" y="5002213"/>
            <a:ext cx="1439863" cy="74612"/>
          </a:xfrm>
          <a:prstGeom prst="rect">
            <a:avLst/>
          </a:prstGeom>
          <a:solidFill>
            <a:srgbClr val="00CFAD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2" name="Rectangle 48"/>
          <p:cNvSpPr/>
          <p:nvPr/>
        </p:nvSpPr>
        <p:spPr>
          <a:xfrm>
            <a:off x="6840538" y="5253038"/>
            <a:ext cx="1768475" cy="73025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3" name="Rectangle 49"/>
          <p:cNvSpPr/>
          <p:nvPr/>
        </p:nvSpPr>
        <p:spPr>
          <a:xfrm>
            <a:off x="6838950" y="5253038"/>
            <a:ext cx="1079500" cy="73025"/>
          </a:xfrm>
          <a:prstGeom prst="rect">
            <a:avLst/>
          </a:prstGeom>
          <a:solidFill>
            <a:srgbClr val="71C14E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4" name="Rectangle 46"/>
          <p:cNvSpPr/>
          <p:nvPr/>
        </p:nvSpPr>
        <p:spPr>
          <a:xfrm>
            <a:off x="6840538" y="5505450"/>
            <a:ext cx="1768475" cy="74613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5" name="Rectangle 47"/>
          <p:cNvSpPr/>
          <p:nvPr/>
        </p:nvSpPr>
        <p:spPr>
          <a:xfrm>
            <a:off x="6838950" y="5502275"/>
            <a:ext cx="1589088" cy="77788"/>
          </a:xfrm>
          <a:prstGeom prst="rect">
            <a:avLst/>
          </a:prstGeom>
          <a:solidFill>
            <a:srgbClr val="F7B540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6" name="TextBox 45"/>
          <p:cNvSpPr txBox="1"/>
          <p:nvPr/>
        </p:nvSpPr>
        <p:spPr>
          <a:xfrm>
            <a:off x="6372225" y="5418138"/>
            <a:ext cx="363538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7" name="TextBox 39"/>
          <p:cNvSpPr txBox="1"/>
          <p:nvPr/>
        </p:nvSpPr>
        <p:spPr>
          <a:xfrm>
            <a:off x="8947150" y="4664075"/>
            <a:ext cx="354013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8" name="TextBox 41"/>
          <p:cNvSpPr txBox="1"/>
          <p:nvPr/>
        </p:nvSpPr>
        <p:spPr>
          <a:xfrm>
            <a:off x="8947150" y="4913313"/>
            <a:ext cx="328613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19" name="TextBox 43"/>
          <p:cNvSpPr txBox="1"/>
          <p:nvPr/>
        </p:nvSpPr>
        <p:spPr>
          <a:xfrm>
            <a:off x="8947150" y="5164138"/>
            <a:ext cx="363538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0" name="Rectangle 52"/>
          <p:cNvSpPr/>
          <p:nvPr/>
        </p:nvSpPr>
        <p:spPr>
          <a:xfrm>
            <a:off x="9417050" y="4751388"/>
            <a:ext cx="1768475" cy="74612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1" name="Rectangle 53"/>
          <p:cNvSpPr/>
          <p:nvPr/>
        </p:nvSpPr>
        <p:spPr>
          <a:xfrm>
            <a:off x="9415463" y="4746625"/>
            <a:ext cx="1519237" cy="79375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2" name="Rectangle 50"/>
          <p:cNvSpPr/>
          <p:nvPr/>
        </p:nvSpPr>
        <p:spPr>
          <a:xfrm>
            <a:off x="9417050" y="5002213"/>
            <a:ext cx="1768475" cy="74612"/>
          </a:xfrm>
          <a:prstGeom prst="rect">
            <a:avLst/>
          </a:prstGeom>
          <a:solidFill>
            <a:srgbClr val="00CFAD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3" name="Rectangle 51"/>
          <p:cNvSpPr/>
          <p:nvPr/>
        </p:nvSpPr>
        <p:spPr>
          <a:xfrm>
            <a:off x="9415463" y="5002213"/>
            <a:ext cx="1438275" cy="74612"/>
          </a:xfrm>
          <a:prstGeom prst="rect">
            <a:avLst/>
          </a:prstGeom>
          <a:solidFill>
            <a:srgbClr val="00ABF0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4" name="Rectangle 48"/>
          <p:cNvSpPr/>
          <p:nvPr/>
        </p:nvSpPr>
        <p:spPr>
          <a:xfrm>
            <a:off x="9417050" y="5253038"/>
            <a:ext cx="1768475" cy="73025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5" name="Rectangle 49"/>
          <p:cNvSpPr/>
          <p:nvPr/>
        </p:nvSpPr>
        <p:spPr>
          <a:xfrm>
            <a:off x="9415463" y="5253038"/>
            <a:ext cx="1079500" cy="73025"/>
          </a:xfrm>
          <a:prstGeom prst="rect">
            <a:avLst/>
          </a:prstGeom>
          <a:solidFill>
            <a:srgbClr val="71C14E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6" name="Rectangle 46"/>
          <p:cNvSpPr/>
          <p:nvPr/>
        </p:nvSpPr>
        <p:spPr>
          <a:xfrm>
            <a:off x="9417050" y="5505450"/>
            <a:ext cx="1768475" cy="74613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7" name="Rectangle 47"/>
          <p:cNvSpPr/>
          <p:nvPr/>
        </p:nvSpPr>
        <p:spPr>
          <a:xfrm>
            <a:off x="9415463" y="5502275"/>
            <a:ext cx="1589087" cy="77788"/>
          </a:xfrm>
          <a:prstGeom prst="rect">
            <a:avLst/>
          </a:prstGeom>
          <a:solidFill>
            <a:srgbClr val="F7B540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28" name="TextBox 45"/>
          <p:cNvSpPr txBox="1"/>
          <p:nvPr/>
        </p:nvSpPr>
        <p:spPr>
          <a:xfrm>
            <a:off x="8947150" y="5418138"/>
            <a:ext cx="365125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000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</a:t>
            </a:r>
            <a:endParaRPr lang="en-US" altLang="zh-CN" sz="1000" b="1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789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3" name="AutoShape 2"/>
          <p:cNvSpPr/>
          <p:nvPr/>
        </p:nvSpPr>
        <p:spPr>
          <a:xfrm>
            <a:off x="3340100" y="1455738"/>
            <a:ext cx="1327150" cy="13970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FF58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4" name="AutoShape 3"/>
          <p:cNvSpPr/>
          <p:nvPr/>
        </p:nvSpPr>
        <p:spPr>
          <a:xfrm>
            <a:off x="3024188" y="2894013"/>
            <a:ext cx="1957387" cy="6985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730452074"/>
              </a:cxn>
              <a:cxn ang="0">
                <a:pos x="0" y="730452074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180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3600" y="0"/>
                </a:lnTo>
                <a:lnTo>
                  <a:pt x="18000" y="0"/>
                </a:lnTo>
                <a:close/>
                <a:moveTo>
                  <a:pt x="18000" y="0"/>
                </a:moveTo>
              </a:path>
            </a:pathLst>
          </a:custGeom>
          <a:solidFill>
            <a:srgbClr val="71C14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5" name="AutoShape 4"/>
          <p:cNvSpPr/>
          <p:nvPr/>
        </p:nvSpPr>
        <p:spPr>
          <a:xfrm>
            <a:off x="2713038" y="3646488"/>
            <a:ext cx="2579687" cy="6985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730452074"/>
              </a:cxn>
              <a:cxn ang="0">
                <a:pos x="0" y="730452074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189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700" y="0"/>
                </a:lnTo>
                <a:lnTo>
                  <a:pt x="18900" y="0"/>
                </a:lnTo>
                <a:close/>
                <a:moveTo>
                  <a:pt x="18900" y="0"/>
                </a:moveTo>
              </a:path>
            </a:pathLst>
          </a:custGeom>
          <a:solidFill>
            <a:srgbClr val="00B1D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6" name="AutoShape 5"/>
          <p:cNvSpPr/>
          <p:nvPr/>
        </p:nvSpPr>
        <p:spPr>
          <a:xfrm>
            <a:off x="2389188" y="4405313"/>
            <a:ext cx="3228975" cy="6985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730452074"/>
              </a:cxn>
              <a:cxn ang="0">
                <a:pos x="0" y="730452074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1944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" y="0"/>
                </a:lnTo>
                <a:lnTo>
                  <a:pt x="19440" y="0"/>
                </a:lnTo>
                <a:close/>
                <a:moveTo>
                  <a:pt x="19440" y="0"/>
                </a:moveTo>
              </a:path>
            </a:pathLst>
          </a:custGeom>
          <a:solidFill>
            <a:srgbClr val="00CFA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7" name="AutoShape 6"/>
          <p:cNvSpPr/>
          <p:nvPr/>
        </p:nvSpPr>
        <p:spPr>
          <a:xfrm>
            <a:off x="2063750" y="5145088"/>
            <a:ext cx="3878263" cy="6985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730452074"/>
              </a:cxn>
              <a:cxn ang="0">
                <a:pos x="0" y="730452074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19799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801" y="0"/>
                </a:lnTo>
                <a:lnTo>
                  <a:pt x="19799" y="0"/>
                </a:lnTo>
                <a:close/>
                <a:moveTo>
                  <a:pt x="19799" y="0"/>
                </a:moveTo>
              </a:path>
            </a:pathLst>
          </a:custGeom>
          <a:solidFill>
            <a:srgbClr val="F7B54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8" name="AutoShape 7"/>
          <p:cNvSpPr/>
          <p:nvPr/>
        </p:nvSpPr>
        <p:spPr>
          <a:xfrm>
            <a:off x="3798888" y="2222500"/>
            <a:ext cx="403225" cy="3984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67799660"/>
              </a:cxn>
              <a:cxn ang="0">
                <a:pos x="140518928" y="67799660"/>
              </a:cxn>
              <a:cxn ang="0">
                <a:pos x="97192178" y="27119945"/>
              </a:cxn>
              <a:cxn ang="0">
                <a:pos x="100705276" y="15819756"/>
              </a:cxn>
              <a:cxn ang="0">
                <a:pos x="100705276" y="31639862"/>
              </a:cxn>
              <a:cxn ang="0">
                <a:pos x="55036666" y="87009211"/>
              </a:cxn>
              <a:cxn ang="0">
                <a:pos x="48010806" y="99439209"/>
              </a:cxn>
              <a:cxn ang="0">
                <a:pos x="44497690" y="107349253"/>
              </a:cxn>
              <a:cxn ang="0">
                <a:pos x="43326769" y="124299168"/>
              </a:cxn>
              <a:cxn ang="0">
                <a:pos x="36300555" y="111869188"/>
              </a:cxn>
              <a:cxn ang="0">
                <a:pos x="30445616" y="100569368"/>
              </a:cxn>
              <a:cxn ang="0">
                <a:pos x="19907013" y="92659305"/>
              </a:cxn>
              <a:cxn ang="0">
                <a:pos x="18735738" y="76839531"/>
              </a:cxn>
              <a:cxn ang="0">
                <a:pos x="17564817" y="67799660"/>
              </a:cxn>
              <a:cxn ang="0">
                <a:pos x="11709878" y="61019425"/>
              </a:cxn>
              <a:cxn ang="0">
                <a:pos x="11709878" y="50849764"/>
              </a:cxn>
              <a:cxn ang="0">
                <a:pos x="44497690" y="22600010"/>
              </a:cxn>
              <a:cxn ang="0">
                <a:pos x="36300555" y="22600010"/>
              </a:cxn>
              <a:cxn ang="0">
                <a:pos x="32787812" y="29379895"/>
              </a:cxn>
              <a:cxn ang="0">
                <a:pos x="37471830" y="31639862"/>
              </a:cxn>
              <a:cxn ang="0">
                <a:pos x="36300555" y="27119945"/>
              </a:cxn>
              <a:cxn ang="0">
                <a:pos x="55036666" y="33899830"/>
              </a:cxn>
              <a:cxn ang="0">
                <a:pos x="48010806" y="38419766"/>
              </a:cxn>
              <a:cxn ang="0">
                <a:pos x="43326769" y="40679733"/>
              </a:cxn>
              <a:cxn ang="0">
                <a:pos x="44497690" y="48589796"/>
              </a:cxn>
              <a:cxn ang="0">
                <a:pos x="38642751" y="55369681"/>
              </a:cxn>
              <a:cxn ang="0">
                <a:pos x="33958732" y="57629648"/>
              </a:cxn>
              <a:cxn ang="0">
                <a:pos x="24590677" y="55369681"/>
              </a:cxn>
              <a:cxn ang="0">
                <a:pos x="17564817" y="61019425"/>
              </a:cxn>
              <a:cxn ang="0">
                <a:pos x="18735738" y="65539360"/>
              </a:cxn>
              <a:cxn ang="0">
                <a:pos x="31616891" y="70059628"/>
              </a:cxn>
              <a:cxn ang="0">
                <a:pos x="48010806" y="74579563"/>
              </a:cxn>
              <a:cxn ang="0">
                <a:pos x="55036666" y="87009211"/>
              </a:cxn>
              <a:cxn ang="0">
                <a:pos x="64404348" y="23729818"/>
              </a:cxn>
              <a:cxn ang="0">
                <a:pos x="51523549" y="16949915"/>
              </a:cxn>
              <a:cxn ang="0">
                <a:pos x="73772385" y="11299839"/>
              </a:cxn>
              <a:cxn ang="0">
                <a:pos x="125295952" y="70059628"/>
              </a:cxn>
              <a:cxn ang="0">
                <a:pos x="107731135" y="115259315"/>
              </a:cxn>
              <a:cxn ang="0">
                <a:pos x="106560215" y="103959144"/>
              </a:cxn>
              <a:cxn ang="0">
                <a:pos x="98363435" y="91529497"/>
              </a:cxn>
              <a:cxn ang="0">
                <a:pos x="77285501" y="75709372"/>
              </a:cxn>
              <a:cxn ang="0">
                <a:pos x="113586074" y="63279393"/>
              </a:cxn>
              <a:cxn ang="0">
                <a:pos x="122954111" y="55369681"/>
              </a:cxn>
              <a:cxn ang="0">
                <a:pos x="108902056" y="44069510"/>
              </a:cxn>
              <a:cxn ang="0">
                <a:pos x="106560215" y="58759475"/>
              </a:cxn>
              <a:cxn ang="0">
                <a:pos x="92508141" y="55369681"/>
              </a:cxn>
              <a:cxn ang="0">
                <a:pos x="85482263" y="49719604"/>
              </a:cxn>
              <a:cxn ang="0">
                <a:pos x="88995379" y="39549574"/>
              </a:cxn>
              <a:cxn ang="0">
                <a:pos x="105389294" y="40679733"/>
              </a:cxn>
              <a:cxn ang="0">
                <a:pos x="117099172" y="40679733"/>
              </a:cxn>
              <a:cxn ang="0">
                <a:pos x="122954111" y="36159798"/>
              </a:cxn>
              <a:cxn ang="0">
                <a:pos x="128809050" y="64409552"/>
              </a:cxn>
              <a:cxn ang="0">
                <a:pos x="125295952" y="70059628"/>
              </a:cxn>
            </a:cxnLst>
            <a:rect l="txL" t="txT" r="txR" b="tx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7899" name="Group 8"/>
          <p:cNvGrpSpPr/>
          <p:nvPr/>
        </p:nvGrpSpPr>
        <p:grpSpPr>
          <a:xfrm>
            <a:off x="3802063" y="4562475"/>
            <a:ext cx="403225" cy="390525"/>
            <a:chOff x="0" y="0"/>
            <a:chExt cx="480" cy="463"/>
          </a:xfrm>
        </p:grpSpPr>
        <p:sp>
          <p:nvSpPr>
            <p:cNvPr id="37928" name="AutoShape 9"/>
            <p:cNvSpPr/>
            <p:nvPr/>
          </p:nvSpPr>
          <p:spPr>
            <a:xfrm>
              <a:off x="0" y="0"/>
              <a:ext cx="480" cy="46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20138" y="0"/>
                  </a:moveTo>
                  <a:cubicBezTo>
                    <a:pt x="1462" y="0"/>
                    <a:pt x="1462" y="0"/>
                    <a:pt x="1462" y="0"/>
                  </a:cubicBezTo>
                  <a:cubicBezTo>
                    <a:pt x="650" y="0"/>
                    <a:pt x="0" y="680"/>
                    <a:pt x="0" y="1531"/>
                  </a:cubicBezTo>
                  <a:cubicBezTo>
                    <a:pt x="0" y="15477"/>
                    <a:pt x="0" y="15477"/>
                    <a:pt x="0" y="15477"/>
                  </a:cubicBezTo>
                  <a:cubicBezTo>
                    <a:pt x="0" y="16328"/>
                    <a:pt x="650" y="17008"/>
                    <a:pt x="1462" y="17008"/>
                  </a:cubicBezTo>
                  <a:cubicBezTo>
                    <a:pt x="8608" y="17008"/>
                    <a:pt x="8608" y="17008"/>
                    <a:pt x="8608" y="17008"/>
                  </a:cubicBezTo>
                  <a:cubicBezTo>
                    <a:pt x="8608" y="17008"/>
                    <a:pt x="8932" y="20069"/>
                    <a:pt x="6334" y="20069"/>
                  </a:cubicBezTo>
                  <a:cubicBezTo>
                    <a:pt x="6334" y="21600"/>
                    <a:pt x="6334" y="21600"/>
                    <a:pt x="6334" y="21600"/>
                  </a:cubicBezTo>
                  <a:cubicBezTo>
                    <a:pt x="8608" y="21600"/>
                    <a:pt x="8608" y="21600"/>
                    <a:pt x="8608" y="21600"/>
                  </a:cubicBezTo>
                  <a:cubicBezTo>
                    <a:pt x="12992" y="21600"/>
                    <a:pt x="12992" y="21600"/>
                    <a:pt x="12992" y="21600"/>
                  </a:cubicBezTo>
                  <a:cubicBezTo>
                    <a:pt x="15104" y="21600"/>
                    <a:pt x="15104" y="21600"/>
                    <a:pt x="15104" y="21600"/>
                  </a:cubicBezTo>
                  <a:cubicBezTo>
                    <a:pt x="15104" y="20069"/>
                    <a:pt x="15104" y="20069"/>
                    <a:pt x="15104" y="20069"/>
                  </a:cubicBezTo>
                  <a:cubicBezTo>
                    <a:pt x="12505" y="20069"/>
                    <a:pt x="12992" y="17008"/>
                    <a:pt x="12992" y="17008"/>
                  </a:cubicBezTo>
                  <a:cubicBezTo>
                    <a:pt x="20138" y="17008"/>
                    <a:pt x="20138" y="17008"/>
                    <a:pt x="20138" y="17008"/>
                  </a:cubicBezTo>
                  <a:cubicBezTo>
                    <a:pt x="20950" y="17008"/>
                    <a:pt x="21600" y="16328"/>
                    <a:pt x="21600" y="15477"/>
                  </a:cubicBezTo>
                  <a:cubicBezTo>
                    <a:pt x="21600" y="1531"/>
                    <a:pt x="21600" y="1531"/>
                    <a:pt x="21600" y="1531"/>
                  </a:cubicBezTo>
                  <a:cubicBezTo>
                    <a:pt x="21600" y="680"/>
                    <a:pt x="20950" y="0"/>
                    <a:pt x="20138" y="0"/>
                  </a:cubicBezTo>
                  <a:close/>
                  <a:moveTo>
                    <a:pt x="9582" y="15137"/>
                  </a:moveTo>
                  <a:cubicBezTo>
                    <a:pt x="9582" y="14457"/>
                    <a:pt x="10232" y="13946"/>
                    <a:pt x="10881" y="13946"/>
                  </a:cubicBezTo>
                  <a:cubicBezTo>
                    <a:pt x="11531" y="13946"/>
                    <a:pt x="12180" y="14457"/>
                    <a:pt x="12180" y="15137"/>
                  </a:cubicBezTo>
                  <a:cubicBezTo>
                    <a:pt x="12180" y="15817"/>
                    <a:pt x="11531" y="16498"/>
                    <a:pt x="10881" y="16498"/>
                  </a:cubicBezTo>
                  <a:cubicBezTo>
                    <a:pt x="10232" y="16498"/>
                    <a:pt x="9582" y="15817"/>
                    <a:pt x="9582" y="15137"/>
                  </a:cubicBezTo>
                  <a:close/>
                  <a:moveTo>
                    <a:pt x="19976" y="13436"/>
                  </a:moveTo>
                  <a:cubicBezTo>
                    <a:pt x="1462" y="13436"/>
                    <a:pt x="1462" y="13436"/>
                    <a:pt x="1462" y="13436"/>
                  </a:cubicBezTo>
                  <a:cubicBezTo>
                    <a:pt x="1462" y="1701"/>
                    <a:pt x="1462" y="1701"/>
                    <a:pt x="1462" y="1701"/>
                  </a:cubicBezTo>
                  <a:cubicBezTo>
                    <a:pt x="19976" y="1701"/>
                    <a:pt x="19976" y="1701"/>
                    <a:pt x="19976" y="1701"/>
                  </a:cubicBezTo>
                  <a:lnTo>
                    <a:pt x="19976" y="13436"/>
                  </a:lnTo>
                  <a:close/>
                  <a:moveTo>
                    <a:pt x="19976" y="13436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929" name="AutoShape 10"/>
            <p:cNvSpPr/>
            <p:nvPr/>
          </p:nvSpPr>
          <p:spPr>
            <a:xfrm>
              <a:off x="225" y="304"/>
              <a:ext cx="36" cy="39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FFFEF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7900" name="AutoShape 11"/>
          <p:cNvSpPr/>
          <p:nvPr/>
        </p:nvSpPr>
        <p:spPr>
          <a:xfrm>
            <a:off x="3795713" y="3124200"/>
            <a:ext cx="403225" cy="2746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0826595" y="19502680"/>
              </a:cxn>
              <a:cxn ang="0">
                <a:pos x="122615738" y="15352595"/>
              </a:cxn>
              <a:cxn ang="0">
                <a:pos x="89502771" y="0"/>
              </a:cxn>
              <a:cxn ang="0">
                <a:pos x="65334808" y="7469696"/>
              </a:cxn>
              <a:cxn ang="0">
                <a:pos x="41173473" y="3319611"/>
              </a:cxn>
              <a:cxn ang="0">
                <a:pos x="17903209" y="16598218"/>
              </a:cxn>
              <a:cxn ang="0">
                <a:pos x="18794280" y="19502680"/>
              </a:cxn>
              <a:cxn ang="0">
                <a:pos x="0" y="31535664"/>
              </a:cxn>
              <a:cxn ang="0">
                <a:pos x="27745894" y="44399123"/>
              </a:cxn>
              <a:cxn ang="0">
                <a:pos x="112773053" y="44399123"/>
              </a:cxn>
              <a:cxn ang="0">
                <a:pos x="140518928" y="31535664"/>
              </a:cxn>
              <a:cxn ang="0">
                <a:pos x="120826595" y="19502680"/>
              </a:cxn>
              <a:cxn ang="0">
                <a:pos x="107405998" y="41909810"/>
              </a:cxn>
              <a:cxn ang="0">
                <a:pos x="70708491" y="41909810"/>
              </a:cxn>
              <a:cxn ang="0">
                <a:pos x="93080720" y="31535664"/>
              </a:cxn>
              <a:cxn ang="0">
                <a:pos x="92189630" y="30290041"/>
              </a:cxn>
              <a:cxn ang="0">
                <a:pos x="82340300" y="30290041"/>
              </a:cxn>
              <a:cxn ang="0">
                <a:pos x="82340300" y="28216054"/>
              </a:cxn>
              <a:cxn ang="0">
                <a:pos x="82340300" y="15352595"/>
              </a:cxn>
              <a:cxn ang="0">
                <a:pos x="80551176" y="14937446"/>
              </a:cxn>
              <a:cxn ang="0">
                <a:pos x="57280911" y="14937446"/>
              </a:cxn>
              <a:cxn ang="0">
                <a:pos x="55492123" y="15767908"/>
              </a:cxn>
              <a:cxn ang="0">
                <a:pos x="55492123" y="28216054"/>
              </a:cxn>
              <a:cxn ang="0">
                <a:pos x="55492123" y="30290041"/>
              </a:cxn>
              <a:cxn ang="0">
                <a:pos x="45649084" y="30290041"/>
              </a:cxn>
              <a:cxn ang="0">
                <a:pos x="45649084" y="31535664"/>
              </a:cxn>
              <a:cxn ang="0">
                <a:pos x="68021649" y="41909810"/>
              </a:cxn>
              <a:cxn ang="0">
                <a:pos x="34010647" y="41909810"/>
              </a:cxn>
              <a:cxn ang="0">
                <a:pos x="9842685" y="31120516"/>
              </a:cxn>
              <a:cxn ang="0">
                <a:pos x="25957105" y="20746358"/>
              </a:cxn>
              <a:cxn ang="0">
                <a:pos x="25059052" y="18257057"/>
              </a:cxn>
              <a:cxn ang="0">
                <a:pos x="45649084" y="7054535"/>
              </a:cxn>
              <a:cxn ang="0">
                <a:pos x="67123951" y="12448145"/>
              </a:cxn>
              <a:cxn ang="0">
                <a:pos x="87713628" y="4565234"/>
              </a:cxn>
              <a:cxn ang="0">
                <a:pos x="114561842" y="17426582"/>
              </a:cxn>
              <a:cxn ang="0">
                <a:pos x="113670752" y="20746358"/>
              </a:cxn>
              <a:cxn ang="0">
                <a:pos x="131567333" y="31120516"/>
              </a:cxn>
              <a:cxn ang="0">
                <a:pos x="107405998" y="41909810"/>
              </a:cxn>
              <a:cxn ang="0">
                <a:pos x="107405998" y="41909810"/>
              </a:cxn>
            </a:cxnLst>
            <a:rect l="txL" t="txT" r="txR" b="tx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01" name="AutoShape 12"/>
          <p:cNvSpPr/>
          <p:nvPr/>
        </p:nvSpPr>
        <p:spPr>
          <a:xfrm>
            <a:off x="3802063" y="3840163"/>
            <a:ext cx="403225" cy="3556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40518928" y="38551189"/>
              </a:cxn>
              <a:cxn ang="0">
                <a:pos x="70259287" y="0"/>
              </a:cxn>
              <a:cxn ang="0">
                <a:pos x="0" y="38551189"/>
              </a:cxn>
              <a:cxn ang="0">
                <a:pos x="38226309" y="73086534"/>
              </a:cxn>
              <a:cxn ang="0">
                <a:pos x="21695801" y="96377972"/>
              </a:cxn>
              <a:cxn ang="0">
                <a:pos x="74390607" y="77102377"/>
              </a:cxn>
              <a:cxn ang="0">
                <a:pos x="140518928" y="38551189"/>
              </a:cxn>
              <a:cxn ang="0">
                <a:pos x="140518928" y="38551189"/>
              </a:cxn>
            </a:cxnLst>
            <a:rect l="txL" t="txT" r="txR" b="tx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02" name="AutoShape 13"/>
          <p:cNvSpPr/>
          <p:nvPr/>
        </p:nvSpPr>
        <p:spPr>
          <a:xfrm>
            <a:off x="3779838" y="5256213"/>
            <a:ext cx="477837" cy="396875"/>
          </a:xfrm>
          <a:custGeom>
            <a:avLst/>
            <a:gdLst>
              <a:gd name="txL" fmla="*/ 0 w 21600"/>
              <a:gd name="txT" fmla="*/ 0 h 21579"/>
              <a:gd name="txR" fmla="*/ 21600 w 21600"/>
              <a:gd name="txB" fmla="*/ 21579 h 21579"/>
            </a:gdLst>
            <a:ahLst/>
            <a:cxnLst>
              <a:cxn ang="0">
                <a:pos x="233846990" y="58422468"/>
              </a:cxn>
              <a:cxn ang="0">
                <a:pos x="229711178" y="66547030"/>
              </a:cxn>
              <a:cxn ang="0">
                <a:pos x="219372401" y="71094881"/>
              </a:cxn>
              <a:cxn ang="0">
                <a:pos x="219372401" y="103338754"/>
              </a:cxn>
              <a:cxn ang="0">
                <a:pos x="213602054" y="112776080"/>
              </a:cxn>
              <a:cxn ang="0">
                <a:pos x="199841964" y="116701536"/>
              </a:cxn>
              <a:cxn ang="0">
                <a:pos x="179033755" y="105161612"/>
              </a:cxn>
              <a:cxn ang="0">
                <a:pos x="152823201" y="94903003"/>
              </a:cxn>
              <a:cxn ang="0">
                <a:pos x="123960629" y="86902567"/>
              </a:cxn>
              <a:cxn ang="0">
                <a:pos x="95151925" y="82541429"/>
              </a:cxn>
              <a:cxn ang="0">
                <a:pos x="86274444" y="86031553"/>
              </a:cxn>
              <a:cxn ang="0">
                <a:pos x="81575846" y="91487642"/>
              </a:cxn>
              <a:cxn ang="0">
                <a:pos x="81315978" y="97658764"/>
              </a:cxn>
              <a:cxn ang="0">
                <a:pos x="86036123" y="103338754"/>
              </a:cxn>
              <a:cxn ang="0">
                <a:pos x="83113021" y="109945557"/>
              </a:cxn>
              <a:cxn ang="0">
                <a:pos x="85711658" y="115749672"/>
              </a:cxn>
              <a:cxn ang="0">
                <a:pos x="92001254" y="121118474"/>
              </a:cxn>
              <a:cxn ang="0">
                <a:pos x="100370237" y="126232219"/>
              </a:cxn>
              <a:cxn ang="0">
                <a:pos x="91546601" y="131968340"/>
              </a:cxn>
              <a:cxn ang="0">
                <a:pos x="78078699" y="134195412"/>
              </a:cxn>
              <a:cxn ang="0">
                <a:pos x="64058740" y="133280774"/>
              </a:cxn>
              <a:cxn ang="0">
                <a:pos x="53297629" y="129467286"/>
              </a:cxn>
              <a:cxn ang="0">
                <a:pos x="48209462" y="118549408"/>
              </a:cxn>
              <a:cxn ang="0">
                <a:pos x="43651317" y="107152241"/>
              </a:cxn>
              <a:cxn ang="0">
                <a:pos x="41875821" y="95064685"/>
              </a:cxn>
              <a:cxn ang="0">
                <a:pos x="44929111" y="81832447"/>
              </a:cxn>
              <a:cxn ang="0">
                <a:pos x="19530437" y="81832447"/>
              </a:cxn>
              <a:cxn ang="0">
                <a:pos x="5781120" y="77906991"/>
              </a:cxn>
              <a:cxn ang="0">
                <a:pos x="0" y="68375977"/>
              </a:cxn>
              <a:cxn ang="0">
                <a:pos x="0" y="48362766"/>
              </a:cxn>
              <a:cxn ang="0">
                <a:pos x="5694512" y="38850677"/>
              </a:cxn>
              <a:cxn ang="0">
                <a:pos x="19530437" y="34869402"/>
              </a:cxn>
              <a:cxn ang="0">
                <a:pos x="82853153" y="34869402"/>
              </a:cxn>
              <a:cxn ang="0">
                <a:pos x="113946316" y="31951610"/>
              </a:cxn>
              <a:cxn ang="0">
                <a:pos x="146273250" y="24100698"/>
              </a:cxn>
              <a:cxn ang="0">
                <a:pos x="176175737" y="12890244"/>
              </a:cxn>
              <a:cxn ang="0">
                <a:pos x="199841964" y="0"/>
              </a:cxn>
              <a:cxn ang="0">
                <a:pos x="213602054" y="3944050"/>
              </a:cxn>
              <a:cxn ang="0">
                <a:pos x="219372401" y="13474751"/>
              </a:cxn>
              <a:cxn ang="0">
                <a:pos x="219372401" y="45625599"/>
              </a:cxn>
              <a:cxn ang="0">
                <a:pos x="229711178" y="50210656"/>
              </a:cxn>
              <a:cxn ang="0">
                <a:pos x="233846990" y="58422468"/>
              </a:cxn>
              <a:cxn ang="0">
                <a:pos x="199841964" y="17761126"/>
              </a:cxn>
              <a:cxn ang="0">
                <a:pos x="178773887" y="27696354"/>
              </a:cxn>
              <a:cxn ang="0">
                <a:pos x="154598697" y="36293804"/>
              </a:cxn>
              <a:cxn ang="0">
                <a:pos x="128594166" y="43068708"/>
              </a:cxn>
              <a:cxn ang="0">
                <a:pos x="102384077" y="47305370"/>
              </a:cxn>
              <a:cxn ang="0">
                <a:pos x="102384077" y="69508447"/>
              </a:cxn>
              <a:cxn ang="0">
                <a:pos x="128594166" y="73794822"/>
              </a:cxn>
              <a:cxn ang="0">
                <a:pos x="154598697" y="80606951"/>
              </a:cxn>
              <a:cxn ang="0">
                <a:pos x="178903566" y="89260220"/>
              </a:cxn>
              <a:cxn ang="0">
                <a:pos x="199841964" y="99046291"/>
              </a:cxn>
              <a:cxn ang="0">
                <a:pos x="199841964" y="17761126"/>
              </a:cxn>
              <a:cxn ang="0">
                <a:pos x="199841964" y="17761126"/>
              </a:cxn>
            </a:cxnLst>
            <a:rect l="txL" t="txT" r="txR" b="tx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03" name="AutoShape 15"/>
          <p:cNvSpPr/>
          <p:nvPr/>
        </p:nvSpPr>
        <p:spPr>
          <a:xfrm>
            <a:off x="7159625" y="2155825"/>
            <a:ext cx="2887663" cy="460375"/>
          </a:xfrm>
          <a:prstGeom prst="roundRect">
            <a:avLst>
              <a:gd name="adj" fmla="val 26315"/>
            </a:avLst>
          </a:prstGeom>
          <a:solidFill>
            <a:srgbClr val="FF5844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04" name="AutoShape 17"/>
          <p:cNvSpPr/>
          <p:nvPr/>
        </p:nvSpPr>
        <p:spPr>
          <a:xfrm>
            <a:off x="7159625" y="2713038"/>
            <a:ext cx="2887663" cy="458787"/>
          </a:xfrm>
          <a:prstGeom prst="roundRect">
            <a:avLst>
              <a:gd name="adj" fmla="val 26315"/>
            </a:avLst>
          </a:prstGeom>
          <a:solidFill>
            <a:srgbClr val="71C14E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05" name="AutoShape 19"/>
          <p:cNvSpPr/>
          <p:nvPr/>
        </p:nvSpPr>
        <p:spPr>
          <a:xfrm>
            <a:off x="7159625" y="3270250"/>
            <a:ext cx="2887663" cy="460375"/>
          </a:xfrm>
          <a:prstGeom prst="roundRect">
            <a:avLst>
              <a:gd name="adj" fmla="val 26315"/>
            </a:avLst>
          </a:prstGeom>
          <a:solidFill>
            <a:srgbClr val="00B1DA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06" name="AutoShape 21"/>
          <p:cNvSpPr/>
          <p:nvPr/>
        </p:nvSpPr>
        <p:spPr>
          <a:xfrm>
            <a:off x="7159625" y="3840163"/>
            <a:ext cx="2887663" cy="460375"/>
          </a:xfrm>
          <a:prstGeom prst="roundRect">
            <a:avLst>
              <a:gd name="adj" fmla="val 26315"/>
            </a:avLst>
          </a:prstGeom>
          <a:solidFill>
            <a:srgbClr val="00CFAD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07" name="AutoShape 23"/>
          <p:cNvSpPr/>
          <p:nvPr/>
        </p:nvSpPr>
        <p:spPr>
          <a:xfrm>
            <a:off x="7159625" y="4392613"/>
            <a:ext cx="2887663" cy="460375"/>
          </a:xfrm>
          <a:prstGeom prst="roundRect">
            <a:avLst>
              <a:gd name="adj" fmla="val 26315"/>
            </a:avLst>
          </a:prstGeom>
          <a:solidFill>
            <a:srgbClr val="F7B540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08" name="Freeform 25"/>
          <p:cNvSpPr/>
          <p:nvPr/>
        </p:nvSpPr>
        <p:spPr>
          <a:xfrm>
            <a:off x="4597400" y="1928813"/>
            <a:ext cx="2389188" cy="387350"/>
          </a:xfrm>
          <a:custGeom>
            <a:avLst/>
            <a:gdLst>
              <a:gd name="txL" fmla="*/ 0 w 21600"/>
              <a:gd name="txT" fmla="*/ 0 h 9600"/>
              <a:gd name="txR" fmla="*/ 21600 w 21600"/>
              <a:gd name="txB" fmla="*/ 9600 h 9600"/>
            </a:gdLst>
            <a:ahLst/>
            <a:cxnLst>
              <a:cxn ang="0">
                <a:pos x="0" y="630620648"/>
              </a:cxn>
              <a:cxn ang="0">
                <a:pos x="2147483647" y="630620648"/>
              </a:cxn>
            </a:cxnLst>
            <a:rect l="txL" t="txT" r="txR" b="txB"/>
            <a:pathLst>
              <a:path w="21600" h="9600">
                <a:moveTo>
                  <a:pt x="0" y="9600"/>
                </a:moveTo>
                <a:cubicBezTo>
                  <a:pt x="0" y="9600"/>
                  <a:pt x="9029" y="-12000"/>
                  <a:pt x="21600" y="9600"/>
                </a:cubicBezTo>
              </a:path>
            </a:pathLst>
          </a:custGeom>
          <a:noFill/>
          <a:ln w="38100" cap="flat" cmpd="sng">
            <a:solidFill>
              <a:srgbClr val="FF5844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9" name="Freeform 26"/>
          <p:cNvSpPr/>
          <p:nvPr/>
        </p:nvSpPr>
        <p:spPr>
          <a:xfrm>
            <a:off x="4929188" y="2657475"/>
            <a:ext cx="2125662" cy="420688"/>
          </a:xfrm>
          <a:custGeom>
            <a:avLst/>
            <a:gdLst>
              <a:gd name="txL" fmla="*/ 0 w 21600"/>
              <a:gd name="txT" fmla="*/ 0 h 10845"/>
              <a:gd name="txR" fmla="*/ 21600 w 21600"/>
              <a:gd name="txB" fmla="*/ 10845 h 10845"/>
            </a:gdLst>
            <a:ahLst/>
            <a:cxnLst>
              <a:cxn ang="0">
                <a:pos x="0" y="633025545"/>
              </a:cxn>
              <a:cxn ang="0">
                <a:pos x="2147483647" y="409292030"/>
              </a:cxn>
            </a:cxnLst>
            <a:rect l="txL" t="txT" r="txR" b="txB"/>
            <a:pathLst>
              <a:path w="21600" h="10845">
                <a:moveTo>
                  <a:pt x="0" y="10845"/>
                </a:moveTo>
                <a:cubicBezTo>
                  <a:pt x="0" y="10845"/>
                  <a:pt x="8479" y="-10755"/>
                  <a:pt x="21600" y="7012"/>
                </a:cubicBezTo>
              </a:path>
            </a:pathLst>
          </a:custGeom>
          <a:noFill/>
          <a:ln w="38100" cap="flat" cmpd="sng">
            <a:solidFill>
              <a:srgbClr val="71C14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0" name="Freeform 27"/>
          <p:cNvSpPr/>
          <p:nvPr/>
        </p:nvSpPr>
        <p:spPr>
          <a:xfrm>
            <a:off x="5286375" y="3395663"/>
            <a:ext cx="1719263" cy="509587"/>
          </a:xfrm>
          <a:custGeom>
            <a:avLst/>
            <a:gdLst>
              <a:gd name="txL" fmla="*/ 0 w 21600"/>
              <a:gd name="txT" fmla="*/ 0 h 13858"/>
              <a:gd name="txR" fmla="*/ 21600 w 21600"/>
              <a:gd name="txB" fmla="*/ 13858 h 13858"/>
            </a:gdLst>
            <a:ahLst/>
            <a:cxnLst>
              <a:cxn ang="0">
                <a:pos x="0" y="689054988"/>
              </a:cxn>
              <a:cxn ang="0">
                <a:pos x="2147483647" y="148769913"/>
              </a:cxn>
            </a:cxnLst>
            <a:rect l="txL" t="txT" r="txR" b="txB"/>
            <a:pathLst>
              <a:path w="21600" h="13858">
                <a:moveTo>
                  <a:pt x="0" y="13858"/>
                </a:moveTo>
                <a:cubicBezTo>
                  <a:pt x="0" y="13858"/>
                  <a:pt x="7202" y="-7742"/>
                  <a:pt x="21600" y="2992"/>
                </a:cubicBezTo>
              </a:path>
            </a:pathLst>
          </a:custGeom>
          <a:noFill/>
          <a:ln w="38100" cap="flat" cmpd="sng">
            <a:solidFill>
              <a:srgbClr val="00B1D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1" name="Freeform 28"/>
          <p:cNvSpPr/>
          <p:nvPr/>
        </p:nvSpPr>
        <p:spPr>
          <a:xfrm>
            <a:off x="5595938" y="4087813"/>
            <a:ext cx="1404937" cy="600075"/>
          </a:xfrm>
          <a:custGeom>
            <a:avLst/>
            <a:gdLst>
              <a:gd name="txL" fmla="*/ 0 w 21600"/>
              <a:gd name="txT" fmla="*/ 0 h 17258"/>
              <a:gd name="txR" fmla="*/ 21600 w 21600"/>
              <a:gd name="txB" fmla="*/ 17258 h 17258"/>
            </a:gdLst>
            <a:ahLst/>
            <a:cxnLst>
              <a:cxn ang="0">
                <a:pos x="0" y="725497073"/>
              </a:cxn>
              <a:cxn ang="0">
                <a:pos x="2147483647" y="33125684"/>
              </a:cxn>
            </a:cxnLst>
            <a:rect l="txL" t="txT" r="txR" b="txB"/>
            <a:pathLst>
              <a:path w="21600" h="17258">
                <a:moveTo>
                  <a:pt x="0" y="17258"/>
                </a:moveTo>
                <a:cubicBezTo>
                  <a:pt x="0" y="17258"/>
                  <a:pt x="5818" y="-4342"/>
                  <a:pt x="21600" y="788"/>
                </a:cubicBezTo>
              </a:path>
            </a:pathLst>
          </a:custGeom>
          <a:noFill/>
          <a:ln w="38100" cap="flat" cmpd="sng">
            <a:solidFill>
              <a:srgbClr val="00CFA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2" name="Freeform 29"/>
          <p:cNvSpPr/>
          <p:nvPr/>
        </p:nvSpPr>
        <p:spPr>
          <a:xfrm>
            <a:off x="5935663" y="4660900"/>
            <a:ext cx="1050925" cy="787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1046354170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0" y="21600"/>
                </a:moveTo>
                <a:cubicBezTo>
                  <a:pt x="0" y="21600"/>
                  <a:pt x="3117" y="2089"/>
                  <a:pt x="21600" y="0"/>
                </a:cubicBezTo>
              </a:path>
            </a:pathLst>
          </a:custGeom>
          <a:noFill/>
          <a:ln w="38100" cap="flat" cmpd="sng">
            <a:solidFill>
              <a:srgbClr val="F7B54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3" name="Oval 30"/>
          <p:cNvSpPr/>
          <p:nvPr/>
        </p:nvSpPr>
        <p:spPr>
          <a:xfrm>
            <a:off x="4570413" y="2224088"/>
            <a:ext cx="133350" cy="133350"/>
          </a:xfrm>
          <a:prstGeom prst="ellipse">
            <a:avLst/>
          </a:prstGeom>
          <a:solidFill>
            <a:srgbClr val="FF5844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14" name="Oval 31"/>
          <p:cNvSpPr/>
          <p:nvPr/>
        </p:nvSpPr>
        <p:spPr>
          <a:xfrm>
            <a:off x="6935788" y="2263775"/>
            <a:ext cx="133350" cy="134938"/>
          </a:xfrm>
          <a:prstGeom prst="ellipse">
            <a:avLst/>
          </a:prstGeom>
          <a:solidFill>
            <a:srgbClr val="FF5844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15" name="Oval 32"/>
          <p:cNvSpPr/>
          <p:nvPr/>
        </p:nvSpPr>
        <p:spPr>
          <a:xfrm>
            <a:off x="6943725" y="2835275"/>
            <a:ext cx="134938" cy="133350"/>
          </a:xfrm>
          <a:prstGeom prst="ellipse">
            <a:avLst/>
          </a:prstGeom>
          <a:solidFill>
            <a:srgbClr val="71C14E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16" name="Oval 33"/>
          <p:cNvSpPr/>
          <p:nvPr/>
        </p:nvSpPr>
        <p:spPr>
          <a:xfrm>
            <a:off x="4865688" y="3016250"/>
            <a:ext cx="134937" cy="134938"/>
          </a:xfrm>
          <a:prstGeom prst="ellipse">
            <a:avLst/>
          </a:prstGeom>
          <a:solidFill>
            <a:srgbClr val="71C14E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17" name="Oval 34"/>
          <p:cNvSpPr/>
          <p:nvPr/>
        </p:nvSpPr>
        <p:spPr>
          <a:xfrm>
            <a:off x="5208588" y="3856038"/>
            <a:ext cx="133350" cy="134937"/>
          </a:xfrm>
          <a:prstGeom prst="ellipse">
            <a:avLst/>
          </a:prstGeom>
          <a:solidFill>
            <a:srgbClr val="00B1DA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18" name="Oval 35"/>
          <p:cNvSpPr/>
          <p:nvPr/>
        </p:nvSpPr>
        <p:spPr>
          <a:xfrm>
            <a:off x="6902450" y="3425825"/>
            <a:ext cx="133350" cy="134938"/>
          </a:xfrm>
          <a:prstGeom prst="ellipse">
            <a:avLst/>
          </a:prstGeom>
          <a:solidFill>
            <a:srgbClr val="00B1DA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19" name="Oval 36"/>
          <p:cNvSpPr/>
          <p:nvPr/>
        </p:nvSpPr>
        <p:spPr>
          <a:xfrm>
            <a:off x="6902450" y="4030663"/>
            <a:ext cx="133350" cy="134937"/>
          </a:xfrm>
          <a:prstGeom prst="ellipse">
            <a:avLst/>
          </a:prstGeom>
          <a:solidFill>
            <a:srgbClr val="00CFAD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20" name="Oval 37"/>
          <p:cNvSpPr/>
          <p:nvPr/>
        </p:nvSpPr>
        <p:spPr>
          <a:xfrm>
            <a:off x="5524500" y="4635500"/>
            <a:ext cx="133350" cy="134938"/>
          </a:xfrm>
          <a:prstGeom prst="ellipse">
            <a:avLst/>
          </a:prstGeom>
          <a:solidFill>
            <a:srgbClr val="00CFAD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21" name="Oval 38"/>
          <p:cNvSpPr/>
          <p:nvPr/>
        </p:nvSpPr>
        <p:spPr>
          <a:xfrm>
            <a:off x="5867400" y="5381625"/>
            <a:ext cx="133350" cy="134938"/>
          </a:xfrm>
          <a:prstGeom prst="ellipse">
            <a:avLst/>
          </a:prstGeom>
          <a:solidFill>
            <a:srgbClr val="F7B540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22" name="Oval 39"/>
          <p:cNvSpPr/>
          <p:nvPr/>
        </p:nvSpPr>
        <p:spPr>
          <a:xfrm>
            <a:off x="6894513" y="4595813"/>
            <a:ext cx="134937" cy="133350"/>
          </a:xfrm>
          <a:prstGeom prst="ellipse">
            <a:avLst/>
          </a:prstGeom>
          <a:solidFill>
            <a:srgbClr val="F7B540"/>
          </a:solidFill>
          <a:ln w="9525">
            <a:noFill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37923" name="Title 1"/>
          <p:cNvSpPr txBox="1"/>
          <p:nvPr/>
        </p:nvSpPr>
        <p:spPr>
          <a:xfrm>
            <a:off x="7685088" y="2214563"/>
            <a:ext cx="1924050" cy="3381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 eaLnBrk="1" hangingPunct="1">
              <a:lnSpc>
                <a:spcPct val="9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,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7924" name="Title 1"/>
          <p:cNvSpPr txBox="1"/>
          <p:nvPr/>
        </p:nvSpPr>
        <p:spPr>
          <a:xfrm>
            <a:off x="7685088" y="2774950"/>
            <a:ext cx="1924050" cy="338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 eaLnBrk="1" hangingPunct="1">
              <a:lnSpc>
                <a:spcPct val="9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,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7925" name="Title 1"/>
          <p:cNvSpPr txBox="1"/>
          <p:nvPr/>
        </p:nvSpPr>
        <p:spPr>
          <a:xfrm>
            <a:off x="7685088" y="3333750"/>
            <a:ext cx="1924050" cy="3397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 eaLnBrk="1" hangingPunct="1">
              <a:lnSpc>
                <a:spcPct val="9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,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7926" name="Title 1"/>
          <p:cNvSpPr txBox="1"/>
          <p:nvPr/>
        </p:nvSpPr>
        <p:spPr>
          <a:xfrm>
            <a:off x="7685088" y="3894138"/>
            <a:ext cx="1924050" cy="3381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 eaLnBrk="1" hangingPunct="1">
              <a:lnSpc>
                <a:spcPct val="9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,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37927" name="Title 1"/>
          <p:cNvSpPr txBox="1"/>
          <p:nvPr/>
        </p:nvSpPr>
        <p:spPr>
          <a:xfrm>
            <a:off x="7685088" y="4454525"/>
            <a:ext cx="1924050" cy="338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 eaLnBrk="1" hangingPunct="1">
              <a:lnSpc>
                <a:spcPct val="9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,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4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38916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7" name="Rectangle 16"/>
          <p:cNvSpPr/>
          <p:nvPr/>
        </p:nvSpPr>
        <p:spPr>
          <a:xfrm>
            <a:off x="1452563" y="2733675"/>
            <a:ext cx="1958975" cy="223361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8" name="Pentagon 4"/>
          <p:cNvSpPr/>
          <p:nvPr/>
        </p:nvSpPr>
        <p:spPr>
          <a:xfrm rot="5400000">
            <a:off x="1946275" y="1862138"/>
            <a:ext cx="969963" cy="1958975"/>
          </a:xfrm>
          <a:prstGeom prst="homePlate">
            <a:avLst>
              <a:gd name="adj" fmla="val 13379"/>
            </a:avLst>
          </a:prstGeom>
          <a:solidFill>
            <a:srgbClr val="71C14E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9" name="Rectangle 19"/>
          <p:cNvSpPr/>
          <p:nvPr/>
        </p:nvSpPr>
        <p:spPr>
          <a:xfrm>
            <a:off x="1452563" y="4967288"/>
            <a:ext cx="1958975" cy="96837"/>
          </a:xfrm>
          <a:prstGeom prst="rect">
            <a:avLst/>
          </a:prstGeom>
          <a:solidFill>
            <a:srgbClr val="71C14E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0" name="TextBox 20"/>
          <p:cNvSpPr txBox="1"/>
          <p:nvPr/>
        </p:nvSpPr>
        <p:spPr>
          <a:xfrm>
            <a:off x="2070100" y="2655888"/>
            <a:ext cx="654050" cy="373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1" name="TextBox 21"/>
          <p:cNvSpPr txBox="1"/>
          <p:nvPr/>
        </p:nvSpPr>
        <p:spPr>
          <a:xfrm>
            <a:off x="2006600" y="3413125"/>
            <a:ext cx="773113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¥15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2" name="TextBox 23"/>
          <p:cNvSpPr txBox="1"/>
          <p:nvPr/>
        </p:nvSpPr>
        <p:spPr>
          <a:xfrm>
            <a:off x="2182813" y="3787775"/>
            <a:ext cx="508000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3" name="TextBox 24"/>
          <p:cNvSpPr txBox="1"/>
          <p:nvPr/>
        </p:nvSpPr>
        <p:spPr>
          <a:xfrm>
            <a:off x="2070100" y="4176713"/>
            <a:ext cx="746125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User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4" name="TextBox 25"/>
          <p:cNvSpPr txBox="1"/>
          <p:nvPr/>
        </p:nvSpPr>
        <p:spPr>
          <a:xfrm>
            <a:off x="1941513" y="4552950"/>
            <a:ext cx="912812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925" name="Straight Connector 27"/>
          <p:cNvCxnSpPr/>
          <p:nvPr/>
        </p:nvCxnSpPr>
        <p:spPr>
          <a:xfrm>
            <a:off x="1801813" y="3741738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926" name="Straight Connector 28"/>
          <p:cNvCxnSpPr/>
          <p:nvPr/>
        </p:nvCxnSpPr>
        <p:spPr>
          <a:xfrm>
            <a:off x="1801813" y="4098925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927" name="Straight Connector 29"/>
          <p:cNvCxnSpPr/>
          <p:nvPr/>
        </p:nvCxnSpPr>
        <p:spPr>
          <a:xfrm>
            <a:off x="1801813" y="4494213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928" name="Rectangle 32"/>
          <p:cNvSpPr/>
          <p:nvPr/>
        </p:nvSpPr>
        <p:spPr>
          <a:xfrm>
            <a:off x="3908425" y="2733675"/>
            <a:ext cx="1958975" cy="223361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9" name="Pentagon 33"/>
          <p:cNvSpPr/>
          <p:nvPr/>
        </p:nvSpPr>
        <p:spPr>
          <a:xfrm rot="5400000">
            <a:off x="4402138" y="1862138"/>
            <a:ext cx="969962" cy="1958975"/>
          </a:xfrm>
          <a:prstGeom prst="homePlate">
            <a:avLst>
              <a:gd name="adj" fmla="val 13379"/>
            </a:avLst>
          </a:prstGeom>
          <a:solidFill>
            <a:srgbClr val="00CFAD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0" name="Rectangle 34"/>
          <p:cNvSpPr/>
          <p:nvPr/>
        </p:nvSpPr>
        <p:spPr>
          <a:xfrm>
            <a:off x="3908425" y="4967288"/>
            <a:ext cx="1958975" cy="96837"/>
          </a:xfrm>
          <a:prstGeom prst="rect">
            <a:avLst/>
          </a:prstGeom>
          <a:solidFill>
            <a:srgbClr val="00CFAD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1" name="TextBox 35"/>
          <p:cNvSpPr txBox="1"/>
          <p:nvPr/>
        </p:nvSpPr>
        <p:spPr>
          <a:xfrm>
            <a:off x="4560888" y="2655888"/>
            <a:ext cx="654050" cy="373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2" name="TextBox 37"/>
          <p:cNvSpPr txBox="1"/>
          <p:nvPr/>
        </p:nvSpPr>
        <p:spPr>
          <a:xfrm>
            <a:off x="4638675" y="3787775"/>
            <a:ext cx="508000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3" name="TextBox 38"/>
          <p:cNvSpPr txBox="1"/>
          <p:nvPr/>
        </p:nvSpPr>
        <p:spPr>
          <a:xfrm>
            <a:off x="4525963" y="4176713"/>
            <a:ext cx="746125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User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934" name="Straight Connector 40"/>
          <p:cNvCxnSpPr/>
          <p:nvPr/>
        </p:nvCxnSpPr>
        <p:spPr>
          <a:xfrm>
            <a:off x="4257675" y="3741738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935" name="Straight Connector 41"/>
          <p:cNvCxnSpPr/>
          <p:nvPr/>
        </p:nvCxnSpPr>
        <p:spPr>
          <a:xfrm>
            <a:off x="4257675" y="4098925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936" name="Straight Connector 42"/>
          <p:cNvCxnSpPr/>
          <p:nvPr/>
        </p:nvCxnSpPr>
        <p:spPr>
          <a:xfrm>
            <a:off x="4257675" y="4494213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937" name="Rectangle 44"/>
          <p:cNvSpPr/>
          <p:nvPr/>
        </p:nvSpPr>
        <p:spPr>
          <a:xfrm>
            <a:off x="6364288" y="2733675"/>
            <a:ext cx="1960562" cy="223361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8" name="Pentagon 45"/>
          <p:cNvSpPr/>
          <p:nvPr/>
        </p:nvSpPr>
        <p:spPr>
          <a:xfrm rot="5400000">
            <a:off x="6859588" y="1862138"/>
            <a:ext cx="969962" cy="1960562"/>
          </a:xfrm>
          <a:prstGeom prst="homePlate">
            <a:avLst>
              <a:gd name="adj" fmla="val 13379"/>
            </a:avLst>
          </a:prstGeom>
          <a:solidFill>
            <a:srgbClr val="00B1DA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9" name="Rectangle 46"/>
          <p:cNvSpPr/>
          <p:nvPr/>
        </p:nvSpPr>
        <p:spPr>
          <a:xfrm>
            <a:off x="6364288" y="4967288"/>
            <a:ext cx="1960562" cy="96837"/>
          </a:xfrm>
          <a:prstGeom prst="rect">
            <a:avLst/>
          </a:prstGeom>
          <a:solidFill>
            <a:srgbClr val="00B1DA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0" name="TextBox 47"/>
          <p:cNvSpPr txBox="1"/>
          <p:nvPr/>
        </p:nvSpPr>
        <p:spPr>
          <a:xfrm>
            <a:off x="7054850" y="2655888"/>
            <a:ext cx="654050" cy="373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1" name="TextBox 49"/>
          <p:cNvSpPr txBox="1"/>
          <p:nvPr/>
        </p:nvSpPr>
        <p:spPr>
          <a:xfrm>
            <a:off x="7096125" y="3787775"/>
            <a:ext cx="506413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2" name="TextBox 50"/>
          <p:cNvSpPr txBox="1"/>
          <p:nvPr/>
        </p:nvSpPr>
        <p:spPr>
          <a:xfrm>
            <a:off x="6983413" y="4176713"/>
            <a:ext cx="746125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User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943" name="Straight Connector 52"/>
          <p:cNvCxnSpPr/>
          <p:nvPr/>
        </p:nvCxnSpPr>
        <p:spPr>
          <a:xfrm>
            <a:off x="6715125" y="3741738"/>
            <a:ext cx="1258888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944" name="Straight Connector 53"/>
          <p:cNvCxnSpPr/>
          <p:nvPr/>
        </p:nvCxnSpPr>
        <p:spPr>
          <a:xfrm>
            <a:off x="6715125" y="4098925"/>
            <a:ext cx="1258888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945" name="Straight Connector 54"/>
          <p:cNvCxnSpPr/>
          <p:nvPr/>
        </p:nvCxnSpPr>
        <p:spPr>
          <a:xfrm>
            <a:off x="6715125" y="4494213"/>
            <a:ext cx="1258888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946" name="Rectangle 56"/>
          <p:cNvSpPr/>
          <p:nvPr/>
        </p:nvSpPr>
        <p:spPr>
          <a:xfrm>
            <a:off x="8821738" y="2733675"/>
            <a:ext cx="1958975" cy="223361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7" name="Pentagon 57"/>
          <p:cNvSpPr/>
          <p:nvPr/>
        </p:nvSpPr>
        <p:spPr>
          <a:xfrm rot="5400000">
            <a:off x="9315450" y="1862138"/>
            <a:ext cx="969963" cy="1958975"/>
          </a:xfrm>
          <a:prstGeom prst="homePlate">
            <a:avLst>
              <a:gd name="adj" fmla="val 13379"/>
            </a:avLst>
          </a:prstGeom>
          <a:solidFill>
            <a:srgbClr val="F7B540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8" name="Rectangle 58"/>
          <p:cNvSpPr/>
          <p:nvPr/>
        </p:nvSpPr>
        <p:spPr>
          <a:xfrm>
            <a:off x="8821738" y="4967288"/>
            <a:ext cx="1958975" cy="96837"/>
          </a:xfrm>
          <a:prstGeom prst="rect">
            <a:avLst/>
          </a:prstGeom>
          <a:solidFill>
            <a:srgbClr val="F7B540"/>
          </a:solidFill>
          <a:ln w="12700" cap="flat" cmpd="sng">
            <a:solidFill>
              <a:srgbClr val="222A3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9" name="TextBox 59"/>
          <p:cNvSpPr txBox="1"/>
          <p:nvPr/>
        </p:nvSpPr>
        <p:spPr>
          <a:xfrm>
            <a:off x="9528175" y="2655888"/>
            <a:ext cx="654050" cy="373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50" name="TextBox 61"/>
          <p:cNvSpPr txBox="1"/>
          <p:nvPr/>
        </p:nvSpPr>
        <p:spPr>
          <a:xfrm>
            <a:off x="9551988" y="3787775"/>
            <a:ext cx="508000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51" name="TextBox 62"/>
          <p:cNvSpPr txBox="1"/>
          <p:nvPr/>
        </p:nvSpPr>
        <p:spPr>
          <a:xfrm>
            <a:off x="9439275" y="4176713"/>
            <a:ext cx="746125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User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952" name="Straight Connector 64"/>
          <p:cNvCxnSpPr/>
          <p:nvPr/>
        </p:nvCxnSpPr>
        <p:spPr>
          <a:xfrm>
            <a:off x="9170988" y="3741738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953" name="Straight Connector 65"/>
          <p:cNvCxnSpPr/>
          <p:nvPr/>
        </p:nvCxnSpPr>
        <p:spPr>
          <a:xfrm>
            <a:off x="9170988" y="4098925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954" name="Straight Connector 66"/>
          <p:cNvCxnSpPr/>
          <p:nvPr/>
        </p:nvCxnSpPr>
        <p:spPr>
          <a:xfrm>
            <a:off x="9170988" y="4494213"/>
            <a:ext cx="1260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955" name="TextBox 21"/>
          <p:cNvSpPr txBox="1"/>
          <p:nvPr/>
        </p:nvSpPr>
        <p:spPr>
          <a:xfrm>
            <a:off x="4492625" y="3413125"/>
            <a:ext cx="825500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¥ 15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56" name="TextBox 21"/>
          <p:cNvSpPr txBox="1"/>
          <p:nvPr/>
        </p:nvSpPr>
        <p:spPr>
          <a:xfrm>
            <a:off x="6978650" y="3413125"/>
            <a:ext cx="825500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¥ 15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57" name="TextBox 21"/>
          <p:cNvSpPr txBox="1"/>
          <p:nvPr/>
        </p:nvSpPr>
        <p:spPr>
          <a:xfrm>
            <a:off x="9464675" y="3413125"/>
            <a:ext cx="825500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¥ 15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58" name="TextBox 25"/>
          <p:cNvSpPr txBox="1"/>
          <p:nvPr/>
        </p:nvSpPr>
        <p:spPr>
          <a:xfrm>
            <a:off x="4413250" y="4552950"/>
            <a:ext cx="912813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59" name="TextBox 25"/>
          <p:cNvSpPr txBox="1"/>
          <p:nvPr/>
        </p:nvSpPr>
        <p:spPr>
          <a:xfrm>
            <a:off x="6884988" y="4552950"/>
            <a:ext cx="912812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60" name="TextBox 25"/>
          <p:cNvSpPr txBox="1"/>
          <p:nvPr/>
        </p:nvSpPr>
        <p:spPr>
          <a:xfrm>
            <a:off x="9355138" y="4552950"/>
            <a:ext cx="912812" cy="31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1506" name="组合 59"/>
          <p:cNvGrpSpPr/>
          <p:nvPr/>
        </p:nvGrpSpPr>
        <p:grpSpPr>
          <a:xfrm>
            <a:off x="-95250" y="274638"/>
            <a:ext cx="5721350" cy="6570662"/>
            <a:chOff x="0" y="0"/>
            <a:chExt cx="5721848" cy="6569912"/>
          </a:xfrm>
        </p:grpSpPr>
        <p:sp>
          <p:nvSpPr>
            <p:cNvPr id="21540" name="任意多边形 60"/>
            <p:cNvSpPr/>
            <p:nvPr/>
          </p:nvSpPr>
          <p:spPr>
            <a:xfrm rot="10800000">
              <a:off x="95238" y="752328"/>
              <a:ext cx="5626610" cy="5817584"/>
            </a:xfrm>
            <a:custGeom>
              <a:avLst/>
              <a:gdLst>
                <a:gd name="txL" fmla="*/ 0 w 5626610"/>
                <a:gd name="txT" fmla="*/ 0 h 5817584"/>
                <a:gd name="txR" fmla="*/ 5626610 w 5626610"/>
                <a:gd name="txB" fmla="*/ 5817584 h 5817584"/>
              </a:gdLst>
              <a:ahLst/>
              <a:cxnLst>
                <a:cxn ang="0">
                  <a:pos x="5626610" y="5817584"/>
                </a:cxn>
                <a:cxn ang="0">
                  <a:pos x="0" y="5817584"/>
                </a:cxn>
                <a:cxn ang="0">
                  <a:pos x="3374199" y="0"/>
                </a:cxn>
                <a:cxn ang="0">
                  <a:pos x="5626610" y="3883468"/>
                </a:cxn>
                <a:cxn ang="0">
                  <a:pos x="5626610" y="5817584"/>
                </a:cxn>
              </a:cxnLst>
              <a:rect l="txL" t="txT" r="txR" b="txB"/>
              <a:pathLst>
                <a:path w="5626610" h="5817584">
                  <a:moveTo>
                    <a:pt x="5626610" y="5817584"/>
                  </a:moveTo>
                  <a:lnTo>
                    <a:pt x="0" y="5817584"/>
                  </a:lnTo>
                  <a:lnTo>
                    <a:pt x="3374199" y="0"/>
                  </a:lnTo>
                  <a:lnTo>
                    <a:pt x="5626610" y="3883468"/>
                  </a:lnTo>
                  <a:lnTo>
                    <a:pt x="5626610" y="5817584"/>
                  </a:lnTo>
                  <a:close/>
                </a:path>
              </a:pathLst>
            </a:custGeom>
            <a:solidFill>
              <a:srgbClr val="FF5844">
                <a:alpha val="74901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1" name="任意多边形 61"/>
            <p:cNvSpPr/>
            <p:nvPr/>
          </p:nvSpPr>
          <p:spPr>
            <a:xfrm rot="10800000">
              <a:off x="95238" y="0"/>
              <a:ext cx="4107004" cy="3986911"/>
            </a:xfrm>
            <a:custGeom>
              <a:avLst/>
              <a:gdLst>
                <a:gd name="txL" fmla="*/ 0 w 4107004"/>
                <a:gd name="txT" fmla="*/ 0 h 3986911"/>
                <a:gd name="txR" fmla="*/ 4107004 w 4107004"/>
                <a:gd name="txB" fmla="*/ 3986911 h 3986911"/>
              </a:gdLst>
              <a:ahLst/>
              <a:cxnLst>
                <a:cxn ang="0">
                  <a:pos x="4107004" y="3986911"/>
                </a:cxn>
                <a:cxn ang="0">
                  <a:pos x="0" y="3986911"/>
                </a:cxn>
                <a:cxn ang="0">
                  <a:pos x="2312408" y="0"/>
                </a:cxn>
                <a:cxn ang="0">
                  <a:pos x="4107004" y="3094131"/>
                </a:cxn>
                <a:cxn ang="0">
                  <a:pos x="4107004" y="3986911"/>
                </a:cxn>
              </a:cxnLst>
              <a:rect l="txL" t="txT" r="txR" b="txB"/>
              <a:pathLst>
                <a:path w="4107004" h="3986911">
                  <a:moveTo>
                    <a:pt x="4107004" y="3986911"/>
                  </a:moveTo>
                  <a:lnTo>
                    <a:pt x="0" y="3986911"/>
                  </a:lnTo>
                  <a:lnTo>
                    <a:pt x="2312409" y="0"/>
                  </a:lnTo>
                  <a:lnTo>
                    <a:pt x="4107004" y="3094130"/>
                  </a:lnTo>
                  <a:lnTo>
                    <a:pt x="4107004" y="3986911"/>
                  </a:lnTo>
                  <a:close/>
                </a:path>
              </a:pathLst>
            </a:custGeom>
            <a:solidFill>
              <a:srgbClr val="00CF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2" name="椭圆 62"/>
            <p:cNvSpPr/>
            <p:nvPr/>
          </p:nvSpPr>
          <p:spPr>
            <a:xfrm>
              <a:off x="2475669" y="2311089"/>
              <a:ext cx="2336840" cy="2336840"/>
            </a:xfrm>
            <a:prstGeom prst="ellipse">
              <a:avLst/>
            </a:prstGeom>
            <a:solidFill>
              <a:srgbClr val="F7B540">
                <a:alpha val="49019"/>
              </a:srgbClr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1543" name="直接连接符 63"/>
            <p:cNvCxnSpPr/>
            <p:nvPr/>
          </p:nvCxnSpPr>
          <p:spPr>
            <a:xfrm flipH="1">
              <a:off x="3644089" y="152808"/>
              <a:ext cx="1449120" cy="2484868"/>
            </a:xfrm>
            <a:prstGeom prst="line">
              <a:avLst/>
            </a:prstGeom>
            <a:ln w="28575" cap="flat" cmpd="sng">
              <a:solidFill>
                <a:srgbClr val="F7B5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1544" name="直接连接符 64"/>
            <p:cNvCxnSpPr/>
            <p:nvPr/>
          </p:nvCxnSpPr>
          <p:spPr>
            <a:xfrm flipH="1">
              <a:off x="0" y="3661120"/>
              <a:ext cx="1449120" cy="2484868"/>
            </a:xfrm>
            <a:prstGeom prst="line">
              <a:avLst/>
            </a:prstGeom>
            <a:ln w="28575" cap="flat" cmpd="sng">
              <a:solidFill>
                <a:srgbClr val="FF5844"/>
              </a:solidFill>
              <a:prstDash val="solid"/>
              <a:headEnd type="none" w="med" len="med"/>
              <a:tailEnd type="none" w="med" len="med"/>
            </a:ln>
          </p:spPr>
        </p:cxnSp>
        <p:grpSp>
          <p:nvGrpSpPr>
            <p:cNvPr id="21545" name="组合 65"/>
            <p:cNvGrpSpPr/>
            <p:nvPr/>
          </p:nvGrpSpPr>
          <p:grpSpPr>
            <a:xfrm>
              <a:off x="1695907" y="3986912"/>
              <a:ext cx="397392" cy="912899"/>
              <a:chOff x="0" y="0"/>
              <a:chExt cx="397392" cy="912899"/>
            </a:xfrm>
          </p:grpSpPr>
          <p:sp>
            <p:nvSpPr>
              <p:cNvPr id="21547" name="等腰三角形 67"/>
              <p:cNvSpPr/>
              <p:nvPr/>
            </p:nvSpPr>
            <p:spPr>
              <a:xfrm rot="7212055">
                <a:off x="-106467" y="250852"/>
                <a:ext cx="754709" cy="253005"/>
              </a:xfrm>
              <a:prstGeom prst="triangle">
                <a:avLst>
                  <a:gd name="adj" fmla="val 50000"/>
                </a:avLst>
              </a:prstGeom>
              <a:solidFill>
                <a:srgbClr val="71C14E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48" name="等腰三角形 68"/>
              <p:cNvSpPr/>
              <p:nvPr/>
            </p:nvSpPr>
            <p:spPr>
              <a:xfrm rot="7212055">
                <a:off x="-192862" y="525516"/>
                <a:ext cx="580243" cy="194518"/>
              </a:xfrm>
              <a:prstGeom prst="triangle">
                <a:avLst>
                  <a:gd name="adj" fmla="val 50000"/>
                </a:avLst>
              </a:prstGeom>
              <a:solidFill>
                <a:srgbClr val="00B1DA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546" name="椭圆 66"/>
            <p:cNvSpPr/>
            <p:nvPr/>
          </p:nvSpPr>
          <p:spPr>
            <a:xfrm>
              <a:off x="2850216" y="901779"/>
              <a:ext cx="1034321" cy="1034321"/>
            </a:xfrm>
            <a:prstGeom prst="ellipse">
              <a:avLst/>
            </a:prstGeom>
            <a:solidFill>
              <a:srgbClr val="CBC5A3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1507" name="组合 69"/>
          <p:cNvGrpSpPr/>
          <p:nvPr/>
        </p:nvGrpSpPr>
        <p:grpSpPr>
          <a:xfrm>
            <a:off x="6386513" y="3694113"/>
            <a:ext cx="4813300" cy="752618"/>
            <a:chOff x="0" y="0"/>
            <a:chExt cx="4812482" cy="751180"/>
          </a:xfrm>
        </p:grpSpPr>
        <p:grpSp>
          <p:nvGrpSpPr>
            <p:cNvPr id="21534" name="组合 70"/>
            <p:cNvGrpSpPr/>
            <p:nvPr/>
          </p:nvGrpSpPr>
          <p:grpSpPr>
            <a:xfrm>
              <a:off x="1513849" y="0"/>
              <a:ext cx="3298633" cy="751180"/>
              <a:chOff x="0" y="0"/>
              <a:chExt cx="4772620" cy="751180"/>
            </a:xfrm>
          </p:grpSpPr>
          <p:sp>
            <p:nvSpPr>
              <p:cNvPr id="21538" name="矩形 74"/>
              <p:cNvSpPr/>
              <p:nvPr/>
            </p:nvSpPr>
            <p:spPr>
              <a:xfrm>
                <a:off x="0" y="0"/>
                <a:ext cx="4772620" cy="489600"/>
              </a:xfrm>
              <a:prstGeom prst="rect">
                <a:avLst/>
              </a:prstGeom>
              <a:noFill/>
              <a:ln w="9525" cap="flat" cmpd="sng">
                <a:solidFill>
                  <a:srgbClr val="40404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endPara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39" name="Rectangle 6"/>
              <p:cNvSpPr/>
              <p:nvPr/>
            </p:nvSpPr>
            <p:spPr>
              <a:xfrm>
                <a:off x="449790" y="45775"/>
                <a:ext cx="4010026" cy="705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sym typeface="Calibri" panose="020F0502020204030204" pitchFamily="34" charset="0"/>
                  </a:rPr>
                  <a:t>DESCRIPTION</a:t>
                </a:r>
                <a:endParaRPr lang="zh-CN" altLang="en-US" sz="2000" b="1" dirty="0">
                  <a:solidFill>
                    <a:schemeClr val="bg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sz="2000" b="1" dirty="0">
                  <a:solidFill>
                    <a:srgbClr val="FF58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535" name="组合 71"/>
            <p:cNvGrpSpPr/>
            <p:nvPr/>
          </p:nvGrpSpPr>
          <p:grpSpPr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21536" name="矩形 72"/>
              <p:cNvSpPr/>
              <p:nvPr/>
            </p:nvSpPr>
            <p:spPr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FF5844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37" name="文本框 73"/>
              <p:cNvSpPr txBox="1"/>
              <p:nvPr/>
            </p:nvSpPr>
            <p:spPr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第一章</a:t>
                </a:r>
                <a:endPara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508" name="组合 76"/>
          <p:cNvGrpSpPr/>
          <p:nvPr/>
        </p:nvGrpSpPr>
        <p:grpSpPr>
          <a:xfrm>
            <a:off x="6386513" y="4354513"/>
            <a:ext cx="4813300" cy="752618"/>
            <a:chOff x="0" y="0"/>
            <a:chExt cx="4812482" cy="751180"/>
          </a:xfrm>
        </p:grpSpPr>
        <p:grpSp>
          <p:nvGrpSpPr>
            <p:cNvPr id="21528" name="组合 77"/>
            <p:cNvGrpSpPr/>
            <p:nvPr/>
          </p:nvGrpSpPr>
          <p:grpSpPr>
            <a:xfrm>
              <a:off x="1513849" y="0"/>
              <a:ext cx="3298633" cy="751180"/>
              <a:chOff x="0" y="0"/>
              <a:chExt cx="4772620" cy="751180"/>
            </a:xfrm>
          </p:grpSpPr>
          <p:sp>
            <p:nvSpPr>
              <p:cNvPr id="21532" name="矩形 81"/>
              <p:cNvSpPr/>
              <p:nvPr/>
            </p:nvSpPr>
            <p:spPr>
              <a:xfrm>
                <a:off x="0" y="0"/>
                <a:ext cx="4772620" cy="489600"/>
              </a:xfrm>
              <a:prstGeom prst="rect">
                <a:avLst/>
              </a:prstGeom>
              <a:noFill/>
              <a:ln w="9525" cap="flat" cmpd="sng">
                <a:solidFill>
                  <a:srgbClr val="40404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endPara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33" name="Rectangle 6"/>
              <p:cNvSpPr/>
              <p:nvPr/>
            </p:nvSpPr>
            <p:spPr>
              <a:xfrm>
                <a:off x="449790" y="45775"/>
                <a:ext cx="4010026" cy="705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sym typeface="Calibri" panose="020F0502020204030204" pitchFamily="34" charset="0"/>
                  </a:rPr>
                  <a:t>DESCRIPTION</a:t>
                </a:r>
                <a:endParaRPr lang="zh-CN" altLang="en-US" sz="2000" b="1" dirty="0">
                  <a:solidFill>
                    <a:schemeClr val="bg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sz="2000" b="1" dirty="0">
                  <a:solidFill>
                    <a:srgbClr val="FF58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529" name="组合 78"/>
            <p:cNvGrpSpPr/>
            <p:nvPr/>
          </p:nvGrpSpPr>
          <p:grpSpPr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21530" name="矩形 79"/>
              <p:cNvSpPr/>
              <p:nvPr/>
            </p:nvSpPr>
            <p:spPr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FF5844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31" name="文本框 80"/>
              <p:cNvSpPr txBox="1"/>
              <p:nvPr/>
            </p:nvSpPr>
            <p:spPr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第二章</a:t>
                </a:r>
                <a:endPara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509" name="组合 83"/>
          <p:cNvGrpSpPr/>
          <p:nvPr/>
        </p:nvGrpSpPr>
        <p:grpSpPr>
          <a:xfrm>
            <a:off x="6384925" y="5014913"/>
            <a:ext cx="4811713" cy="752618"/>
            <a:chOff x="0" y="0"/>
            <a:chExt cx="4812482" cy="751180"/>
          </a:xfrm>
        </p:grpSpPr>
        <p:grpSp>
          <p:nvGrpSpPr>
            <p:cNvPr id="21522" name="组合 84"/>
            <p:cNvGrpSpPr/>
            <p:nvPr/>
          </p:nvGrpSpPr>
          <p:grpSpPr>
            <a:xfrm>
              <a:off x="1513849" y="0"/>
              <a:ext cx="3298633" cy="751180"/>
              <a:chOff x="0" y="0"/>
              <a:chExt cx="4772620" cy="751180"/>
            </a:xfrm>
          </p:grpSpPr>
          <p:sp>
            <p:nvSpPr>
              <p:cNvPr id="21526" name="矩形 88"/>
              <p:cNvSpPr/>
              <p:nvPr/>
            </p:nvSpPr>
            <p:spPr>
              <a:xfrm>
                <a:off x="0" y="0"/>
                <a:ext cx="4772620" cy="489600"/>
              </a:xfrm>
              <a:prstGeom prst="rect">
                <a:avLst/>
              </a:prstGeom>
              <a:noFill/>
              <a:ln w="9525" cap="flat" cmpd="sng">
                <a:solidFill>
                  <a:srgbClr val="40404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endPara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7" name="Rectangle 6"/>
              <p:cNvSpPr/>
              <p:nvPr/>
            </p:nvSpPr>
            <p:spPr>
              <a:xfrm>
                <a:off x="449790" y="45775"/>
                <a:ext cx="4010026" cy="705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sym typeface="Calibri" panose="020F0502020204030204" pitchFamily="34" charset="0"/>
                  </a:rPr>
                  <a:t>DESCRIPTION</a:t>
                </a:r>
                <a:endParaRPr lang="zh-CN" altLang="en-US" sz="2000" b="1" dirty="0">
                  <a:solidFill>
                    <a:schemeClr val="bg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sz="2000" b="1" dirty="0">
                  <a:solidFill>
                    <a:srgbClr val="FF58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523" name="组合 85"/>
            <p:cNvGrpSpPr/>
            <p:nvPr/>
          </p:nvGrpSpPr>
          <p:grpSpPr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21524" name="矩形 86"/>
              <p:cNvSpPr/>
              <p:nvPr/>
            </p:nvSpPr>
            <p:spPr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FF5844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25" name="文本框 87"/>
              <p:cNvSpPr txBox="1"/>
              <p:nvPr/>
            </p:nvSpPr>
            <p:spPr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第三章</a:t>
                </a:r>
                <a:endPara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510" name="组合 90"/>
          <p:cNvGrpSpPr/>
          <p:nvPr/>
        </p:nvGrpSpPr>
        <p:grpSpPr>
          <a:xfrm>
            <a:off x="6384925" y="5675313"/>
            <a:ext cx="4811713" cy="752618"/>
            <a:chOff x="0" y="0"/>
            <a:chExt cx="4812482" cy="751180"/>
          </a:xfrm>
        </p:grpSpPr>
        <p:grpSp>
          <p:nvGrpSpPr>
            <p:cNvPr id="21516" name="组合 91"/>
            <p:cNvGrpSpPr/>
            <p:nvPr/>
          </p:nvGrpSpPr>
          <p:grpSpPr>
            <a:xfrm>
              <a:off x="1513849" y="0"/>
              <a:ext cx="3298633" cy="751180"/>
              <a:chOff x="0" y="0"/>
              <a:chExt cx="4772620" cy="751180"/>
            </a:xfrm>
          </p:grpSpPr>
          <p:sp>
            <p:nvSpPr>
              <p:cNvPr id="21520" name="矩形 95"/>
              <p:cNvSpPr/>
              <p:nvPr/>
            </p:nvSpPr>
            <p:spPr>
              <a:xfrm>
                <a:off x="0" y="0"/>
                <a:ext cx="4772620" cy="489600"/>
              </a:xfrm>
              <a:prstGeom prst="rect">
                <a:avLst/>
              </a:prstGeom>
              <a:noFill/>
              <a:ln w="9525" cap="flat" cmpd="sng">
                <a:solidFill>
                  <a:srgbClr val="40404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endPara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1" name="Rectangle 6"/>
              <p:cNvSpPr/>
              <p:nvPr/>
            </p:nvSpPr>
            <p:spPr>
              <a:xfrm>
                <a:off x="449790" y="45775"/>
                <a:ext cx="4010026" cy="705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sym typeface="Calibri" panose="020F0502020204030204" pitchFamily="34" charset="0"/>
                  </a:rPr>
                  <a:t>DESCRIPTION</a:t>
                </a:r>
                <a:endParaRPr lang="zh-CN" altLang="en-US" sz="2000" b="1" dirty="0">
                  <a:solidFill>
                    <a:schemeClr val="bg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sz="2000" b="1" dirty="0">
                  <a:solidFill>
                    <a:srgbClr val="FF58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517" name="组合 92"/>
            <p:cNvGrpSpPr/>
            <p:nvPr/>
          </p:nvGrpSpPr>
          <p:grpSpPr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21518" name="矩形 93"/>
              <p:cNvSpPr/>
              <p:nvPr/>
            </p:nvSpPr>
            <p:spPr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FF5844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19" name="文本框 94"/>
              <p:cNvSpPr txBox="1"/>
              <p:nvPr/>
            </p:nvSpPr>
            <p:spPr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第四章</a:t>
                </a:r>
                <a:endPara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511" name="组合 97"/>
          <p:cNvGrpSpPr/>
          <p:nvPr/>
        </p:nvGrpSpPr>
        <p:grpSpPr>
          <a:xfrm>
            <a:off x="6181725" y="2473325"/>
            <a:ext cx="2701925" cy="900113"/>
            <a:chOff x="0" y="0"/>
            <a:chExt cx="2702007" cy="899374"/>
          </a:xfrm>
        </p:grpSpPr>
        <p:grpSp>
          <p:nvGrpSpPr>
            <p:cNvPr id="21512" name="组合 98"/>
            <p:cNvGrpSpPr/>
            <p:nvPr/>
          </p:nvGrpSpPr>
          <p:grpSpPr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21514" name="文本框 100"/>
              <p:cNvSpPr txBox="1"/>
              <p:nvPr/>
            </p:nvSpPr>
            <p:spPr>
              <a:xfrm>
                <a:off x="0" y="0"/>
                <a:ext cx="1432560" cy="646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3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</a:t>
                </a:r>
                <a:r>
                  <a:rPr lang="zh-CN" altLang="en-US" sz="3600" b="1" dirty="0">
                    <a:solidFill>
                      <a:srgbClr val="FF58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录</a:t>
                </a:r>
                <a:endParaRPr lang="zh-CN" altLang="en-US" sz="3600" b="1" dirty="0">
                  <a:solidFill>
                    <a:srgbClr val="FF58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1515" name="直接连接符 101"/>
              <p:cNvCxnSpPr/>
              <p:nvPr/>
            </p:nvCxnSpPr>
            <p:spPr>
              <a:xfrm>
                <a:off x="151331" y="849531"/>
                <a:ext cx="2550676" cy="0"/>
              </a:xfrm>
              <a:prstGeom prst="line">
                <a:avLst/>
              </a:prstGeom>
              <a:ln w="6350" cap="flat" cmpd="sng">
                <a:solidFill>
                  <a:srgbClr val="7F7F7F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21513" name="文本框 99"/>
            <p:cNvSpPr txBox="1"/>
            <p:nvPr/>
          </p:nvSpPr>
          <p:spPr>
            <a:xfrm>
              <a:off x="527947" y="499264"/>
              <a:ext cx="143256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000" b="1" dirty="0">
                  <a:solidFill>
                    <a:srgbClr val="FF58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占位符 1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483350" y="0"/>
            <a:ext cx="5708650" cy="6858000"/>
          </a:xfrm>
          <a:ln/>
        </p:spPr>
      </p:pic>
      <p:sp>
        <p:nvSpPr>
          <p:cNvPr id="39939" name="Rectangle 8"/>
          <p:cNvSpPr/>
          <p:nvPr/>
        </p:nvSpPr>
        <p:spPr>
          <a:xfrm>
            <a:off x="6483350" y="3429000"/>
            <a:ext cx="5708650" cy="2605088"/>
          </a:xfrm>
          <a:prstGeom prst="rect">
            <a:avLst/>
          </a:prstGeom>
          <a:solidFill>
            <a:srgbClr val="00B1DA">
              <a:alpha val="8509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0" name="Freeform 154"/>
          <p:cNvSpPr>
            <a:spLocks noEditPoints="1"/>
          </p:cNvSpPr>
          <p:nvPr/>
        </p:nvSpPr>
        <p:spPr>
          <a:xfrm>
            <a:off x="7467600" y="4133850"/>
            <a:ext cx="1042988" cy="1068388"/>
          </a:xfrm>
          <a:custGeom>
            <a:avLst/>
            <a:gdLst>
              <a:gd name="txL" fmla="*/ 0 w 91"/>
              <a:gd name="txT" fmla="*/ 0 h 93"/>
              <a:gd name="txR" fmla="*/ 91 w 91"/>
              <a:gd name="txB" fmla="*/ 93 h 9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9941" name="TextBox 35"/>
          <p:cNvSpPr txBox="1"/>
          <p:nvPr/>
        </p:nvSpPr>
        <p:spPr>
          <a:xfrm>
            <a:off x="8853488" y="4248150"/>
            <a:ext cx="28590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PPTPPT，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是集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942" name="组合 2"/>
          <p:cNvGrpSpPr/>
          <p:nvPr/>
        </p:nvGrpSpPr>
        <p:grpSpPr>
          <a:xfrm>
            <a:off x="403225" y="515938"/>
            <a:ext cx="3559175" cy="977900"/>
            <a:chOff x="0" y="0"/>
            <a:chExt cx="3559131" cy="977384"/>
          </a:xfrm>
        </p:grpSpPr>
        <p:sp>
          <p:nvSpPr>
            <p:cNvPr id="39951" name="Text Placeholder 2"/>
            <p:cNvSpPr txBox="1"/>
            <p:nvPr/>
          </p:nvSpPr>
          <p:spPr>
            <a:xfrm>
              <a:off x="26444" y="450896"/>
              <a:ext cx="3532687" cy="5264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eaLnBrk="1" hangingPunct="1"/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更多关于专业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PPT，请访问：www.topppt.cn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2" name="Title 1"/>
            <p:cNvSpPr txBox="1"/>
            <p:nvPr/>
          </p:nvSpPr>
          <p:spPr>
            <a:xfrm>
              <a:off x="0" y="0"/>
              <a:ext cx="2641600" cy="4508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p>
              <a:pPr eaLnBrk="1" hangingPunct="1">
                <a:lnSpc>
                  <a:spcPct val="9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</a:t>
              </a: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专业设计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953" name="直接连接符 19"/>
            <p:cNvCxnSpPr/>
            <p:nvPr/>
          </p:nvCxnSpPr>
          <p:spPr>
            <a:xfrm>
              <a:off x="89944" y="495440"/>
              <a:ext cx="1919787" cy="0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39943" name="TextBox 35"/>
          <p:cNvSpPr txBox="1"/>
          <p:nvPr/>
        </p:nvSpPr>
        <p:spPr>
          <a:xfrm>
            <a:off x="668338" y="1912938"/>
            <a:ext cx="4268787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PPTPPT，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是集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4" name="TextBox 35"/>
          <p:cNvSpPr txBox="1"/>
          <p:nvPr/>
        </p:nvSpPr>
        <p:spPr>
          <a:xfrm>
            <a:off x="668338" y="2671763"/>
            <a:ext cx="4268787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5" name="TextBox 35"/>
          <p:cNvSpPr txBox="1"/>
          <p:nvPr/>
        </p:nvSpPr>
        <p:spPr>
          <a:xfrm>
            <a:off x="668338" y="3646488"/>
            <a:ext cx="42687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我们拥有全国领先的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6" name="TextBox 35"/>
          <p:cNvSpPr txBox="1"/>
          <p:nvPr/>
        </p:nvSpPr>
        <p:spPr>
          <a:xfrm>
            <a:off x="668338" y="4406900"/>
            <a:ext cx="4268787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因为专业、愈逐极致，我们力求为客户提供兼顾商业价值体现与视觉艺术并重的作品。更多关于专业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PPTPPT，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请访问：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www.topppt.cn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7" name="椭圆 1"/>
          <p:cNvSpPr/>
          <p:nvPr/>
        </p:nvSpPr>
        <p:spPr>
          <a:xfrm>
            <a:off x="430213" y="2008188"/>
            <a:ext cx="165100" cy="165100"/>
          </a:xfrm>
          <a:prstGeom prst="ellipse">
            <a:avLst/>
          </a:prstGeom>
          <a:noFill/>
          <a:ln w="28575" cap="flat" cmpd="sng">
            <a:solidFill>
              <a:srgbClr val="00B1DA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8" name="椭圆 14"/>
          <p:cNvSpPr/>
          <p:nvPr/>
        </p:nvSpPr>
        <p:spPr>
          <a:xfrm>
            <a:off x="430213" y="2792413"/>
            <a:ext cx="165100" cy="165100"/>
          </a:xfrm>
          <a:prstGeom prst="ellipse">
            <a:avLst/>
          </a:prstGeom>
          <a:noFill/>
          <a:ln w="28575" cap="flat" cmpd="sng">
            <a:solidFill>
              <a:srgbClr val="71C14E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9" name="椭圆 15"/>
          <p:cNvSpPr/>
          <p:nvPr/>
        </p:nvSpPr>
        <p:spPr>
          <a:xfrm>
            <a:off x="430213" y="3752850"/>
            <a:ext cx="165100" cy="165100"/>
          </a:xfrm>
          <a:prstGeom prst="ellipse">
            <a:avLst/>
          </a:prstGeom>
          <a:noFill/>
          <a:ln w="28575" cap="flat" cmpd="sng">
            <a:solidFill>
              <a:srgbClr val="00CFAD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0" name="椭圆 21"/>
          <p:cNvSpPr/>
          <p:nvPr/>
        </p:nvSpPr>
        <p:spPr>
          <a:xfrm>
            <a:off x="430213" y="4503738"/>
            <a:ext cx="165100" cy="165100"/>
          </a:xfrm>
          <a:prstGeom prst="ellipse">
            <a:avLst/>
          </a:prstGeom>
          <a:noFill/>
          <a:ln w="28575" cap="flat" cmpd="sng">
            <a:solidFill>
              <a:srgbClr val="F7B54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2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40964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65" name="组合 4"/>
          <p:cNvGrpSpPr/>
          <p:nvPr/>
        </p:nvGrpSpPr>
        <p:grpSpPr>
          <a:xfrm>
            <a:off x="2147888" y="1470025"/>
            <a:ext cx="246062" cy="4562475"/>
            <a:chOff x="0" y="0"/>
            <a:chExt cx="245744" cy="4562474"/>
          </a:xfrm>
        </p:grpSpPr>
        <p:sp>
          <p:nvSpPr>
            <p:cNvPr id="40984" name="Rectangle 36"/>
            <p:cNvSpPr/>
            <p:nvPr/>
          </p:nvSpPr>
          <p:spPr>
            <a:xfrm rot="5400000">
              <a:off x="-2158370" y="2253615"/>
              <a:ext cx="4562474" cy="55244"/>
            </a:xfrm>
            <a:prstGeom prst="rect">
              <a:avLst/>
            </a:prstGeom>
            <a:solidFill>
              <a:srgbClr val="7E7E7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985" name="Oval 37"/>
            <p:cNvSpPr/>
            <p:nvPr/>
          </p:nvSpPr>
          <p:spPr>
            <a:xfrm>
              <a:off x="0" y="259079"/>
              <a:ext cx="245744" cy="245744"/>
            </a:xfrm>
            <a:prstGeom prst="ellipse">
              <a:avLst/>
            </a:prstGeom>
            <a:solidFill>
              <a:srgbClr val="7E7E7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7F7F7F"/>
                </a:solidFill>
                <a:latin typeface="Helvetica Neue UltraLight"/>
                <a:ea typeface="Helvetica Neue UltraLight"/>
              </a:endParaRPr>
            </a:p>
          </p:txBody>
        </p:sp>
        <p:sp>
          <p:nvSpPr>
            <p:cNvPr id="40986" name="Oval 38"/>
            <p:cNvSpPr/>
            <p:nvPr/>
          </p:nvSpPr>
          <p:spPr>
            <a:xfrm>
              <a:off x="0" y="1175382"/>
              <a:ext cx="245744" cy="245746"/>
            </a:xfrm>
            <a:prstGeom prst="ellipse">
              <a:avLst/>
            </a:prstGeom>
            <a:solidFill>
              <a:srgbClr val="7E7E7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7F7F7F"/>
                </a:solidFill>
                <a:latin typeface="Helvetica Neue UltraLight"/>
                <a:ea typeface="Helvetica Neue UltraLight"/>
              </a:endParaRPr>
            </a:p>
          </p:txBody>
        </p:sp>
        <p:sp>
          <p:nvSpPr>
            <p:cNvPr id="40987" name="Oval 39"/>
            <p:cNvSpPr/>
            <p:nvPr/>
          </p:nvSpPr>
          <p:spPr>
            <a:xfrm>
              <a:off x="0" y="2122167"/>
              <a:ext cx="245744" cy="247651"/>
            </a:xfrm>
            <a:prstGeom prst="ellipse">
              <a:avLst/>
            </a:prstGeom>
            <a:solidFill>
              <a:srgbClr val="7E7E7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7F7F7F"/>
                </a:solidFill>
                <a:latin typeface="Helvetica Neue UltraLight"/>
                <a:ea typeface="Helvetica Neue UltraLight"/>
              </a:endParaRPr>
            </a:p>
          </p:txBody>
        </p:sp>
        <p:sp>
          <p:nvSpPr>
            <p:cNvPr id="40988" name="Oval 40"/>
            <p:cNvSpPr/>
            <p:nvPr/>
          </p:nvSpPr>
          <p:spPr>
            <a:xfrm>
              <a:off x="0" y="3086097"/>
              <a:ext cx="245744" cy="247651"/>
            </a:xfrm>
            <a:prstGeom prst="ellipse">
              <a:avLst/>
            </a:prstGeom>
            <a:solidFill>
              <a:srgbClr val="7E7E7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7F7F7F"/>
                </a:solidFill>
                <a:latin typeface="Helvetica Neue UltraLight"/>
                <a:ea typeface="Helvetica Neue UltraLight"/>
              </a:endParaRPr>
            </a:p>
          </p:txBody>
        </p:sp>
        <p:sp>
          <p:nvSpPr>
            <p:cNvPr id="40989" name="Oval 42"/>
            <p:cNvSpPr/>
            <p:nvPr/>
          </p:nvSpPr>
          <p:spPr>
            <a:xfrm>
              <a:off x="0" y="4036691"/>
              <a:ext cx="245744" cy="245746"/>
            </a:xfrm>
            <a:prstGeom prst="ellipse">
              <a:avLst/>
            </a:prstGeom>
            <a:solidFill>
              <a:srgbClr val="7E7E7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7F7F7F"/>
                </a:solidFill>
                <a:latin typeface="Helvetica Neue UltraLight"/>
                <a:ea typeface="Helvetica Neue UltraLight"/>
              </a:endParaRPr>
            </a:p>
          </p:txBody>
        </p:sp>
      </p:grpSp>
      <p:sp>
        <p:nvSpPr>
          <p:cNvPr id="40966" name="Rectangle 8"/>
          <p:cNvSpPr/>
          <p:nvPr/>
        </p:nvSpPr>
        <p:spPr>
          <a:xfrm rot="5400000" flipV="1">
            <a:off x="2197100" y="1817688"/>
            <a:ext cx="704850" cy="73025"/>
          </a:xfrm>
          <a:custGeom>
            <a:avLst/>
            <a:gdLst>
              <a:gd name="txL" fmla="*/ 0 w 1631195"/>
              <a:gd name="txT" fmla="*/ 0 h 165188"/>
              <a:gd name="txR" fmla="*/ 1631195 w 1631195"/>
              <a:gd name="txB" fmla="*/ 165188 h 165188"/>
            </a:gdLst>
            <a:ahLst/>
            <a:cxnLst>
              <a:cxn ang="0">
                <a:pos x="0" y="14271"/>
              </a:cxn>
              <a:cxn ang="0">
                <a:pos x="131607" y="14271"/>
              </a:cxn>
              <a:cxn ang="0">
                <a:pos x="131607" y="10321"/>
              </a:cxn>
              <a:cxn ang="0">
                <a:pos x="72847" y="10321"/>
              </a:cxn>
              <a:cxn ang="0">
                <a:pos x="65803" y="0"/>
              </a:cxn>
              <a:cxn ang="0">
                <a:pos x="58760" y="10321"/>
              </a:cxn>
              <a:cxn ang="0">
                <a:pos x="0" y="10321"/>
              </a:cxn>
              <a:cxn ang="0">
                <a:pos x="0" y="14271"/>
              </a:cxn>
            </a:cxnLst>
            <a:rect l="txL" t="txT" r="txR" b="txB"/>
            <a:pathLst>
              <a:path w="1631195" h="165188">
                <a:moveTo>
                  <a:pt x="0" y="165188"/>
                </a:moveTo>
                <a:lnTo>
                  <a:pt x="1631195" y="165188"/>
                </a:lnTo>
                <a:lnTo>
                  <a:pt x="1631195" y="119469"/>
                </a:lnTo>
                <a:lnTo>
                  <a:pt x="902897" y="119469"/>
                </a:lnTo>
                <a:lnTo>
                  <a:pt x="815598" y="0"/>
                </a:lnTo>
                <a:lnTo>
                  <a:pt x="728299" y="119469"/>
                </a:lnTo>
                <a:lnTo>
                  <a:pt x="0" y="119469"/>
                </a:lnTo>
                <a:lnTo>
                  <a:pt x="0" y="165188"/>
                </a:lnTo>
                <a:close/>
              </a:path>
            </a:pathLst>
          </a:custGeom>
          <a:solidFill>
            <a:srgbClr val="71C14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7" name="Rectangle 8"/>
          <p:cNvSpPr/>
          <p:nvPr/>
        </p:nvSpPr>
        <p:spPr>
          <a:xfrm rot="5400000" flipV="1">
            <a:off x="2195513" y="2741613"/>
            <a:ext cx="706437" cy="73025"/>
          </a:xfrm>
          <a:custGeom>
            <a:avLst/>
            <a:gdLst>
              <a:gd name="txL" fmla="*/ 0 w 1631195"/>
              <a:gd name="txT" fmla="*/ 0 h 165188"/>
              <a:gd name="txR" fmla="*/ 1631195 w 1631195"/>
              <a:gd name="txB" fmla="*/ 165188 h 165188"/>
            </a:gdLst>
            <a:ahLst/>
            <a:cxnLst>
              <a:cxn ang="0">
                <a:pos x="0" y="14271"/>
              </a:cxn>
              <a:cxn ang="0">
                <a:pos x="132498" y="14271"/>
              </a:cxn>
              <a:cxn ang="0">
                <a:pos x="132498" y="10321"/>
              </a:cxn>
              <a:cxn ang="0">
                <a:pos x="73340" y="10321"/>
              </a:cxn>
              <a:cxn ang="0">
                <a:pos x="66249" y="0"/>
              </a:cxn>
              <a:cxn ang="0">
                <a:pos x="59158" y="10321"/>
              </a:cxn>
              <a:cxn ang="0">
                <a:pos x="0" y="10321"/>
              </a:cxn>
              <a:cxn ang="0">
                <a:pos x="0" y="14271"/>
              </a:cxn>
            </a:cxnLst>
            <a:rect l="txL" t="txT" r="txR" b="txB"/>
            <a:pathLst>
              <a:path w="1631195" h="165188">
                <a:moveTo>
                  <a:pt x="0" y="165188"/>
                </a:moveTo>
                <a:lnTo>
                  <a:pt x="1631195" y="165188"/>
                </a:lnTo>
                <a:lnTo>
                  <a:pt x="1631195" y="119469"/>
                </a:lnTo>
                <a:lnTo>
                  <a:pt x="902897" y="119469"/>
                </a:lnTo>
                <a:lnTo>
                  <a:pt x="815598" y="0"/>
                </a:lnTo>
                <a:lnTo>
                  <a:pt x="728299" y="119469"/>
                </a:lnTo>
                <a:lnTo>
                  <a:pt x="0" y="119469"/>
                </a:lnTo>
                <a:lnTo>
                  <a:pt x="0" y="165188"/>
                </a:lnTo>
                <a:close/>
              </a:path>
            </a:pathLst>
          </a:custGeom>
          <a:solidFill>
            <a:srgbClr val="00B1D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8" name="Rectangle 8"/>
          <p:cNvSpPr/>
          <p:nvPr/>
        </p:nvSpPr>
        <p:spPr>
          <a:xfrm rot="5400000" flipV="1">
            <a:off x="2197100" y="3678238"/>
            <a:ext cx="704850" cy="73025"/>
          </a:xfrm>
          <a:custGeom>
            <a:avLst/>
            <a:gdLst>
              <a:gd name="txL" fmla="*/ 0 w 1631195"/>
              <a:gd name="txT" fmla="*/ 0 h 165188"/>
              <a:gd name="txR" fmla="*/ 1631195 w 1631195"/>
              <a:gd name="txB" fmla="*/ 165188 h 165188"/>
            </a:gdLst>
            <a:ahLst/>
            <a:cxnLst>
              <a:cxn ang="0">
                <a:pos x="0" y="14271"/>
              </a:cxn>
              <a:cxn ang="0">
                <a:pos x="131607" y="14271"/>
              </a:cxn>
              <a:cxn ang="0">
                <a:pos x="131607" y="10321"/>
              </a:cxn>
              <a:cxn ang="0">
                <a:pos x="72847" y="10321"/>
              </a:cxn>
              <a:cxn ang="0">
                <a:pos x="65803" y="0"/>
              </a:cxn>
              <a:cxn ang="0">
                <a:pos x="58760" y="10321"/>
              </a:cxn>
              <a:cxn ang="0">
                <a:pos x="0" y="10321"/>
              </a:cxn>
              <a:cxn ang="0">
                <a:pos x="0" y="14271"/>
              </a:cxn>
            </a:cxnLst>
            <a:rect l="txL" t="txT" r="txR" b="txB"/>
            <a:pathLst>
              <a:path w="1631195" h="165188">
                <a:moveTo>
                  <a:pt x="0" y="165188"/>
                </a:moveTo>
                <a:lnTo>
                  <a:pt x="1631195" y="165188"/>
                </a:lnTo>
                <a:lnTo>
                  <a:pt x="1631195" y="119469"/>
                </a:lnTo>
                <a:lnTo>
                  <a:pt x="902897" y="119469"/>
                </a:lnTo>
                <a:lnTo>
                  <a:pt x="815598" y="0"/>
                </a:lnTo>
                <a:lnTo>
                  <a:pt x="728299" y="119469"/>
                </a:lnTo>
                <a:lnTo>
                  <a:pt x="0" y="119469"/>
                </a:lnTo>
                <a:lnTo>
                  <a:pt x="0" y="165188"/>
                </a:lnTo>
                <a:close/>
              </a:path>
            </a:pathLst>
          </a:custGeom>
          <a:solidFill>
            <a:srgbClr val="F7B54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9" name="Rectangle 8"/>
          <p:cNvSpPr/>
          <p:nvPr/>
        </p:nvSpPr>
        <p:spPr>
          <a:xfrm rot="5400000" flipV="1">
            <a:off x="2197100" y="4643438"/>
            <a:ext cx="704850" cy="73025"/>
          </a:xfrm>
          <a:custGeom>
            <a:avLst/>
            <a:gdLst>
              <a:gd name="txL" fmla="*/ 0 w 1631195"/>
              <a:gd name="txT" fmla="*/ 0 h 165188"/>
              <a:gd name="txR" fmla="*/ 1631195 w 1631195"/>
              <a:gd name="txB" fmla="*/ 165188 h 165188"/>
            </a:gdLst>
            <a:ahLst/>
            <a:cxnLst>
              <a:cxn ang="0">
                <a:pos x="0" y="14271"/>
              </a:cxn>
              <a:cxn ang="0">
                <a:pos x="131607" y="14271"/>
              </a:cxn>
              <a:cxn ang="0">
                <a:pos x="131607" y="10321"/>
              </a:cxn>
              <a:cxn ang="0">
                <a:pos x="72847" y="10321"/>
              </a:cxn>
              <a:cxn ang="0">
                <a:pos x="65803" y="0"/>
              </a:cxn>
              <a:cxn ang="0">
                <a:pos x="58760" y="10321"/>
              </a:cxn>
              <a:cxn ang="0">
                <a:pos x="0" y="10321"/>
              </a:cxn>
              <a:cxn ang="0">
                <a:pos x="0" y="14271"/>
              </a:cxn>
            </a:cxnLst>
            <a:rect l="txL" t="txT" r="txR" b="txB"/>
            <a:pathLst>
              <a:path w="1631195" h="165188">
                <a:moveTo>
                  <a:pt x="0" y="165188"/>
                </a:moveTo>
                <a:lnTo>
                  <a:pt x="1631195" y="165188"/>
                </a:lnTo>
                <a:lnTo>
                  <a:pt x="1631195" y="119469"/>
                </a:lnTo>
                <a:lnTo>
                  <a:pt x="902897" y="119469"/>
                </a:lnTo>
                <a:lnTo>
                  <a:pt x="815598" y="0"/>
                </a:lnTo>
                <a:lnTo>
                  <a:pt x="728299" y="119469"/>
                </a:lnTo>
                <a:lnTo>
                  <a:pt x="0" y="119469"/>
                </a:lnTo>
                <a:lnTo>
                  <a:pt x="0" y="165188"/>
                </a:lnTo>
                <a:close/>
              </a:path>
            </a:pathLst>
          </a:custGeom>
          <a:solidFill>
            <a:srgbClr val="00CFA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0" name="Rectangle 8"/>
          <p:cNvSpPr/>
          <p:nvPr/>
        </p:nvSpPr>
        <p:spPr>
          <a:xfrm rot="5400000" flipV="1">
            <a:off x="2195513" y="5607050"/>
            <a:ext cx="706437" cy="73025"/>
          </a:xfrm>
          <a:custGeom>
            <a:avLst/>
            <a:gdLst>
              <a:gd name="txL" fmla="*/ 0 w 1631195"/>
              <a:gd name="txT" fmla="*/ 0 h 165188"/>
              <a:gd name="txR" fmla="*/ 1631195 w 1631195"/>
              <a:gd name="txB" fmla="*/ 165188 h 165188"/>
            </a:gdLst>
            <a:ahLst/>
            <a:cxnLst>
              <a:cxn ang="0">
                <a:pos x="0" y="14271"/>
              </a:cxn>
              <a:cxn ang="0">
                <a:pos x="132498" y="14271"/>
              </a:cxn>
              <a:cxn ang="0">
                <a:pos x="132498" y="10321"/>
              </a:cxn>
              <a:cxn ang="0">
                <a:pos x="73340" y="10321"/>
              </a:cxn>
              <a:cxn ang="0">
                <a:pos x="66249" y="0"/>
              </a:cxn>
              <a:cxn ang="0">
                <a:pos x="59158" y="10321"/>
              </a:cxn>
              <a:cxn ang="0">
                <a:pos x="0" y="10321"/>
              </a:cxn>
              <a:cxn ang="0">
                <a:pos x="0" y="14271"/>
              </a:cxn>
            </a:cxnLst>
            <a:rect l="txL" t="txT" r="txR" b="txB"/>
            <a:pathLst>
              <a:path w="1631195" h="165188">
                <a:moveTo>
                  <a:pt x="0" y="165188"/>
                </a:moveTo>
                <a:lnTo>
                  <a:pt x="1631195" y="165188"/>
                </a:lnTo>
                <a:lnTo>
                  <a:pt x="1631195" y="119469"/>
                </a:lnTo>
                <a:lnTo>
                  <a:pt x="902897" y="119469"/>
                </a:lnTo>
                <a:lnTo>
                  <a:pt x="815598" y="0"/>
                </a:lnTo>
                <a:lnTo>
                  <a:pt x="728299" y="119469"/>
                </a:lnTo>
                <a:lnTo>
                  <a:pt x="0" y="119469"/>
                </a:lnTo>
                <a:lnTo>
                  <a:pt x="0" y="165188"/>
                </a:lnTo>
                <a:close/>
              </a:path>
            </a:pathLst>
          </a:custGeom>
          <a:solidFill>
            <a:srgbClr val="FF58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1" name="TextBox 2"/>
          <p:cNvSpPr txBox="1"/>
          <p:nvPr/>
        </p:nvSpPr>
        <p:spPr>
          <a:xfrm>
            <a:off x="1285875" y="1685925"/>
            <a:ext cx="7239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71C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en-US" altLang="zh-CN" dirty="0">
              <a:solidFill>
                <a:srgbClr val="71C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2" name="TextBox 54"/>
          <p:cNvSpPr txBox="1"/>
          <p:nvPr/>
        </p:nvSpPr>
        <p:spPr>
          <a:xfrm>
            <a:off x="1285875" y="2609850"/>
            <a:ext cx="7239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00B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en-US" altLang="zh-CN" dirty="0">
              <a:solidFill>
                <a:srgbClr val="00B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3" name="TextBox 55"/>
          <p:cNvSpPr txBox="1"/>
          <p:nvPr/>
        </p:nvSpPr>
        <p:spPr>
          <a:xfrm>
            <a:off x="1285875" y="3562350"/>
            <a:ext cx="7239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F7B5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en-US" altLang="zh-CN" dirty="0">
              <a:solidFill>
                <a:srgbClr val="F7B5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4" name="TextBox 56"/>
          <p:cNvSpPr txBox="1"/>
          <p:nvPr/>
        </p:nvSpPr>
        <p:spPr>
          <a:xfrm>
            <a:off x="1285875" y="4538663"/>
            <a:ext cx="7239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00CF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en-US" altLang="zh-CN" dirty="0">
              <a:solidFill>
                <a:srgbClr val="00CF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5" name="TextBox 57"/>
          <p:cNvSpPr txBox="1"/>
          <p:nvPr/>
        </p:nvSpPr>
        <p:spPr>
          <a:xfrm>
            <a:off x="1285875" y="5489575"/>
            <a:ext cx="7239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en-US" altLang="zh-CN" dirty="0">
              <a:solidFill>
                <a:srgbClr val="FF58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6" name="矩形 23"/>
          <p:cNvSpPr/>
          <p:nvPr/>
        </p:nvSpPr>
        <p:spPr>
          <a:xfrm>
            <a:off x="2705100" y="1487488"/>
            <a:ext cx="37925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请访问：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www.topppt.cn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7" name="矩形 24"/>
          <p:cNvSpPr/>
          <p:nvPr/>
        </p:nvSpPr>
        <p:spPr>
          <a:xfrm>
            <a:off x="2705100" y="2425700"/>
            <a:ext cx="37925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请访问：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www.topppt.cn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8" name="矩形 25"/>
          <p:cNvSpPr/>
          <p:nvPr/>
        </p:nvSpPr>
        <p:spPr>
          <a:xfrm>
            <a:off x="2705100" y="3354388"/>
            <a:ext cx="37925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请访问：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www.topppt.cn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9" name="矩形 26"/>
          <p:cNvSpPr/>
          <p:nvPr/>
        </p:nvSpPr>
        <p:spPr>
          <a:xfrm>
            <a:off x="2705100" y="4321175"/>
            <a:ext cx="37925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请访问：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www.topppt.cn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80" name="矩形 27"/>
          <p:cNvSpPr/>
          <p:nvPr/>
        </p:nvSpPr>
        <p:spPr>
          <a:xfrm>
            <a:off x="2705100" y="5305425"/>
            <a:ext cx="37925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请访问：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www.topppt.cn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81" name="组合 2"/>
          <p:cNvGrpSpPr/>
          <p:nvPr/>
        </p:nvGrpSpPr>
        <p:grpSpPr>
          <a:xfrm>
            <a:off x="6905625" y="2425700"/>
            <a:ext cx="4452938" cy="2651125"/>
            <a:chOff x="0" y="0"/>
            <a:chExt cx="4453944" cy="2651523"/>
          </a:xfrm>
        </p:grpSpPr>
        <p:pic>
          <p:nvPicPr>
            <p:cNvPr id="40982" name="Picture 1" descr="yatch.jpg"/>
            <p:cNvPicPr>
              <a:picLocks noChangeAspect="1"/>
            </p:cNvPicPr>
            <p:nvPr/>
          </p:nvPicPr>
          <p:blipFill>
            <a:blip r:embed="rId2"/>
            <a:srcRect b="4507"/>
            <a:stretch>
              <a:fillRect/>
            </a:stretch>
          </p:blipFill>
          <p:spPr>
            <a:xfrm>
              <a:off x="292800" y="0"/>
              <a:ext cx="4161144" cy="2651523"/>
            </a:xfrm>
            <a:prstGeom prst="rect">
              <a:avLst/>
            </a:prstGeom>
            <a:noFill/>
            <a:ln w="57150" cap="flat" cmpd="sng">
              <a:solidFill>
                <a:srgbClr val="CAD2DA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0983" name="Isosceles Triangle 7"/>
            <p:cNvSpPr/>
            <p:nvPr/>
          </p:nvSpPr>
          <p:spPr>
            <a:xfrm rot="-5400000">
              <a:off x="-17516" y="1213000"/>
              <a:ext cx="260554" cy="225522"/>
            </a:xfrm>
            <a:prstGeom prst="triangle">
              <a:avLst>
                <a:gd name="adj" fmla="val 50000"/>
              </a:avLst>
            </a:prstGeom>
            <a:solidFill>
              <a:srgbClr val="CAD2D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989" name="Straight Connector 66"/>
          <p:cNvCxnSpPr/>
          <p:nvPr/>
        </p:nvCxnSpPr>
        <p:spPr>
          <a:xfrm flipV="1">
            <a:off x="1765300" y="2452688"/>
            <a:ext cx="0" cy="477837"/>
          </a:xfrm>
          <a:prstGeom prst="line">
            <a:avLst/>
          </a:prstGeom>
          <a:ln w="12700" cap="flat" cmpd="sng">
            <a:solidFill>
              <a:srgbClr val="99AEBA"/>
            </a:solidFill>
            <a:prstDash val="solid"/>
            <a:headEnd type="oval" w="med" len="med"/>
            <a:tailEnd type="none" w="med" len="med"/>
          </a:ln>
        </p:spPr>
      </p:cxnSp>
      <p:cxnSp>
        <p:nvCxnSpPr>
          <p:cNvPr id="41990" name="Straight Connector 68"/>
          <p:cNvCxnSpPr/>
          <p:nvPr/>
        </p:nvCxnSpPr>
        <p:spPr>
          <a:xfrm flipV="1">
            <a:off x="3937000" y="2452688"/>
            <a:ext cx="0" cy="477837"/>
          </a:xfrm>
          <a:prstGeom prst="line">
            <a:avLst/>
          </a:prstGeom>
          <a:ln w="12700" cap="flat" cmpd="sng">
            <a:solidFill>
              <a:srgbClr val="7C95A5"/>
            </a:solidFill>
            <a:prstDash val="solid"/>
            <a:headEnd type="oval" w="med" len="med"/>
            <a:tailEnd type="none" w="med" len="med"/>
          </a:ln>
        </p:spPr>
      </p:cxnSp>
      <p:cxnSp>
        <p:nvCxnSpPr>
          <p:cNvPr id="41991" name="Straight Connector 69"/>
          <p:cNvCxnSpPr/>
          <p:nvPr/>
        </p:nvCxnSpPr>
        <p:spPr>
          <a:xfrm flipV="1">
            <a:off x="6078538" y="2452688"/>
            <a:ext cx="0" cy="477837"/>
          </a:xfrm>
          <a:prstGeom prst="line">
            <a:avLst/>
          </a:prstGeom>
          <a:ln w="12700" cap="flat" cmpd="sng">
            <a:solidFill>
              <a:srgbClr val="637C90"/>
            </a:solidFill>
            <a:prstDash val="solid"/>
            <a:headEnd type="oval" w="med" len="med"/>
            <a:tailEnd type="none" w="med" len="med"/>
          </a:ln>
        </p:spPr>
      </p:cxnSp>
      <p:cxnSp>
        <p:nvCxnSpPr>
          <p:cNvPr id="41992" name="Straight Connector 70"/>
          <p:cNvCxnSpPr/>
          <p:nvPr/>
        </p:nvCxnSpPr>
        <p:spPr>
          <a:xfrm flipV="1">
            <a:off x="7405688" y="2452688"/>
            <a:ext cx="0" cy="477837"/>
          </a:xfrm>
          <a:prstGeom prst="line">
            <a:avLst/>
          </a:prstGeom>
          <a:ln w="12700" cap="flat" cmpd="sng">
            <a:solidFill>
              <a:srgbClr val="495D6B"/>
            </a:solidFill>
            <a:prstDash val="solid"/>
            <a:headEnd type="oval" w="med" len="med"/>
            <a:tailEnd type="none" w="med" len="med"/>
          </a:ln>
        </p:spPr>
      </p:cxnSp>
      <p:cxnSp>
        <p:nvCxnSpPr>
          <p:cNvPr id="41993" name="Straight Connector 71"/>
          <p:cNvCxnSpPr/>
          <p:nvPr/>
        </p:nvCxnSpPr>
        <p:spPr>
          <a:xfrm flipV="1">
            <a:off x="8689975" y="2452688"/>
            <a:ext cx="0" cy="477837"/>
          </a:xfrm>
          <a:prstGeom prst="line">
            <a:avLst/>
          </a:prstGeom>
          <a:ln w="12700" cap="flat" cmpd="sng">
            <a:solidFill>
              <a:srgbClr val="32424F"/>
            </a:solidFill>
            <a:prstDash val="solid"/>
            <a:headEnd type="oval" w="med" len="med"/>
            <a:tailEnd type="none" w="med" len="med"/>
          </a:ln>
        </p:spPr>
      </p:cxnSp>
      <p:cxnSp>
        <p:nvCxnSpPr>
          <p:cNvPr id="41994" name="Straight Connector 72"/>
          <p:cNvCxnSpPr/>
          <p:nvPr/>
        </p:nvCxnSpPr>
        <p:spPr>
          <a:xfrm flipV="1">
            <a:off x="10414000" y="2452688"/>
            <a:ext cx="0" cy="477837"/>
          </a:xfrm>
          <a:prstGeom prst="line">
            <a:avLst/>
          </a:prstGeom>
          <a:ln w="12700" cap="flat" cmpd="sng">
            <a:solidFill>
              <a:srgbClr val="5DB510"/>
            </a:solidFill>
            <a:prstDash val="solid"/>
            <a:headEnd type="oval" w="med" len="med"/>
            <a:tailEnd type="none" w="med" len="med"/>
          </a:ln>
        </p:spPr>
      </p:cxnSp>
      <p:pic>
        <p:nvPicPr>
          <p:cNvPr id="41995" name="Group 5"/>
          <p:cNvPicPr/>
          <p:nvPr/>
        </p:nvPicPr>
        <p:blipFill>
          <a:blip r:embed="rId2"/>
          <a:stretch>
            <a:fillRect/>
          </a:stretch>
        </p:blipFill>
        <p:spPr>
          <a:xfrm>
            <a:off x="950913" y="3157538"/>
            <a:ext cx="1652587" cy="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6" name="Group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682875" y="3157538"/>
            <a:ext cx="2511425" cy="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Group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273675" y="3157538"/>
            <a:ext cx="1644650" cy="9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8" name="Rectangle 53"/>
          <p:cNvSpPr/>
          <p:nvPr/>
        </p:nvSpPr>
        <p:spPr>
          <a:xfrm>
            <a:off x="6999288" y="3157538"/>
            <a:ext cx="784225" cy="100012"/>
          </a:xfrm>
          <a:prstGeom prst="rect">
            <a:avLst/>
          </a:prstGeom>
          <a:solidFill>
            <a:srgbClr val="00CFAD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1999" name="Group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864475" y="3157538"/>
            <a:ext cx="1644650" cy="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0" name="Group 13"/>
          <p:cNvPicPr/>
          <p:nvPr/>
        </p:nvPicPr>
        <p:blipFill>
          <a:blip r:embed="rId6"/>
          <a:stretch>
            <a:fillRect/>
          </a:stretch>
        </p:blipFill>
        <p:spPr>
          <a:xfrm>
            <a:off x="9588500" y="3157538"/>
            <a:ext cx="1652588" cy="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1" name="图片占位符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925" y="1573213"/>
            <a:ext cx="957263" cy="95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2" name="图片占位符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988" y="1573213"/>
            <a:ext cx="957262" cy="95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3" name="图片占位符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4988" y="1573213"/>
            <a:ext cx="957262" cy="95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4" name="图片占位符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4675" y="1573213"/>
            <a:ext cx="957263" cy="95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5" name="图片占位符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0550" y="1573213"/>
            <a:ext cx="957263" cy="95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6" name="图片占位符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6163" y="1573213"/>
            <a:ext cx="957262" cy="957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07" name="TextBox 35"/>
          <p:cNvSpPr txBox="1"/>
          <p:nvPr/>
        </p:nvSpPr>
        <p:spPr>
          <a:xfrm>
            <a:off x="1116013" y="3433763"/>
            <a:ext cx="13303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 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2008" name="TextBox 35"/>
          <p:cNvSpPr txBox="1"/>
          <p:nvPr/>
        </p:nvSpPr>
        <p:spPr>
          <a:xfrm>
            <a:off x="3159125" y="3433763"/>
            <a:ext cx="13303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 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2009" name="TextBox 35"/>
          <p:cNvSpPr txBox="1"/>
          <p:nvPr/>
        </p:nvSpPr>
        <p:spPr>
          <a:xfrm>
            <a:off x="5272088" y="3433763"/>
            <a:ext cx="13287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 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2010" name="TextBox 35"/>
          <p:cNvSpPr txBox="1"/>
          <p:nvPr/>
        </p:nvSpPr>
        <p:spPr>
          <a:xfrm>
            <a:off x="6756400" y="3478213"/>
            <a:ext cx="13287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04 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2011" name="TextBox 35"/>
          <p:cNvSpPr txBox="1"/>
          <p:nvPr/>
        </p:nvSpPr>
        <p:spPr>
          <a:xfrm>
            <a:off x="8035925" y="3433763"/>
            <a:ext cx="13287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05 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2012" name="TextBox 35"/>
          <p:cNvSpPr txBox="1"/>
          <p:nvPr/>
        </p:nvSpPr>
        <p:spPr>
          <a:xfrm>
            <a:off x="9764713" y="3433763"/>
            <a:ext cx="13303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06 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42013" name="组合 41"/>
          <p:cNvGrpSpPr/>
          <p:nvPr/>
        </p:nvGrpSpPr>
        <p:grpSpPr>
          <a:xfrm>
            <a:off x="992188" y="4162425"/>
            <a:ext cx="2057400" cy="1311275"/>
            <a:chOff x="0" y="0"/>
            <a:chExt cx="1836486" cy="1309980"/>
          </a:xfrm>
        </p:grpSpPr>
        <p:sp>
          <p:nvSpPr>
            <p:cNvPr id="42023" name="TextBox 15"/>
            <p:cNvSpPr txBox="1"/>
            <p:nvPr/>
          </p:nvSpPr>
          <p:spPr>
            <a:xfrm>
              <a:off x="12699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b="1" dirty="0">
                  <a:solidFill>
                    <a:srgbClr val="FF58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极致无岸</a:t>
              </a:r>
              <a:endParaRPr lang="zh-CN" altLang="en-US" b="1" dirty="0">
                <a:solidFill>
                  <a:srgbClr val="FF5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42024" name="TextBox 16"/>
            <p:cNvSpPr txBox="1"/>
            <p:nvPr/>
          </p:nvSpPr>
          <p:spPr>
            <a:xfrm>
              <a:off x="0" y="356705"/>
              <a:ext cx="1836486" cy="9532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42014" name="组合 44"/>
          <p:cNvGrpSpPr/>
          <p:nvPr/>
        </p:nvGrpSpPr>
        <p:grpSpPr>
          <a:xfrm>
            <a:off x="3743325" y="4162425"/>
            <a:ext cx="2057400" cy="1311275"/>
            <a:chOff x="0" y="0"/>
            <a:chExt cx="1836486" cy="1309980"/>
          </a:xfrm>
        </p:grpSpPr>
        <p:sp>
          <p:nvSpPr>
            <p:cNvPr id="42021" name="TextBox 15"/>
            <p:cNvSpPr txBox="1"/>
            <p:nvPr/>
          </p:nvSpPr>
          <p:spPr>
            <a:xfrm>
              <a:off x="1270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b="1" dirty="0">
                  <a:solidFill>
                    <a:srgbClr val="71C1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专业设计</a:t>
              </a:r>
              <a:endParaRPr lang="zh-CN" altLang="en-US" b="1" dirty="0">
                <a:solidFill>
                  <a:srgbClr val="71C1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42022" name="TextBox 16"/>
            <p:cNvSpPr txBox="1"/>
            <p:nvPr/>
          </p:nvSpPr>
          <p:spPr>
            <a:xfrm>
              <a:off x="0" y="356705"/>
              <a:ext cx="1836486" cy="9532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42015" name="组合 47"/>
          <p:cNvGrpSpPr/>
          <p:nvPr/>
        </p:nvGrpSpPr>
        <p:grpSpPr>
          <a:xfrm>
            <a:off x="6494463" y="4162425"/>
            <a:ext cx="2057400" cy="1311275"/>
            <a:chOff x="0" y="0"/>
            <a:chExt cx="1836486" cy="1309980"/>
          </a:xfrm>
        </p:grpSpPr>
        <p:sp>
          <p:nvSpPr>
            <p:cNvPr id="42019" name="TextBox 15"/>
            <p:cNvSpPr txBox="1"/>
            <p:nvPr/>
          </p:nvSpPr>
          <p:spPr>
            <a:xfrm>
              <a:off x="12699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b="1" dirty="0">
                  <a:solidFill>
                    <a:srgbClr val="00CFA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极致无岸</a:t>
              </a:r>
              <a:endParaRPr lang="zh-CN" altLang="en-US" b="1" dirty="0">
                <a:solidFill>
                  <a:srgbClr val="00C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42020" name="TextBox 16"/>
            <p:cNvSpPr txBox="1"/>
            <p:nvPr/>
          </p:nvSpPr>
          <p:spPr>
            <a:xfrm>
              <a:off x="0" y="356705"/>
              <a:ext cx="1836486" cy="9532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42016" name="组合 50"/>
          <p:cNvGrpSpPr/>
          <p:nvPr/>
        </p:nvGrpSpPr>
        <p:grpSpPr>
          <a:xfrm>
            <a:off x="9245600" y="4162425"/>
            <a:ext cx="2057400" cy="1311275"/>
            <a:chOff x="0" y="0"/>
            <a:chExt cx="1836486" cy="1309980"/>
          </a:xfrm>
        </p:grpSpPr>
        <p:sp>
          <p:nvSpPr>
            <p:cNvPr id="42017" name="TextBox 15"/>
            <p:cNvSpPr txBox="1"/>
            <p:nvPr/>
          </p:nvSpPr>
          <p:spPr>
            <a:xfrm>
              <a:off x="12700" y="0"/>
              <a:ext cx="170323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b="1" dirty="0">
                  <a:solidFill>
                    <a:srgbClr val="00B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专业设计</a:t>
              </a:r>
              <a:endParaRPr lang="zh-CN" altLang="en-US" b="1" dirty="0">
                <a:solidFill>
                  <a:srgbClr val="00B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42018" name="TextBox 16"/>
            <p:cNvSpPr txBox="1"/>
            <p:nvPr/>
          </p:nvSpPr>
          <p:spPr>
            <a:xfrm>
              <a:off x="0" y="356705"/>
              <a:ext cx="1836486" cy="9532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1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013" name="Group 75"/>
          <p:cNvGrpSpPr/>
          <p:nvPr/>
        </p:nvGrpSpPr>
        <p:grpSpPr>
          <a:xfrm>
            <a:off x="7448550" y="1508125"/>
            <a:ext cx="2909888" cy="4132263"/>
            <a:chOff x="0" y="0"/>
            <a:chExt cx="1322388" cy="1878013"/>
          </a:xfrm>
        </p:grpSpPr>
        <p:sp>
          <p:nvSpPr>
            <p:cNvPr id="43027" name="Freeform 33"/>
            <p:cNvSpPr/>
            <p:nvPr/>
          </p:nvSpPr>
          <p:spPr>
            <a:xfrm>
              <a:off x="0" y="0"/>
              <a:ext cx="1322388" cy="1878013"/>
            </a:xfrm>
            <a:custGeom>
              <a:avLst/>
              <a:gdLst>
                <a:gd name="txL" fmla="*/ 0 w 834"/>
                <a:gd name="txT" fmla="*/ 0 h 1183"/>
                <a:gd name="txR" fmla="*/ 834 w 834"/>
                <a:gd name="txB" fmla="*/ 1183 h 118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8" name="Freeform 34"/>
            <p:cNvSpPr/>
            <p:nvPr/>
          </p:nvSpPr>
          <p:spPr>
            <a:xfrm>
              <a:off x="7938" y="6350"/>
              <a:ext cx="1308100" cy="1863725"/>
            </a:xfrm>
            <a:custGeom>
              <a:avLst/>
              <a:gdLst>
                <a:gd name="txL" fmla="*/ 0 w 825"/>
                <a:gd name="txT" fmla="*/ 0 h 1174"/>
                <a:gd name="txR" fmla="*/ 825 w 825"/>
                <a:gd name="txB" fmla="*/ 1174 h 1174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9" name="Oval 35"/>
            <p:cNvSpPr/>
            <p:nvPr/>
          </p:nvSpPr>
          <p:spPr>
            <a:xfrm>
              <a:off x="649288" y="76200"/>
              <a:ext cx="23813" cy="23813"/>
            </a:xfrm>
            <a:prstGeom prst="ellipse">
              <a:avLst/>
            </a:prstGeom>
            <a:solidFill>
              <a:srgbClr val="2C2C2C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0" name="Oval 36"/>
            <p:cNvSpPr/>
            <p:nvPr/>
          </p:nvSpPr>
          <p:spPr>
            <a:xfrm>
              <a:off x="649288" y="74613"/>
              <a:ext cx="23813" cy="23813"/>
            </a:xfrm>
            <a:prstGeom prst="ellipse">
              <a:avLst/>
            </a:prstGeom>
            <a:solidFill>
              <a:srgbClr val="0A0A0A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1" name="Oval 37"/>
            <p:cNvSpPr/>
            <p:nvPr/>
          </p:nvSpPr>
          <p:spPr>
            <a:xfrm>
              <a:off x="654050" y="79375"/>
              <a:ext cx="14288" cy="14288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2" name="Oval 38"/>
            <p:cNvSpPr/>
            <p:nvPr/>
          </p:nvSpPr>
          <p:spPr>
            <a:xfrm>
              <a:off x="657225" y="82550"/>
              <a:ext cx="7938" cy="7938"/>
            </a:xfrm>
            <a:prstGeom prst="ellipse">
              <a:avLst/>
            </a:prstGeom>
            <a:solidFill>
              <a:srgbClr val="2C99B4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3" name="Freeform 39"/>
            <p:cNvSpPr/>
            <p:nvPr/>
          </p:nvSpPr>
          <p:spPr>
            <a:xfrm>
              <a:off x="660400" y="85725"/>
              <a:ext cx="1588" cy="1588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34" name="Rectangle 40"/>
            <p:cNvSpPr/>
            <p:nvPr/>
          </p:nvSpPr>
          <p:spPr>
            <a:xfrm>
              <a:off x="623888" y="82550"/>
              <a:ext cx="11113" cy="11113"/>
            </a:xfrm>
            <a:prstGeom prst="rect">
              <a:avLst/>
            </a:prstGeom>
            <a:solidFill>
              <a:srgbClr val="464646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5" name="Rectangle 41"/>
            <p:cNvSpPr/>
            <p:nvPr/>
          </p:nvSpPr>
          <p:spPr>
            <a:xfrm>
              <a:off x="79375" y="157163"/>
              <a:ext cx="1165225" cy="1554163"/>
            </a:xfrm>
            <a:prstGeom prst="rect">
              <a:avLst/>
            </a:prstGeom>
            <a:solidFill>
              <a:srgbClr val="0C0D11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6" name="Rectangle 42"/>
            <p:cNvSpPr/>
            <p:nvPr/>
          </p:nvSpPr>
          <p:spPr>
            <a:xfrm>
              <a:off x="85725" y="163513"/>
              <a:ext cx="1152525" cy="1541463"/>
            </a:xfrm>
            <a:prstGeom prst="rect">
              <a:avLst/>
            </a:prstGeom>
            <a:solidFill>
              <a:srgbClr val="7E7E7E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7" name="Oval 43"/>
            <p:cNvSpPr/>
            <p:nvPr/>
          </p:nvSpPr>
          <p:spPr>
            <a:xfrm>
              <a:off x="612775" y="1744663"/>
              <a:ext cx="98425" cy="100013"/>
            </a:xfrm>
            <a:prstGeom prst="ellipse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8" name="Freeform 44"/>
            <p:cNvSpPr/>
            <p:nvPr/>
          </p:nvSpPr>
          <p:spPr>
            <a:xfrm>
              <a:off x="636588" y="1768475"/>
              <a:ext cx="50800" cy="50800"/>
            </a:xfrm>
            <a:custGeom>
              <a:avLst/>
              <a:gdLst>
                <a:gd name="txL" fmla="*/ 0 w 32"/>
                <a:gd name="txT" fmla="*/ 0 h 32"/>
                <a:gd name="txR" fmla="*/ 32 w 32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3014" name="Group 4"/>
          <p:cNvGrpSpPr/>
          <p:nvPr/>
        </p:nvGrpSpPr>
        <p:grpSpPr>
          <a:xfrm>
            <a:off x="1681163" y="3606800"/>
            <a:ext cx="5189537" cy="1014413"/>
            <a:chOff x="0" y="0"/>
            <a:chExt cx="5189275" cy="1014230"/>
          </a:xfrm>
        </p:grpSpPr>
        <p:sp>
          <p:nvSpPr>
            <p:cNvPr id="43019" name="Oval 103"/>
            <p:cNvSpPr/>
            <p:nvPr/>
          </p:nvSpPr>
          <p:spPr>
            <a:xfrm>
              <a:off x="302519" y="1"/>
              <a:ext cx="585787" cy="585787"/>
            </a:xfrm>
            <a:prstGeom prst="ellipse">
              <a:avLst/>
            </a:prstGeom>
            <a:solidFill>
              <a:srgbClr val="00B1D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0" name="Text Placeholder 33"/>
            <p:cNvSpPr txBox="1"/>
            <p:nvPr/>
          </p:nvSpPr>
          <p:spPr>
            <a:xfrm>
              <a:off x="0" y="689842"/>
              <a:ext cx="1181258" cy="3183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 defTabSz="685800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1" name="Oval 105"/>
            <p:cNvSpPr/>
            <p:nvPr/>
          </p:nvSpPr>
          <p:spPr>
            <a:xfrm>
              <a:off x="1634932" y="6072"/>
              <a:ext cx="585787" cy="585787"/>
            </a:xfrm>
            <a:prstGeom prst="ellipse">
              <a:avLst/>
            </a:prstGeom>
            <a:solidFill>
              <a:srgbClr val="71C14E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2" name="Text Placeholder 33"/>
            <p:cNvSpPr txBox="1"/>
            <p:nvPr/>
          </p:nvSpPr>
          <p:spPr>
            <a:xfrm>
              <a:off x="1332413" y="695913"/>
              <a:ext cx="1181258" cy="3183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 defTabSz="685800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3" name="Oval 107"/>
            <p:cNvSpPr/>
            <p:nvPr/>
          </p:nvSpPr>
          <p:spPr>
            <a:xfrm>
              <a:off x="2968979" y="0"/>
              <a:ext cx="585787" cy="585787"/>
            </a:xfrm>
            <a:prstGeom prst="ellipse">
              <a:avLst/>
            </a:prstGeom>
            <a:solidFill>
              <a:srgbClr val="00CFA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AU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4" name="Text Placeholder 33"/>
            <p:cNvSpPr txBox="1"/>
            <p:nvPr/>
          </p:nvSpPr>
          <p:spPr>
            <a:xfrm>
              <a:off x="2666460" y="689841"/>
              <a:ext cx="1181258" cy="3183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 defTabSz="685800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5" name="Oval 109"/>
            <p:cNvSpPr/>
            <p:nvPr/>
          </p:nvSpPr>
          <p:spPr>
            <a:xfrm>
              <a:off x="4301392" y="0"/>
              <a:ext cx="585787" cy="585787"/>
            </a:xfrm>
            <a:prstGeom prst="ellipse">
              <a:avLst/>
            </a:prstGeom>
            <a:solidFill>
              <a:srgbClr val="F7B54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AU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6" name="Text Placeholder 33"/>
            <p:cNvSpPr txBox="1"/>
            <p:nvPr/>
          </p:nvSpPr>
          <p:spPr>
            <a:xfrm>
              <a:off x="4008017" y="689841"/>
              <a:ext cx="1181258" cy="3183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 defTabSz="685800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015" name="Rounded Rectangle 111"/>
          <p:cNvSpPr/>
          <p:nvPr/>
        </p:nvSpPr>
        <p:spPr>
          <a:xfrm>
            <a:off x="1868488" y="4718050"/>
            <a:ext cx="4875212" cy="922338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>
            <a:noFill/>
          </a:ln>
        </p:spPr>
        <p:txBody>
          <a:bodyPr lIns="180000" rIns="180000" anchor="ctr"/>
          <a:p>
            <a:pPr eaLnBrk="1" hangingPunct="1">
              <a:lnSpc>
                <a:spcPct val="130000"/>
              </a:lnSpc>
            </a:pP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服务提供商。专业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由多位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16" name="图片占位符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63" y="1866900"/>
            <a:ext cx="2535237" cy="3392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7" name="TextBox 4"/>
          <p:cNvSpPr txBox="1"/>
          <p:nvPr/>
        </p:nvSpPr>
        <p:spPr>
          <a:xfrm>
            <a:off x="1979613" y="1741488"/>
            <a:ext cx="29543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极致无岸，专业设计</a:t>
            </a:r>
            <a:endParaRPr lang="en-US" altLang="zh-CN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3018" name="TextBox 6"/>
          <p:cNvSpPr txBox="1"/>
          <p:nvPr/>
        </p:nvSpPr>
        <p:spPr>
          <a:xfrm>
            <a:off x="1982788" y="2379663"/>
            <a:ext cx="45847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由多位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作品、最实用的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培训和最贴心的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7" name="Group 7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6350" y="4632325"/>
            <a:ext cx="2187575" cy="100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Group 37"/>
          <p:cNvPicPr/>
          <p:nvPr/>
        </p:nvPicPr>
        <p:blipFill>
          <a:blip r:embed="rId3"/>
          <a:stretch>
            <a:fillRect/>
          </a:stretch>
        </p:blipFill>
        <p:spPr>
          <a:xfrm>
            <a:off x="9064625" y="3810000"/>
            <a:ext cx="1285875" cy="110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9" name="Rectangle 38"/>
          <p:cNvSpPr/>
          <p:nvPr/>
        </p:nvSpPr>
        <p:spPr>
          <a:xfrm>
            <a:off x="10467975" y="4487863"/>
            <a:ext cx="64611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终点</a:t>
            </a:r>
            <a:endParaRPr lang="en-US" altLang="zh-CN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40" name="Group 56"/>
          <p:cNvPicPr/>
          <p:nvPr/>
        </p:nvPicPr>
        <p:blipFill>
          <a:blip r:embed="rId4"/>
          <a:stretch>
            <a:fillRect/>
          </a:stretch>
        </p:blipFill>
        <p:spPr>
          <a:xfrm>
            <a:off x="5980113" y="4164013"/>
            <a:ext cx="517525" cy="147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Group 63"/>
          <p:cNvPicPr/>
          <p:nvPr/>
        </p:nvPicPr>
        <p:blipFill>
          <a:blip r:embed="rId5"/>
          <a:stretch>
            <a:fillRect/>
          </a:stretch>
        </p:blipFill>
        <p:spPr>
          <a:xfrm>
            <a:off x="2073275" y="2852738"/>
            <a:ext cx="762000" cy="96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2" name="Group 68"/>
          <p:cNvPicPr/>
          <p:nvPr/>
        </p:nvPicPr>
        <p:blipFill>
          <a:blip r:embed="rId6"/>
          <a:stretch>
            <a:fillRect/>
          </a:stretch>
        </p:blipFill>
        <p:spPr>
          <a:xfrm>
            <a:off x="2693988" y="3810000"/>
            <a:ext cx="1158875" cy="96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3" name="Group 93"/>
          <p:cNvPicPr/>
          <p:nvPr/>
        </p:nvPicPr>
        <p:blipFill>
          <a:blip r:embed="rId7"/>
          <a:stretch>
            <a:fillRect/>
          </a:stretch>
        </p:blipFill>
        <p:spPr>
          <a:xfrm>
            <a:off x="6357938" y="2852738"/>
            <a:ext cx="1030287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4" name="Group 101"/>
          <p:cNvPicPr/>
          <p:nvPr/>
        </p:nvPicPr>
        <p:blipFill>
          <a:blip r:embed="rId8"/>
          <a:stretch>
            <a:fillRect/>
          </a:stretch>
        </p:blipFill>
        <p:spPr>
          <a:xfrm>
            <a:off x="7613650" y="2852738"/>
            <a:ext cx="1590675" cy="96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5" name="Group 131"/>
          <p:cNvPicPr/>
          <p:nvPr/>
        </p:nvPicPr>
        <p:blipFill>
          <a:blip r:embed="rId9"/>
          <a:stretch>
            <a:fillRect/>
          </a:stretch>
        </p:blipFill>
        <p:spPr>
          <a:xfrm>
            <a:off x="1103313" y="2852738"/>
            <a:ext cx="573087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6" name="Rectangle 132"/>
          <p:cNvSpPr/>
          <p:nvPr/>
        </p:nvSpPr>
        <p:spPr>
          <a:xfrm>
            <a:off x="627063" y="4083050"/>
            <a:ext cx="12112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起点</a:t>
            </a:r>
            <a:endParaRPr lang="en-US" altLang="zh-CN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7" name="Oval 140"/>
          <p:cNvSpPr>
            <a:spLocks noChangeAspect="1"/>
          </p:cNvSpPr>
          <p:nvPr/>
        </p:nvSpPr>
        <p:spPr>
          <a:xfrm flipH="1">
            <a:off x="1658938" y="2597150"/>
            <a:ext cx="647700" cy="649288"/>
          </a:xfrm>
          <a:prstGeom prst="ellipse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AU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8" name="Oval 141"/>
          <p:cNvSpPr>
            <a:spLocks noChangeAspect="1"/>
          </p:cNvSpPr>
          <p:nvPr/>
        </p:nvSpPr>
        <p:spPr>
          <a:xfrm flipH="1">
            <a:off x="2444750" y="3455988"/>
            <a:ext cx="647700" cy="647700"/>
          </a:xfrm>
          <a:prstGeom prst="ellipse">
            <a:avLst/>
          </a:prstGeom>
          <a:solidFill>
            <a:srgbClr val="71C14E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9" name="Oval 142"/>
          <p:cNvSpPr>
            <a:spLocks noChangeAspect="1"/>
          </p:cNvSpPr>
          <p:nvPr/>
        </p:nvSpPr>
        <p:spPr>
          <a:xfrm flipH="1">
            <a:off x="3495675" y="4359275"/>
            <a:ext cx="647700" cy="649288"/>
          </a:xfrm>
          <a:prstGeom prst="ellipse">
            <a:avLst/>
          </a:prstGeom>
          <a:solidFill>
            <a:srgbClr val="00B1DA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AU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0" name="Oval 143"/>
          <p:cNvSpPr>
            <a:spLocks noChangeAspect="1"/>
          </p:cNvSpPr>
          <p:nvPr/>
        </p:nvSpPr>
        <p:spPr>
          <a:xfrm flipH="1">
            <a:off x="5392738" y="5241925"/>
            <a:ext cx="649287" cy="647700"/>
          </a:xfrm>
          <a:prstGeom prst="ellipse">
            <a:avLst/>
          </a:prstGeom>
          <a:solidFill>
            <a:srgbClr val="00CFAD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Oval 144"/>
          <p:cNvSpPr>
            <a:spLocks noChangeAspect="1"/>
          </p:cNvSpPr>
          <p:nvPr/>
        </p:nvSpPr>
        <p:spPr>
          <a:xfrm flipH="1">
            <a:off x="6092825" y="3816350"/>
            <a:ext cx="647700" cy="647700"/>
          </a:xfrm>
          <a:prstGeom prst="ellipse">
            <a:avLst/>
          </a:prstGeom>
          <a:solidFill>
            <a:srgbClr val="F7B540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AU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2" name="Oval 145"/>
          <p:cNvSpPr>
            <a:spLocks noChangeAspect="1"/>
          </p:cNvSpPr>
          <p:nvPr/>
        </p:nvSpPr>
        <p:spPr>
          <a:xfrm flipH="1">
            <a:off x="7169150" y="2603500"/>
            <a:ext cx="647700" cy="647700"/>
          </a:xfrm>
          <a:prstGeom prst="ellipse">
            <a:avLst/>
          </a:prstGeom>
          <a:solidFill>
            <a:srgbClr val="008CDD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id-ID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3" name="Oval 146"/>
          <p:cNvSpPr>
            <a:spLocks noChangeAspect="1"/>
          </p:cNvSpPr>
          <p:nvPr/>
        </p:nvSpPr>
        <p:spPr>
          <a:xfrm flipH="1">
            <a:off x="8818563" y="3470275"/>
            <a:ext cx="647700" cy="647700"/>
          </a:xfrm>
          <a:prstGeom prst="ellipse">
            <a:avLst/>
          </a:prstGeom>
          <a:solidFill>
            <a:srgbClr val="175593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4" name="TextBox 35"/>
          <p:cNvSpPr txBox="1"/>
          <p:nvPr/>
        </p:nvSpPr>
        <p:spPr>
          <a:xfrm>
            <a:off x="982663" y="1641475"/>
            <a:ext cx="200025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4055" name="TextBox 35"/>
          <p:cNvSpPr txBox="1"/>
          <p:nvPr/>
        </p:nvSpPr>
        <p:spPr>
          <a:xfrm>
            <a:off x="3340100" y="3316288"/>
            <a:ext cx="2000250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4056" name="TextBox 35"/>
          <p:cNvSpPr txBox="1"/>
          <p:nvPr/>
        </p:nvSpPr>
        <p:spPr>
          <a:xfrm>
            <a:off x="2763838" y="5203825"/>
            <a:ext cx="200025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4057" name="TextBox 35"/>
          <p:cNvSpPr txBox="1"/>
          <p:nvPr/>
        </p:nvSpPr>
        <p:spPr>
          <a:xfrm>
            <a:off x="6829425" y="3670300"/>
            <a:ext cx="200025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4058" name="TextBox 35"/>
          <p:cNvSpPr txBox="1"/>
          <p:nvPr/>
        </p:nvSpPr>
        <p:spPr>
          <a:xfrm>
            <a:off x="6529388" y="5203825"/>
            <a:ext cx="200025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4059" name="TextBox 35"/>
          <p:cNvSpPr txBox="1"/>
          <p:nvPr/>
        </p:nvSpPr>
        <p:spPr>
          <a:xfrm>
            <a:off x="6529388" y="1620838"/>
            <a:ext cx="2000250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44060" name="TextBox 35"/>
          <p:cNvSpPr txBox="1"/>
          <p:nvPr/>
        </p:nvSpPr>
        <p:spPr>
          <a:xfrm>
            <a:off x="9513888" y="3313113"/>
            <a:ext cx="2000250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3" name="Group 11"/>
          <p:cNvGrpSpPr/>
          <p:nvPr/>
        </p:nvGrpSpPr>
        <p:grpSpPr>
          <a:xfrm>
            <a:off x="6477000" y="2279650"/>
            <a:ext cx="4525963" cy="688975"/>
            <a:chOff x="0" y="0"/>
            <a:chExt cx="4525450" cy="689573"/>
          </a:xfrm>
        </p:grpSpPr>
        <p:sp>
          <p:nvSpPr>
            <p:cNvPr id="22574" name="Rectangle 180"/>
            <p:cNvSpPr/>
            <p:nvPr/>
          </p:nvSpPr>
          <p:spPr>
            <a:xfrm>
              <a:off x="147458" y="0"/>
              <a:ext cx="4377992" cy="689573"/>
            </a:xfrm>
            <a:prstGeom prst="rect">
              <a:avLst/>
            </a:prstGeom>
            <a:solidFill>
              <a:srgbClr val="F2F2F2"/>
            </a:solidFill>
            <a:ln w="9525">
              <a:noFill/>
            </a:ln>
          </p:spPr>
          <p:txBody>
            <a:bodyPr lIns="252000" anchor="ctr"/>
            <a:p>
              <a:pPr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5" name="Rectangle 12"/>
            <p:cNvSpPr/>
            <p:nvPr/>
          </p:nvSpPr>
          <p:spPr>
            <a:xfrm rot="-2700000">
              <a:off x="0" y="257063"/>
              <a:ext cx="219456" cy="219456"/>
            </a:xfrm>
            <a:prstGeom prst="rect">
              <a:avLst/>
            </a:prstGeom>
            <a:solidFill>
              <a:srgbClr val="71C14E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id-ID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4" name="Group 14"/>
          <p:cNvGrpSpPr/>
          <p:nvPr/>
        </p:nvGrpSpPr>
        <p:grpSpPr>
          <a:xfrm>
            <a:off x="6477000" y="2968625"/>
            <a:ext cx="4525963" cy="690563"/>
            <a:chOff x="0" y="0"/>
            <a:chExt cx="4525450" cy="689573"/>
          </a:xfrm>
        </p:grpSpPr>
        <p:sp>
          <p:nvSpPr>
            <p:cNvPr id="22572" name="Rectangle 181"/>
            <p:cNvSpPr/>
            <p:nvPr/>
          </p:nvSpPr>
          <p:spPr>
            <a:xfrm>
              <a:off x="147458" y="0"/>
              <a:ext cx="4377992" cy="68957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lIns="252000" anchor="ctr"/>
            <a:p>
              <a:pPr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3" name="Rectangle 189"/>
            <p:cNvSpPr/>
            <p:nvPr/>
          </p:nvSpPr>
          <p:spPr>
            <a:xfrm rot="-2700000">
              <a:off x="0" y="207854"/>
              <a:ext cx="219456" cy="219456"/>
            </a:xfrm>
            <a:prstGeom prst="rect">
              <a:avLst/>
            </a:prstGeom>
            <a:solidFill>
              <a:srgbClr val="00B1D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id-ID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5" name="Group 15"/>
          <p:cNvGrpSpPr/>
          <p:nvPr/>
        </p:nvGrpSpPr>
        <p:grpSpPr>
          <a:xfrm>
            <a:off x="6477000" y="3657600"/>
            <a:ext cx="4525963" cy="688975"/>
            <a:chOff x="0" y="0"/>
            <a:chExt cx="4525450" cy="689573"/>
          </a:xfrm>
        </p:grpSpPr>
        <p:sp>
          <p:nvSpPr>
            <p:cNvPr id="22570" name="Rectangle 182"/>
            <p:cNvSpPr/>
            <p:nvPr/>
          </p:nvSpPr>
          <p:spPr>
            <a:xfrm>
              <a:off x="147458" y="0"/>
              <a:ext cx="4377992" cy="689573"/>
            </a:xfrm>
            <a:prstGeom prst="rect">
              <a:avLst/>
            </a:prstGeom>
            <a:solidFill>
              <a:srgbClr val="F2F2F2"/>
            </a:solidFill>
            <a:ln w="9525">
              <a:noFill/>
            </a:ln>
          </p:spPr>
          <p:txBody>
            <a:bodyPr lIns="252000" anchor="ctr"/>
            <a:p>
              <a:pPr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1" name="Rectangle 190"/>
            <p:cNvSpPr/>
            <p:nvPr/>
          </p:nvSpPr>
          <p:spPr>
            <a:xfrm rot="-2700000">
              <a:off x="0" y="241555"/>
              <a:ext cx="219456" cy="219456"/>
            </a:xfrm>
            <a:prstGeom prst="rect">
              <a:avLst/>
            </a:prstGeom>
            <a:solidFill>
              <a:srgbClr val="00CFA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id-ID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6" name="Group 16"/>
          <p:cNvGrpSpPr/>
          <p:nvPr/>
        </p:nvGrpSpPr>
        <p:grpSpPr>
          <a:xfrm>
            <a:off x="6477000" y="4346575"/>
            <a:ext cx="4525963" cy="690563"/>
            <a:chOff x="0" y="0"/>
            <a:chExt cx="4525450" cy="689573"/>
          </a:xfrm>
        </p:grpSpPr>
        <p:sp>
          <p:nvSpPr>
            <p:cNvPr id="22568" name="Rectangle 183"/>
            <p:cNvSpPr/>
            <p:nvPr/>
          </p:nvSpPr>
          <p:spPr>
            <a:xfrm>
              <a:off x="147458" y="0"/>
              <a:ext cx="4377992" cy="68957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lIns="252000" anchor="ctr"/>
            <a:p>
              <a:pPr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9" name="Rectangle 191"/>
            <p:cNvSpPr/>
            <p:nvPr/>
          </p:nvSpPr>
          <p:spPr>
            <a:xfrm rot="-2700000">
              <a:off x="0" y="235221"/>
              <a:ext cx="219456" cy="219456"/>
            </a:xfrm>
            <a:prstGeom prst="rect">
              <a:avLst/>
            </a:prstGeom>
            <a:solidFill>
              <a:srgbClr val="F7B54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id-ID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7" name="Group 5"/>
          <p:cNvGrpSpPr/>
          <p:nvPr/>
        </p:nvGrpSpPr>
        <p:grpSpPr>
          <a:xfrm>
            <a:off x="1189038" y="2965450"/>
            <a:ext cx="2532062" cy="690563"/>
            <a:chOff x="0" y="0"/>
            <a:chExt cx="2531889" cy="689573"/>
          </a:xfrm>
        </p:grpSpPr>
        <p:sp>
          <p:nvSpPr>
            <p:cNvPr id="22566" name="Rounded Rectangle 172"/>
            <p:cNvSpPr/>
            <p:nvPr/>
          </p:nvSpPr>
          <p:spPr>
            <a:xfrm>
              <a:off x="0" y="0"/>
              <a:ext cx="2531889" cy="689573"/>
            </a:xfrm>
            <a:prstGeom prst="roundRect">
              <a:avLst>
                <a:gd name="adj" fmla="val 50000"/>
              </a:avLst>
            </a:prstGeom>
            <a:solidFill>
              <a:srgbClr val="00B1D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id-ID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7" name="Oval 173"/>
            <p:cNvSpPr/>
            <p:nvPr/>
          </p:nvSpPr>
          <p:spPr>
            <a:xfrm>
              <a:off x="98199" y="81687"/>
              <a:ext cx="522135" cy="52619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dirty="0">
                  <a:solidFill>
                    <a:srgbClr val="637C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AU" altLang="en-US" dirty="0">
                <a:solidFill>
                  <a:srgbClr val="637C9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8" name="Group 7"/>
          <p:cNvGrpSpPr/>
          <p:nvPr/>
        </p:nvGrpSpPr>
        <p:grpSpPr>
          <a:xfrm>
            <a:off x="1189038" y="3657600"/>
            <a:ext cx="2532062" cy="688975"/>
            <a:chOff x="0" y="0"/>
            <a:chExt cx="2531889" cy="689573"/>
          </a:xfrm>
        </p:grpSpPr>
        <p:sp>
          <p:nvSpPr>
            <p:cNvPr id="22564" name="Rounded Rectangle 174"/>
            <p:cNvSpPr/>
            <p:nvPr/>
          </p:nvSpPr>
          <p:spPr>
            <a:xfrm>
              <a:off x="0" y="0"/>
              <a:ext cx="2531889" cy="689573"/>
            </a:xfrm>
            <a:prstGeom prst="roundRect">
              <a:avLst>
                <a:gd name="adj" fmla="val 50000"/>
              </a:avLst>
            </a:prstGeom>
            <a:solidFill>
              <a:srgbClr val="00CFA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id-ID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5" name="Oval 175"/>
            <p:cNvSpPr/>
            <p:nvPr/>
          </p:nvSpPr>
          <p:spPr>
            <a:xfrm>
              <a:off x="98199" y="81687"/>
              <a:ext cx="522135" cy="52619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dirty="0">
                  <a:solidFill>
                    <a:srgbClr val="3242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dirty="0">
                <a:solidFill>
                  <a:srgbClr val="3242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9" name="Group 8"/>
          <p:cNvGrpSpPr/>
          <p:nvPr/>
        </p:nvGrpSpPr>
        <p:grpSpPr>
          <a:xfrm>
            <a:off x="1189038" y="4343400"/>
            <a:ext cx="2532062" cy="688975"/>
            <a:chOff x="0" y="0"/>
            <a:chExt cx="2531889" cy="689573"/>
          </a:xfrm>
        </p:grpSpPr>
        <p:sp>
          <p:nvSpPr>
            <p:cNvPr id="22562" name="Rounded Rectangle 176"/>
            <p:cNvSpPr/>
            <p:nvPr/>
          </p:nvSpPr>
          <p:spPr>
            <a:xfrm>
              <a:off x="0" y="0"/>
              <a:ext cx="2531889" cy="689573"/>
            </a:xfrm>
            <a:prstGeom prst="roundRect">
              <a:avLst>
                <a:gd name="adj" fmla="val 50000"/>
              </a:avLst>
            </a:prstGeom>
            <a:solidFill>
              <a:srgbClr val="F7B54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id-ID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3" name="Oval 177"/>
            <p:cNvSpPr/>
            <p:nvPr/>
          </p:nvSpPr>
          <p:spPr>
            <a:xfrm>
              <a:off x="98199" y="81687"/>
              <a:ext cx="522135" cy="52619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dirty="0">
                  <a:solidFill>
                    <a:srgbClr val="5DB5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dirty="0">
                <a:solidFill>
                  <a:srgbClr val="5DB51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0" name="Group 4"/>
          <p:cNvGrpSpPr/>
          <p:nvPr/>
        </p:nvGrpSpPr>
        <p:grpSpPr>
          <a:xfrm>
            <a:off x="1189038" y="2279650"/>
            <a:ext cx="2532062" cy="688975"/>
            <a:chOff x="0" y="0"/>
            <a:chExt cx="2531889" cy="689573"/>
          </a:xfrm>
        </p:grpSpPr>
        <p:sp>
          <p:nvSpPr>
            <p:cNvPr id="22560" name="Rounded Rectangle 130"/>
            <p:cNvSpPr/>
            <p:nvPr/>
          </p:nvSpPr>
          <p:spPr>
            <a:xfrm>
              <a:off x="0" y="0"/>
              <a:ext cx="2531889" cy="689573"/>
            </a:xfrm>
            <a:prstGeom prst="roundRect">
              <a:avLst>
                <a:gd name="adj" fmla="val 50000"/>
              </a:avLst>
            </a:prstGeom>
            <a:solidFill>
              <a:srgbClr val="71C14E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id-ID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1" name="Oval 169"/>
            <p:cNvSpPr/>
            <p:nvPr/>
          </p:nvSpPr>
          <p:spPr>
            <a:xfrm>
              <a:off x="98199" y="81687"/>
              <a:ext cx="522135" cy="52619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dirty="0">
                  <a:solidFill>
                    <a:srgbClr val="99AE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AU" altLang="en-US" dirty="0">
                <a:solidFill>
                  <a:srgbClr val="99AEB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1" name="Group 6"/>
          <p:cNvGrpSpPr/>
          <p:nvPr/>
        </p:nvGrpSpPr>
        <p:grpSpPr>
          <a:xfrm>
            <a:off x="1308100" y="2044700"/>
            <a:ext cx="5864225" cy="3376613"/>
            <a:chOff x="0" y="0"/>
            <a:chExt cx="2786063" cy="1603375"/>
          </a:xfrm>
        </p:grpSpPr>
        <p:sp>
          <p:nvSpPr>
            <p:cNvPr id="22546" name="Freeform 45"/>
            <p:cNvSpPr/>
            <p:nvPr/>
          </p:nvSpPr>
          <p:spPr>
            <a:xfrm>
              <a:off x="0" y="1541462"/>
              <a:ext cx="1403350" cy="61913"/>
            </a:xfrm>
            <a:custGeom>
              <a:avLst/>
              <a:gdLst>
                <a:gd name="txL" fmla="*/ 0 w 885"/>
                <a:gd name="txT" fmla="*/ 0 h 39"/>
                <a:gd name="txR" fmla="*/ 885 w 885"/>
                <a:gd name="txB" fmla="*/ 39 h 39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</a:cxnLst>
              <a:rect l="txL" t="txT" r="txR" b="tx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7" name="Freeform 46"/>
            <p:cNvSpPr/>
            <p:nvPr/>
          </p:nvSpPr>
          <p:spPr>
            <a:xfrm>
              <a:off x="1382712" y="1541462"/>
              <a:ext cx="1403350" cy="61913"/>
            </a:xfrm>
            <a:custGeom>
              <a:avLst/>
              <a:gdLst>
                <a:gd name="txL" fmla="*/ 0 w 884"/>
                <a:gd name="txT" fmla="*/ 0 h 39"/>
                <a:gd name="txR" fmla="*/ 884 w 884"/>
                <a:gd name="txB" fmla="*/ 39 h 3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8" name="Freeform 47"/>
            <p:cNvSpPr/>
            <p:nvPr/>
          </p:nvSpPr>
          <p:spPr>
            <a:xfrm>
              <a:off x="274637" y="0"/>
              <a:ext cx="2257425" cy="1546225"/>
            </a:xfrm>
            <a:custGeom>
              <a:avLst/>
              <a:gdLst>
                <a:gd name="txL" fmla="*/ 0 w 1423"/>
                <a:gd name="txT" fmla="*/ 0 h 974"/>
                <a:gd name="txR" fmla="*/ 1423 w 1423"/>
                <a:gd name="txB" fmla="*/ 974 h 974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9" name="Freeform 48"/>
            <p:cNvSpPr/>
            <p:nvPr/>
          </p:nvSpPr>
          <p:spPr>
            <a:xfrm>
              <a:off x="282575" y="7937"/>
              <a:ext cx="2243138" cy="1530350"/>
            </a:xfrm>
            <a:custGeom>
              <a:avLst/>
              <a:gdLst>
                <a:gd name="txL" fmla="*/ 0 w 1414"/>
                <a:gd name="txT" fmla="*/ 0 h 964"/>
                <a:gd name="txR" fmla="*/ 1414 w 1414"/>
                <a:gd name="txB" fmla="*/ 964 h 964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0" name="Freeform 49"/>
            <p:cNvSpPr/>
            <p:nvPr/>
          </p:nvSpPr>
          <p:spPr>
            <a:xfrm>
              <a:off x="282575" y="1473200"/>
              <a:ext cx="2243138" cy="65088"/>
            </a:xfrm>
            <a:custGeom>
              <a:avLst/>
              <a:gdLst>
                <a:gd name="txL" fmla="*/ 0 w 1414"/>
                <a:gd name="txT" fmla="*/ 0 h 41"/>
                <a:gd name="txR" fmla="*/ 1414 w 1414"/>
                <a:gd name="txB" fmla="*/ 41 h 4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1" name="Rectangle 50"/>
            <p:cNvSpPr/>
            <p:nvPr/>
          </p:nvSpPr>
          <p:spPr>
            <a:xfrm>
              <a:off x="0" y="1516062"/>
              <a:ext cx="2786063" cy="50800"/>
            </a:xfrm>
            <a:prstGeom prst="rect">
              <a:avLst/>
            </a:prstGeom>
            <a:solidFill>
              <a:srgbClr val="D2D6D7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2" name="Freeform 51"/>
            <p:cNvSpPr/>
            <p:nvPr/>
          </p:nvSpPr>
          <p:spPr>
            <a:xfrm>
              <a:off x="1192212" y="1516062"/>
              <a:ext cx="400050" cy="28575"/>
            </a:xfrm>
            <a:custGeom>
              <a:avLst/>
              <a:gdLst>
                <a:gd name="txL" fmla="*/ 0 w 252"/>
                <a:gd name="txT" fmla="*/ 0 h 18"/>
                <a:gd name="txR" fmla="*/ 252 w 252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3" name="Rectangle 52"/>
            <p:cNvSpPr/>
            <p:nvPr/>
          </p:nvSpPr>
          <p:spPr>
            <a:xfrm>
              <a:off x="357187" y="104775"/>
              <a:ext cx="2093913" cy="1322388"/>
            </a:xfrm>
            <a:prstGeom prst="rect">
              <a:avLst/>
            </a:prstGeom>
            <a:solidFill>
              <a:srgbClr val="0C0D11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4" name="Rectangle 53"/>
            <p:cNvSpPr/>
            <p:nvPr/>
          </p:nvSpPr>
          <p:spPr>
            <a:xfrm>
              <a:off x="363537" y="112712"/>
              <a:ext cx="2079625" cy="1308100"/>
            </a:xfrm>
            <a:prstGeom prst="rect">
              <a:avLst/>
            </a:prstGeom>
            <a:solidFill>
              <a:srgbClr val="C6C6C6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5" name="Oval 54"/>
            <p:cNvSpPr/>
            <p:nvPr/>
          </p:nvSpPr>
          <p:spPr>
            <a:xfrm>
              <a:off x="1390650" y="49212"/>
              <a:ext cx="23813" cy="23813"/>
            </a:xfrm>
            <a:prstGeom prst="ellipse">
              <a:avLst/>
            </a:prstGeom>
            <a:solidFill>
              <a:srgbClr val="2C2C2C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6" name="Oval 55"/>
            <p:cNvSpPr/>
            <p:nvPr/>
          </p:nvSpPr>
          <p:spPr>
            <a:xfrm>
              <a:off x="1390650" y="47625"/>
              <a:ext cx="23813" cy="22225"/>
            </a:xfrm>
            <a:prstGeom prst="ellipse">
              <a:avLst/>
            </a:prstGeom>
            <a:solidFill>
              <a:srgbClr val="0A0A0A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7" name="Oval 56"/>
            <p:cNvSpPr/>
            <p:nvPr/>
          </p:nvSpPr>
          <p:spPr>
            <a:xfrm>
              <a:off x="1395412" y="50800"/>
              <a:ext cx="14288" cy="15875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8" name="Oval 57"/>
            <p:cNvSpPr/>
            <p:nvPr/>
          </p:nvSpPr>
          <p:spPr>
            <a:xfrm>
              <a:off x="1398587" y="55562"/>
              <a:ext cx="7938" cy="7938"/>
            </a:xfrm>
            <a:prstGeom prst="ellipse">
              <a:avLst/>
            </a:prstGeom>
            <a:solidFill>
              <a:srgbClr val="2C99B4"/>
            </a:solidFill>
            <a:ln w="9525">
              <a:noFill/>
            </a:ln>
          </p:spPr>
          <p:txBody>
            <a:bodyPr/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9" name="Freeform 58"/>
            <p:cNvSpPr/>
            <p:nvPr/>
          </p:nvSpPr>
          <p:spPr>
            <a:xfrm>
              <a:off x="1401762" y="57150"/>
              <a:ext cx="1588" cy="3175"/>
            </a:xfrm>
            <a:custGeom>
              <a:avLst/>
              <a:gdLst>
                <a:gd name="txL" fmla="*/ 0 w 1"/>
                <a:gd name="txT" fmla="*/ 0 h 2"/>
                <a:gd name="txR" fmla="*/ 1 w 1"/>
                <a:gd name="txB" fmla="*/ 2 h 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2542" name="Rectangle 9"/>
          <p:cNvSpPr/>
          <p:nvPr/>
        </p:nvSpPr>
        <p:spPr>
          <a:xfrm>
            <a:off x="2073275" y="2279650"/>
            <a:ext cx="4376738" cy="6889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lIns="252000" anchor="ctr"/>
          <a:p>
            <a:pPr algn="ctr" eaLnBrk="1" hangingPunct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DESCRIPTION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2543" name="Rectangle 126"/>
          <p:cNvSpPr/>
          <p:nvPr/>
        </p:nvSpPr>
        <p:spPr>
          <a:xfrm>
            <a:off x="2073275" y="2968625"/>
            <a:ext cx="4376738" cy="690563"/>
          </a:xfrm>
          <a:prstGeom prst="rect">
            <a:avLst/>
          </a:prstGeom>
          <a:solidFill>
            <a:srgbClr val="00B1DA"/>
          </a:solidFill>
          <a:ln w="9525">
            <a:noFill/>
          </a:ln>
        </p:spPr>
        <p:txBody>
          <a:bodyPr lIns="252000" anchor="ctr"/>
          <a:p>
            <a:pPr algn="ctr" eaLnBrk="1" hangingPunct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DESCRIPTION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2544" name="Rectangle 127"/>
          <p:cNvSpPr/>
          <p:nvPr/>
        </p:nvSpPr>
        <p:spPr>
          <a:xfrm>
            <a:off x="2073275" y="3657600"/>
            <a:ext cx="4376738" cy="688975"/>
          </a:xfrm>
          <a:prstGeom prst="rect">
            <a:avLst/>
          </a:prstGeom>
          <a:solidFill>
            <a:srgbClr val="00CFAD"/>
          </a:solidFill>
          <a:ln w="9525">
            <a:noFill/>
          </a:ln>
        </p:spPr>
        <p:txBody>
          <a:bodyPr lIns="252000" anchor="ctr"/>
          <a:p>
            <a:pPr algn="ctr" eaLnBrk="1" hangingPunct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DESCRIPTION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2545" name="Rectangle 128"/>
          <p:cNvSpPr/>
          <p:nvPr/>
        </p:nvSpPr>
        <p:spPr>
          <a:xfrm>
            <a:off x="2073275" y="4346575"/>
            <a:ext cx="4376738" cy="690563"/>
          </a:xfrm>
          <a:prstGeom prst="rect">
            <a:avLst/>
          </a:prstGeom>
          <a:solidFill>
            <a:srgbClr val="F7B540"/>
          </a:solidFill>
          <a:ln w="9525">
            <a:noFill/>
          </a:ln>
        </p:spPr>
        <p:txBody>
          <a:bodyPr lIns="252000" anchor="ctr"/>
          <a:p>
            <a:pPr algn="ctr" eaLnBrk="1" hangingPunct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DESCRIPTION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D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3554" name="组合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1139825" y="1096963"/>
            <a:ext cx="9382125" cy="49387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5" name="组合 114"/>
          <p:cNvGrpSpPr/>
          <p:nvPr/>
        </p:nvGrpSpPr>
        <p:grpSpPr>
          <a:xfrm>
            <a:off x="5583238" y="3730625"/>
            <a:ext cx="1176337" cy="744538"/>
            <a:chOff x="0" y="0"/>
            <a:chExt cx="1175145" cy="745475"/>
          </a:xfrm>
        </p:grpSpPr>
        <p:sp>
          <p:nvSpPr>
            <p:cNvPr id="23568" name="椭圆 112"/>
            <p:cNvSpPr/>
            <p:nvPr/>
          </p:nvSpPr>
          <p:spPr>
            <a:xfrm>
              <a:off x="0" y="0"/>
              <a:ext cx="745475" cy="745475"/>
            </a:xfrm>
            <a:prstGeom prst="ellipse">
              <a:avLst/>
            </a:prstGeom>
            <a:solidFill>
              <a:srgbClr val="71C14E">
                <a:alpha val="85881"/>
              </a:srgbClr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9" name="文本框 113"/>
            <p:cNvSpPr txBox="1"/>
            <p:nvPr/>
          </p:nvSpPr>
          <p:spPr>
            <a:xfrm>
              <a:off x="5542" y="155439"/>
              <a:ext cx="116960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56" name="组合 115"/>
          <p:cNvGrpSpPr/>
          <p:nvPr/>
        </p:nvGrpSpPr>
        <p:grpSpPr>
          <a:xfrm>
            <a:off x="8162925" y="2900363"/>
            <a:ext cx="882650" cy="882650"/>
            <a:chOff x="0" y="0"/>
            <a:chExt cx="745475" cy="745475"/>
          </a:xfrm>
        </p:grpSpPr>
        <p:sp>
          <p:nvSpPr>
            <p:cNvPr id="23566" name="椭圆 116"/>
            <p:cNvSpPr/>
            <p:nvPr/>
          </p:nvSpPr>
          <p:spPr>
            <a:xfrm>
              <a:off x="0" y="0"/>
              <a:ext cx="745475" cy="745475"/>
            </a:xfrm>
            <a:prstGeom prst="ellipse">
              <a:avLst/>
            </a:prstGeom>
            <a:solidFill>
              <a:srgbClr val="008CDD">
                <a:alpha val="85881"/>
              </a:srgbClr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7" name="文本框 117"/>
            <p:cNvSpPr txBox="1"/>
            <p:nvPr/>
          </p:nvSpPr>
          <p:spPr>
            <a:xfrm>
              <a:off x="67422" y="171686"/>
              <a:ext cx="650881" cy="3899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26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57" name="组合 118"/>
          <p:cNvGrpSpPr/>
          <p:nvPr/>
        </p:nvGrpSpPr>
        <p:grpSpPr>
          <a:xfrm>
            <a:off x="2125663" y="2433638"/>
            <a:ext cx="800100" cy="731837"/>
            <a:chOff x="0" y="0"/>
            <a:chExt cx="676548" cy="618498"/>
          </a:xfrm>
        </p:grpSpPr>
        <p:sp>
          <p:nvSpPr>
            <p:cNvPr id="23564" name="椭圆 119"/>
            <p:cNvSpPr/>
            <p:nvPr/>
          </p:nvSpPr>
          <p:spPr>
            <a:xfrm>
              <a:off x="0" y="0"/>
              <a:ext cx="618498" cy="618498"/>
            </a:xfrm>
            <a:prstGeom prst="ellipse">
              <a:avLst/>
            </a:prstGeom>
            <a:solidFill>
              <a:srgbClr val="FF5844">
                <a:alpha val="85881"/>
              </a:srgbClr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5" name="文本框 120"/>
            <p:cNvSpPr txBox="1"/>
            <p:nvPr/>
          </p:nvSpPr>
          <p:spPr>
            <a:xfrm>
              <a:off x="25667" y="136925"/>
              <a:ext cx="650881" cy="3379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  <a:r>
                <a: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58" name="组合 121"/>
          <p:cNvGrpSpPr/>
          <p:nvPr/>
        </p:nvGrpSpPr>
        <p:grpSpPr>
          <a:xfrm>
            <a:off x="4043363" y="4852988"/>
            <a:ext cx="865187" cy="636587"/>
            <a:chOff x="0" y="0"/>
            <a:chExt cx="729987" cy="537567"/>
          </a:xfrm>
        </p:grpSpPr>
        <p:sp>
          <p:nvSpPr>
            <p:cNvPr id="23562" name="椭圆 122"/>
            <p:cNvSpPr/>
            <p:nvPr/>
          </p:nvSpPr>
          <p:spPr>
            <a:xfrm>
              <a:off x="0" y="0"/>
              <a:ext cx="537567" cy="537567"/>
            </a:xfrm>
            <a:prstGeom prst="ellipse">
              <a:avLst/>
            </a:prstGeom>
            <a:solidFill>
              <a:srgbClr val="00CFAD">
                <a:alpha val="85881"/>
              </a:srgbClr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3" name="文本框 123"/>
            <p:cNvSpPr txBox="1"/>
            <p:nvPr/>
          </p:nvSpPr>
          <p:spPr>
            <a:xfrm>
              <a:off x="79106" y="101143"/>
              <a:ext cx="650881" cy="3379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59" name="组合 124"/>
          <p:cNvGrpSpPr/>
          <p:nvPr/>
        </p:nvGrpSpPr>
        <p:grpSpPr>
          <a:xfrm>
            <a:off x="5980113" y="1344613"/>
            <a:ext cx="882650" cy="882650"/>
            <a:chOff x="0" y="0"/>
            <a:chExt cx="745475" cy="745475"/>
          </a:xfrm>
        </p:grpSpPr>
        <p:sp>
          <p:nvSpPr>
            <p:cNvPr id="23560" name="椭圆 125"/>
            <p:cNvSpPr/>
            <p:nvPr/>
          </p:nvSpPr>
          <p:spPr>
            <a:xfrm>
              <a:off x="0" y="0"/>
              <a:ext cx="745475" cy="745475"/>
            </a:xfrm>
            <a:prstGeom prst="ellipse">
              <a:avLst/>
            </a:prstGeom>
            <a:solidFill>
              <a:srgbClr val="F7B540">
                <a:alpha val="85881"/>
              </a:srgbClr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1" name="文本框 126"/>
            <p:cNvSpPr txBox="1"/>
            <p:nvPr/>
          </p:nvSpPr>
          <p:spPr>
            <a:xfrm>
              <a:off x="68445" y="199009"/>
              <a:ext cx="650881" cy="3899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68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1" name="AutoShape 2"/>
          <p:cNvSpPr/>
          <p:nvPr/>
        </p:nvSpPr>
        <p:spPr>
          <a:xfrm>
            <a:off x="8283575" y="1773238"/>
            <a:ext cx="2603500" cy="2603500"/>
          </a:xfrm>
          <a:prstGeom prst="diamond">
            <a:avLst/>
          </a:prstGeom>
          <a:solidFill>
            <a:srgbClr val="F7B540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4582" name="AutoShape 3"/>
          <p:cNvSpPr/>
          <p:nvPr/>
        </p:nvSpPr>
        <p:spPr>
          <a:xfrm>
            <a:off x="5978525" y="1773238"/>
            <a:ext cx="2603500" cy="2603500"/>
          </a:xfrm>
          <a:prstGeom prst="diamond">
            <a:avLst/>
          </a:prstGeom>
          <a:solidFill>
            <a:srgbClr val="00CFAD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4583" name="AutoShape 4"/>
          <p:cNvSpPr/>
          <p:nvPr/>
        </p:nvSpPr>
        <p:spPr>
          <a:xfrm>
            <a:off x="3698875" y="1773238"/>
            <a:ext cx="2603500" cy="2603500"/>
          </a:xfrm>
          <a:prstGeom prst="diamond">
            <a:avLst/>
          </a:prstGeom>
          <a:solidFill>
            <a:srgbClr val="00B1DA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4584" name="AutoShape 5"/>
          <p:cNvSpPr/>
          <p:nvPr/>
        </p:nvSpPr>
        <p:spPr>
          <a:xfrm>
            <a:off x="1311275" y="1773238"/>
            <a:ext cx="2603500" cy="2603500"/>
          </a:xfrm>
          <a:prstGeom prst="diamond">
            <a:avLst/>
          </a:prstGeom>
          <a:solidFill>
            <a:srgbClr val="71C14E"/>
          </a:solidFill>
          <a:ln w="25400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endParaRPr lang="es-ES" altLang="en-US" sz="2900" dirty="0">
              <a:solidFill>
                <a:srgbClr val="000000"/>
              </a:solidFill>
              <a:latin typeface="Gill Sans"/>
              <a:ea typeface="ヒラギノ角ゴ ProN W3"/>
              <a:sym typeface="Gill Sans"/>
            </a:endParaRPr>
          </a:p>
        </p:txBody>
      </p:sp>
      <p:sp>
        <p:nvSpPr>
          <p:cNvPr id="24585" name="AutoShape 7"/>
          <p:cNvSpPr/>
          <p:nvPr/>
        </p:nvSpPr>
        <p:spPr>
          <a:xfrm>
            <a:off x="2314575" y="2236788"/>
            <a:ext cx="528638" cy="4683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316641387" y="88055968"/>
              </a:cxn>
              <a:cxn ang="0">
                <a:pos x="158320693" y="0"/>
              </a:cxn>
              <a:cxn ang="0">
                <a:pos x="0" y="88055968"/>
              </a:cxn>
              <a:cxn ang="0">
                <a:pos x="86138111" y="166939460"/>
              </a:cxn>
              <a:cxn ang="0">
                <a:pos x="48889005" y="220139682"/>
              </a:cxn>
              <a:cxn ang="0">
                <a:pos x="167629372" y="176111936"/>
              </a:cxn>
              <a:cxn ang="0">
                <a:pos x="316641387" y="88055968"/>
              </a:cxn>
              <a:cxn ang="0">
                <a:pos x="316641387" y="88055968"/>
              </a:cxn>
            </a:cxnLst>
            <a:rect l="txL" t="txT" r="txR" b="tx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rgbClr val="FFFEF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6" name="AutoShape 8"/>
          <p:cNvSpPr/>
          <p:nvPr/>
        </p:nvSpPr>
        <p:spPr>
          <a:xfrm>
            <a:off x="7032625" y="2316163"/>
            <a:ext cx="520700" cy="3556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60185931" y="42335020"/>
              </a:cxn>
              <a:cxn ang="0">
                <a:pos x="264038195" y="33326289"/>
              </a:cxn>
              <a:cxn ang="0">
                <a:pos x="192733320" y="0"/>
              </a:cxn>
              <a:cxn ang="0">
                <a:pos x="140690320" y="16214586"/>
              </a:cxn>
              <a:cxn ang="0">
                <a:pos x="88661855" y="7206119"/>
              </a:cxn>
              <a:cxn ang="0">
                <a:pos x="38552242" y="36030083"/>
              </a:cxn>
              <a:cxn ang="0">
                <a:pos x="40471697" y="42335020"/>
              </a:cxn>
              <a:cxn ang="0">
                <a:pos x="0" y="68455173"/>
              </a:cxn>
              <a:cxn ang="0">
                <a:pos x="59747529" y="96377972"/>
              </a:cxn>
              <a:cxn ang="0">
                <a:pos x="242842909" y="96377972"/>
              </a:cxn>
              <a:cxn ang="0">
                <a:pos x="302590413" y="68455173"/>
              </a:cxn>
              <a:cxn ang="0">
                <a:pos x="260185931" y="42335020"/>
              </a:cxn>
              <a:cxn ang="0">
                <a:pos x="231285563" y="90974465"/>
              </a:cxn>
              <a:cxn ang="0">
                <a:pos x="152261624" y="90974465"/>
              </a:cxn>
              <a:cxn ang="0">
                <a:pos x="200438427" y="68455173"/>
              </a:cxn>
              <a:cxn ang="0">
                <a:pos x="198518972" y="65751115"/>
              </a:cxn>
              <a:cxn ang="0">
                <a:pos x="177309776" y="65751115"/>
              </a:cxn>
              <a:cxn ang="0">
                <a:pos x="177309776" y="61249054"/>
              </a:cxn>
              <a:cxn ang="0">
                <a:pos x="177309776" y="33326289"/>
              </a:cxn>
              <a:cxn ang="0">
                <a:pos x="173456934" y="32424843"/>
              </a:cxn>
              <a:cxn ang="0">
                <a:pos x="123347876" y="32424843"/>
              </a:cxn>
              <a:cxn ang="0">
                <a:pos x="119495033" y="34227455"/>
              </a:cxn>
              <a:cxn ang="0">
                <a:pos x="119495033" y="61249054"/>
              </a:cxn>
              <a:cxn ang="0">
                <a:pos x="119495033" y="65751115"/>
              </a:cxn>
              <a:cxn ang="0">
                <a:pos x="98299771" y="65751115"/>
              </a:cxn>
              <a:cxn ang="0">
                <a:pos x="98299771" y="68455173"/>
              </a:cxn>
              <a:cxn ang="0">
                <a:pos x="146475972" y="90974465"/>
              </a:cxn>
              <a:cxn ang="0">
                <a:pos x="73238263" y="90974465"/>
              </a:cxn>
              <a:cxn ang="0">
                <a:pos x="21195286" y="67553744"/>
              </a:cxn>
              <a:cxn ang="0">
                <a:pos x="55895265" y="45034468"/>
              </a:cxn>
              <a:cxn ang="0">
                <a:pos x="53961877" y="39630961"/>
              </a:cxn>
              <a:cxn ang="0">
                <a:pos x="98299771" y="15313420"/>
              </a:cxn>
              <a:cxn ang="0">
                <a:pos x="144543162" y="27021600"/>
              </a:cxn>
              <a:cxn ang="0">
                <a:pos x="188881080" y="9909913"/>
              </a:cxn>
              <a:cxn ang="0">
                <a:pos x="246695173" y="37828349"/>
              </a:cxn>
              <a:cxn ang="0">
                <a:pos x="244776321" y="45034468"/>
              </a:cxn>
              <a:cxn ang="0">
                <a:pos x="283314027" y="67553744"/>
              </a:cxn>
              <a:cxn ang="0">
                <a:pos x="231285563" y="90974465"/>
              </a:cxn>
              <a:cxn ang="0">
                <a:pos x="231285563" y="90974465"/>
              </a:cxn>
            </a:cxnLst>
            <a:rect l="txL" t="txT" r="txR" b="tx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7" name="AutoShape 9"/>
          <p:cNvSpPr/>
          <p:nvPr/>
        </p:nvSpPr>
        <p:spPr>
          <a:xfrm>
            <a:off x="9377363" y="2305050"/>
            <a:ext cx="376237" cy="3762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57075601"/>
              </a:cxn>
              <a:cxn ang="0">
                <a:pos x="114150288" y="57075601"/>
              </a:cxn>
              <a:cxn ang="0">
                <a:pos x="78954066" y="22830366"/>
              </a:cxn>
              <a:cxn ang="0">
                <a:pos x="81807859" y="13317501"/>
              </a:cxn>
              <a:cxn ang="0">
                <a:pos x="81807859" y="26635316"/>
              </a:cxn>
              <a:cxn ang="0">
                <a:pos x="44708713" y="73246902"/>
              </a:cxn>
              <a:cxn ang="0">
                <a:pos x="39001459" y="83710917"/>
              </a:cxn>
              <a:cxn ang="0">
                <a:pos x="36147667" y="90369685"/>
              </a:cxn>
              <a:cxn ang="0">
                <a:pos x="35196205" y="104638651"/>
              </a:cxn>
              <a:cxn ang="0">
                <a:pos x="29488951" y="94174636"/>
              </a:cxn>
              <a:cxn ang="0">
                <a:pos x="24732566" y="84662085"/>
              </a:cxn>
              <a:cxn ang="0">
                <a:pos x="16171224" y="78003317"/>
              </a:cxn>
              <a:cxn ang="0">
                <a:pos x="15220058" y="64685816"/>
              </a:cxn>
              <a:cxn ang="0">
                <a:pos x="14268893" y="57075601"/>
              </a:cxn>
              <a:cxn ang="0">
                <a:pos x="9512491" y="51368001"/>
              </a:cxn>
              <a:cxn ang="0">
                <a:pos x="9512491" y="42806618"/>
              </a:cxn>
              <a:cxn ang="0">
                <a:pos x="36147667" y="19025102"/>
              </a:cxn>
              <a:cxn ang="0">
                <a:pos x="29488951" y="19025102"/>
              </a:cxn>
              <a:cxn ang="0">
                <a:pos x="26635176" y="24732684"/>
              </a:cxn>
              <a:cxn ang="0">
                <a:pos x="30440116" y="26635316"/>
              </a:cxn>
              <a:cxn ang="0">
                <a:pos x="29488951" y="22830366"/>
              </a:cxn>
              <a:cxn ang="0">
                <a:pos x="44708713" y="28537948"/>
              </a:cxn>
              <a:cxn ang="0">
                <a:pos x="39001459" y="32342899"/>
              </a:cxn>
              <a:cxn ang="0">
                <a:pos x="35196205" y="34245235"/>
              </a:cxn>
              <a:cxn ang="0">
                <a:pos x="36147667" y="40904299"/>
              </a:cxn>
              <a:cxn ang="0">
                <a:pos x="31391282" y="46611882"/>
              </a:cxn>
              <a:cxn ang="0">
                <a:pos x="27586341" y="48514218"/>
              </a:cxn>
              <a:cxn ang="0">
                <a:pos x="19976164" y="46611882"/>
              </a:cxn>
              <a:cxn ang="0">
                <a:pos x="14268893" y="51368001"/>
              </a:cxn>
              <a:cxn ang="0">
                <a:pos x="15220058" y="55172969"/>
              </a:cxn>
              <a:cxn ang="0">
                <a:pos x="25683714" y="58978233"/>
              </a:cxn>
              <a:cxn ang="0">
                <a:pos x="39001459" y="62783183"/>
              </a:cxn>
              <a:cxn ang="0">
                <a:pos x="44708713" y="73246902"/>
              </a:cxn>
              <a:cxn ang="0">
                <a:pos x="52318890" y="19976566"/>
              </a:cxn>
              <a:cxn ang="0">
                <a:pos x="41855234" y="14268983"/>
              </a:cxn>
              <a:cxn ang="0">
                <a:pos x="59928771" y="9512551"/>
              </a:cxn>
              <a:cxn ang="0">
                <a:pos x="101784005" y="58978233"/>
              </a:cxn>
              <a:cxn ang="0">
                <a:pos x="87515113" y="97028436"/>
              </a:cxn>
              <a:cxn ang="0">
                <a:pos x="86563964" y="87515885"/>
              </a:cxn>
              <a:cxn ang="0">
                <a:pos x="79905231" y="77052149"/>
              </a:cxn>
              <a:cxn ang="0">
                <a:pos x="62782546" y="63734351"/>
              </a:cxn>
              <a:cxn ang="0">
                <a:pos x="92271515" y="53270633"/>
              </a:cxn>
              <a:cxn ang="0">
                <a:pos x="99881396" y="46611882"/>
              </a:cxn>
              <a:cxn ang="0">
                <a:pos x="88466574" y="37099035"/>
              </a:cxn>
              <a:cxn ang="0">
                <a:pos x="86563964" y="49465386"/>
              </a:cxn>
              <a:cxn ang="0">
                <a:pos x="75148829" y="46611882"/>
              </a:cxn>
              <a:cxn ang="0">
                <a:pos x="69441575" y="41855467"/>
              </a:cxn>
              <a:cxn ang="0">
                <a:pos x="72295037" y="33294067"/>
              </a:cxn>
              <a:cxn ang="0">
                <a:pos x="85612799" y="34245235"/>
              </a:cxn>
              <a:cxn ang="0">
                <a:pos x="95125290" y="34245235"/>
              </a:cxn>
              <a:cxn ang="0">
                <a:pos x="99881396" y="30440284"/>
              </a:cxn>
              <a:cxn ang="0">
                <a:pos x="104637780" y="54221801"/>
              </a:cxn>
              <a:cxn ang="0">
                <a:pos x="101784005" y="58978233"/>
              </a:cxn>
            </a:cxnLst>
            <a:rect l="txL" t="txT" r="txR" b="tx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8" name="AutoShape 10"/>
          <p:cNvSpPr/>
          <p:nvPr/>
        </p:nvSpPr>
        <p:spPr>
          <a:xfrm>
            <a:off x="4687888" y="2239963"/>
            <a:ext cx="520700" cy="434975"/>
          </a:xfrm>
          <a:custGeom>
            <a:avLst/>
            <a:gdLst>
              <a:gd name="txL" fmla="*/ 0 w 21600"/>
              <a:gd name="txT" fmla="*/ 0 h 21579"/>
              <a:gd name="txR" fmla="*/ 21600 w 21600"/>
              <a:gd name="txB" fmla="*/ 21579 h 21579"/>
            </a:gdLst>
            <a:ahLst/>
            <a:cxnLst>
              <a:cxn ang="0">
                <a:pos x="302590413" y="76914763"/>
              </a:cxn>
              <a:cxn ang="0">
                <a:pos x="297238871" y="87611472"/>
              </a:cxn>
              <a:cxn ang="0">
                <a:pos x="283860859" y="93598581"/>
              </a:cxn>
              <a:cxn ang="0">
                <a:pos x="283860859" y="136048646"/>
              </a:cxn>
              <a:cxn ang="0">
                <a:pos x="276394021" y="148473442"/>
              </a:cxn>
              <a:cxn ang="0">
                <a:pos x="258588997" y="153641398"/>
              </a:cxn>
              <a:cxn ang="0">
                <a:pos x="231663866" y="138448356"/>
              </a:cxn>
              <a:cxn ang="0">
                <a:pos x="197748409" y="124942764"/>
              </a:cxn>
              <a:cxn ang="0">
                <a:pos x="160400864" y="114410197"/>
              </a:cxn>
              <a:cxn ang="0">
                <a:pos x="123123565" y="108668523"/>
              </a:cxn>
              <a:cxn ang="0">
                <a:pos x="111636513" y="113263567"/>
              </a:cxn>
              <a:cxn ang="0">
                <a:pos x="105556232" y="120446450"/>
              </a:cxn>
              <a:cxn ang="0">
                <a:pos x="105220356" y="128571184"/>
              </a:cxn>
              <a:cxn ang="0">
                <a:pos x="111327950" y="136048646"/>
              </a:cxn>
              <a:cxn ang="0">
                <a:pos x="107545426" y="144746695"/>
              </a:cxn>
              <a:cxn ang="0">
                <a:pos x="110907798" y="152388318"/>
              </a:cxn>
              <a:cxn ang="0">
                <a:pos x="119046990" y="159456606"/>
              </a:cxn>
              <a:cxn ang="0">
                <a:pos x="129875622" y="166188892"/>
              </a:cxn>
              <a:cxn ang="0">
                <a:pos x="118458310" y="173740311"/>
              </a:cxn>
              <a:cxn ang="0">
                <a:pos x="101031614" y="176672699"/>
              </a:cxn>
              <a:cxn ang="0">
                <a:pos x="82890161" y="175468782"/>
              </a:cxn>
              <a:cxn ang="0">
                <a:pos x="68965293" y="170447914"/>
              </a:cxn>
              <a:cxn ang="0">
                <a:pos x="62381162" y="156074025"/>
              </a:cxn>
              <a:cxn ang="0">
                <a:pos x="56483366" y="141069514"/>
              </a:cxn>
              <a:cxn ang="0">
                <a:pos x="54186187" y="125155666"/>
              </a:cxn>
              <a:cxn ang="0">
                <a:pos x="58136661" y="107735198"/>
              </a:cxn>
              <a:cxn ang="0">
                <a:pos x="25271861" y="107735198"/>
              </a:cxn>
              <a:cxn ang="0">
                <a:pos x="7480796" y="102566819"/>
              </a:cxn>
              <a:cxn ang="0">
                <a:pos x="0" y="90019325"/>
              </a:cxn>
              <a:cxn ang="0">
                <a:pos x="0" y="63671237"/>
              </a:cxn>
              <a:cxn ang="0">
                <a:pos x="7368628" y="51148517"/>
              </a:cxn>
              <a:cxn ang="0">
                <a:pos x="25271861" y="45906603"/>
              </a:cxn>
              <a:cxn ang="0">
                <a:pos x="107209527" y="45906603"/>
              </a:cxn>
              <a:cxn ang="0">
                <a:pos x="147442955" y="42065281"/>
              </a:cxn>
              <a:cxn ang="0">
                <a:pos x="189273341" y="31728966"/>
              </a:cxn>
              <a:cxn ang="0">
                <a:pos x="227965618" y="16970274"/>
              </a:cxn>
              <a:cxn ang="0">
                <a:pos x="258588997" y="0"/>
              </a:cxn>
              <a:cxn ang="0">
                <a:pos x="276394021" y="5192750"/>
              </a:cxn>
              <a:cxn ang="0">
                <a:pos x="283860859" y="17740243"/>
              </a:cxn>
              <a:cxn ang="0">
                <a:pos x="283860859" y="60067610"/>
              </a:cxn>
              <a:cxn ang="0">
                <a:pos x="297238871" y="66103864"/>
              </a:cxn>
              <a:cxn ang="0">
                <a:pos x="302590413" y="76914763"/>
              </a:cxn>
              <a:cxn ang="0">
                <a:pos x="258588997" y="23383187"/>
              </a:cxn>
              <a:cxn ang="0">
                <a:pos x="231327411" y="36462975"/>
              </a:cxn>
              <a:cxn ang="0">
                <a:pos x="200046166" y="47782162"/>
              </a:cxn>
              <a:cxn ang="0">
                <a:pos x="166396869" y="56701256"/>
              </a:cxn>
              <a:cxn ang="0">
                <a:pos x="132481388" y="62278789"/>
              </a:cxn>
              <a:cxn ang="0">
                <a:pos x="132481388" y="91510101"/>
              </a:cxn>
              <a:cxn ang="0">
                <a:pos x="166396869" y="97153044"/>
              </a:cxn>
              <a:cxn ang="0">
                <a:pos x="200046166" y="106121685"/>
              </a:cxn>
              <a:cxn ang="0">
                <a:pos x="231495940" y="117514063"/>
              </a:cxn>
              <a:cxn ang="0">
                <a:pos x="258588997" y="130397579"/>
              </a:cxn>
              <a:cxn ang="0">
                <a:pos x="258588997" y="23383187"/>
              </a:cxn>
              <a:cxn ang="0">
                <a:pos x="258588997" y="23383187"/>
              </a:cxn>
            </a:cxnLst>
            <a:rect l="txL" t="txT" r="txR" b="tx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9" name="Rectangle 21"/>
          <p:cNvSpPr/>
          <p:nvPr/>
        </p:nvSpPr>
        <p:spPr>
          <a:xfrm>
            <a:off x="1831975" y="2886075"/>
            <a:ext cx="14541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DESCRIPTION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0" name="Rectangle 21"/>
          <p:cNvSpPr/>
          <p:nvPr/>
        </p:nvSpPr>
        <p:spPr>
          <a:xfrm>
            <a:off x="4178300" y="2886075"/>
            <a:ext cx="14541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1" name="Rectangle 21"/>
          <p:cNvSpPr/>
          <p:nvPr/>
        </p:nvSpPr>
        <p:spPr>
          <a:xfrm>
            <a:off x="6524625" y="2886075"/>
            <a:ext cx="14541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DESCRIPTION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2" name="Rectangle 21"/>
          <p:cNvSpPr/>
          <p:nvPr/>
        </p:nvSpPr>
        <p:spPr>
          <a:xfrm>
            <a:off x="8870950" y="2886075"/>
            <a:ext cx="14541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3" name="TextBox 35"/>
          <p:cNvSpPr txBox="1"/>
          <p:nvPr/>
        </p:nvSpPr>
        <p:spPr>
          <a:xfrm>
            <a:off x="1611313" y="4673600"/>
            <a:ext cx="193516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4" name="TextBox 35"/>
          <p:cNvSpPr txBox="1"/>
          <p:nvPr/>
        </p:nvSpPr>
        <p:spPr>
          <a:xfrm>
            <a:off x="3946525" y="4673600"/>
            <a:ext cx="193516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5" name="TextBox 35"/>
          <p:cNvSpPr txBox="1"/>
          <p:nvPr/>
        </p:nvSpPr>
        <p:spPr>
          <a:xfrm>
            <a:off x="6281738" y="4673600"/>
            <a:ext cx="193516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6" name="TextBox 35"/>
          <p:cNvSpPr txBox="1"/>
          <p:nvPr/>
        </p:nvSpPr>
        <p:spPr>
          <a:xfrm>
            <a:off x="8616950" y="4673600"/>
            <a:ext cx="193675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05" name="组合 4"/>
          <p:cNvGrpSpPr/>
          <p:nvPr/>
        </p:nvGrpSpPr>
        <p:grpSpPr>
          <a:xfrm>
            <a:off x="4060825" y="1849438"/>
            <a:ext cx="3848100" cy="3851275"/>
            <a:chOff x="0" y="0"/>
            <a:chExt cx="3848105" cy="3850009"/>
          </a:xfrm>
        </p:grpSpPr>
        <p:sp>
          <p:nvSpPr>
            <p:cNvPr id="25622" name="Block Arc 38"/>
            <p:cNvSpPr/>
            <p:nvPr/>
          </p:nvSpPr>
          <p:spPr>
            <a:xfrm rot="2990966">
              <a:off x="15241" y="1"/>
              <a:ext cx="3823336" cy="3823334"/>
            </a:xfrm>
            <a:custGeom>
              <a:avLst/>
              <a:gdLst>
                <a:gd name="txL" fmla="*/ 0 w 3823336"/>
                <a:gd name="txT" fmla="*/ 0 h 3823334"/>
                <a:gd name="txR" fmla="*/ 3823336 w 3823336"/>
                <a:gd name="txB" fmla="*/ 3823334 h 3823334"/>
              </a:gdLst>
              <a:ahLst/>
              <a:cxnLst>
                <a:cxn ang="0">
                  <a:pos x="0" y="1911667"/>
                </a:cxn>
                <a:cxn ang="0">
                  <a:pos x="579354" y="540751"/>
                </a:cxn>
                <a:cxn ang="0">
                  <a:pos x="1966254" y="780"/>
                </a:cxn>
                <a:cxn ang="0">
                  <a:pos x="1948429" y="624761"/>
                </a:cxn>
                <a:cxn ang="0">
                  <a:pos x="1014407" y="988410"/>
                </a:cxn>
                <a:cxn ang="0">
                  <a:pos x="624235" y="1911667"/>
                </a:cxn>
                <a:cxn ang="0">
                  <a:pos x="0" y="1911667"/>
                </a:cxn>
              </a:cxnLst>
              <a:rect l="txL" t="txT" r="txR" b="txB"/>
              <a:pathLst>
                <a:path w="3823336" h="3823334">
                  <a:moveTo>
                    <a:pt x="0" y="1911667"/>
                  </a:moveTo>
                  <a:cubicBezTo>
                    <a:pt x="0" y="1395195"/>
                    <a:pt x="208976" y="900699"/>
                    <a:pt x="579354" y="540751"/>
                  </a:cubicBezTo>
                  <a:cubicBezTo>
                    <a:pt x="949732" y="180803"/>
                    <a:pt x="1449994" y="-13968"/>
                    <a:pt x="1966254" y="780"/>
                  </a:cubicBezTo>
                  <a:lnTo>
                    <a:pt x="1948429" y="624761"/>
                  </a:lnTo>
                  <a:cubicBezTo>
                    <a:pt x="1600748" y="614829"/>
                    <a:pt x="1263842" y="745999"/>
                    <a:pt x="1014407" y="988410"/>
                  </a:cubicBezTo>
                  <a:cubicBezTo>
                    <a:pt x="764972" y="1230821"/>
                    <a:pt x="624235" y="1563844"/>
                    <a:pt x="624235" y="1911667"/>
                  </a:cubicBezTo>
                  <a:lnTo>
                    <a:pt x="0" y="1911667"/>
                  </a:lnTo>
                  <a:close/>
                </a:path>
              </a:pathLst>
            </a:custGeom>
            <a:solidFill>
              <a:srgbClr val="00CF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23" name="Block Arc 37"/>
            <p:cNvSpPr/>
            <p:nvPr/>
          </p:nvSpPr>
          <p:spPr>
            <a:xfrm rot="-2484302">
              <a:off x="0" y="7620"/>
              <a:ext cx="3823334" cy="3823336"/>
            </a:xfrm>
            <a:custGeom>
              <a:avLst/>
              <a:gdLst>
                <a:gd name="txL" fmla="*/ 0 w 3823334"/>
                <a:gd name="txT" fmla="*/ 0 h 3823336"/>
                <a:gd name="txR" fmla="*/ 3823334 w 3823334"/>
                <a:gd name="txB" fmla="*/ 3823336 h 3823336"/>
              </a:gdLst>
              <a:ahLst/>
              <a:cxnLst>
                <a:cxn ang="0">
                  <a:pos x="9943" y="1716950"/>
                </a:cxn>
                <a:cxn ang="0">
                  <a:pos x="1966253" y="779"/>
                </a:cxn>
                <a:cxn ang="0">
                  <a:pos x="1948428" y="624761"/>
                </a:cxn>
                <a:cxn ang="0">
                  <a:pos x="630932" y="1780533"/>
                </a:cxn>
                <a:cxn ang="0">
                  <a:pos x="9943" y="1716950"/>
                </a:cxn>
              </a:cxnLst>
              <a:rect l="txL" t="txT" r="txR" b="txB"/>
              <a:pathLst>
                <a:path w="3823334" h="3823336">
                  <a:moveTo>
                    <a:pt x="9943" y="1716950"/>
                  </a:moveTo>
                  <a:cubicBezTo>
                    <a:pt x="111937" y="720819"/>
                    <a:pt x="965323" y="-27813"/>
                    <a:pt x="1966253" y="779"/>
                  </a:cubicBezTo>
                  <a:lnTo>
                    <a:pt x="1948428" y="624761"/>
                  </a:lnTo>
                  <a:cubicBezTo>
                    <a:pt x="1274342" y="605505"/>
                    <a:pt x="699620" y="1109679"/>
                    <a:pt x="630932" y="1780533"/>
                  </a:cubicBezTo>
                  <a:lnTo>
                    <a:pt x="9943" y="1716950"/>
                  </a:lnTo>
                  <a:close/>
                </a:path>
              </a:pathLst>
            </a:custGeom>
            <a:solidFill>
              <a:srgbClr val="71C14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5624" name="组合 8"/>
            <p:cNvGrpSpPr/>
            <p:nvPr/>
          </p:nvGrpSpPr>
          <p:grpSpPr>
            <a:xfrm>
              <a:off x="9527" y="13337"/>
              <a:ext cx="3838578" cy="3836672"/>
              <a:chOff x="0" y="0"/>
              <a:chExt cx="3838578" cy="3836672"/>
            </a:xfrm>
          </p:grpSpPr>
          <p:sp>
            <p:nvSpPr>
              <p:cNvPr id="25625" name="Block Arc 40"/>
              <p:cNvSpPr/>
              <p:nvPr/>
            </p:nvSpPr>
            <p:spPr>
              <a:xfrm rot="-7652769">
                <a:off x="0" y="13336"/>
                <a:ext cx="3823336" cy="3823336"/>
              </a:xfrm>
              <a:custGeom>
                <a:avLst/>
                <a:gdLst>
                  <a:gd name="txL" fmla="*/ 0 w 3823336"/>
                  <a:gd name="txT" fmla="*/ 0 h 3823336"/>
                  <a:gd name="txR" fmla="*/ 3823336 w 3823336"/>
                  <a:gd name="txB" fmla="*/ 3823336 h 3823336"/>
                </a:gdLst>
                <a:ahLst/>
                <a:cxnLst>
                  <a:cxn ang="0">
                    <a:pos x="0" y="1911668"/>
                  </a:cxn>
                  <a:cxn ang="0">
                    <a:pos x="579354" y="540751"/>
                  </a:cxn>
                  <a:cxn ang="0">
                    <a:pos x="1966255" y="779"/>
                  </a:cxn>
                  <a:cxn ang="0">
                    <a:pos x="1948429" y="624761"/>
                  </a:cxn>
                  <a:cxn ang="0">
                    <a:pos x="1014407" y="988411"/>
                  </a:cxn>
                  <a:cxn ang="0">
                    <a:pos x="624236" y="1911669"/>
                  </a:cxn>
                  <a:cxn ang="0">
                    <a:pos x="0" y="1911668"/>
                  </a:cxn>
                </a:cxnLst>
                <a:rect l="txL" t="txT" r="txR" b="txB"/>
                <a:pathLst>
                  <a:path w="3823336" h="3823336">
                    <a:moveTo>
                      <a:pt x="0" y="1911668"/>
                    </a:moveTo>
                    <a:cubicBezTo>
                      <a:pt x="0" y="1395196"/>
                      <a:pt x="208976" y="900700"/>
                      <a:pt x="579354" y="540751"/>
                    </a:cubicBezTo>
                    <a:cubicBezTo>
                      <a:pt x="949732" y="180802"/>
                      <a:pt x="1449994" y="-13968"/>
                      <a:pt x="1966255" y="779"/>
                    </a:cubicBezTo>
                    <a:lnTo>
                      <a:pt x="1948429" y="624761"/>
                    </a:lnTo>
                    <a:cubicBezTo>
                      <a:pt x="1600748" y="614829"/>
                      <a:pt x="1263841" y="745999"/>
                      <a:pt x="1014407" y="988411"/>
                    </a:cubicBezTo>
                    <a:cubicBezTo>
                      <a:pt x="764972" y="1230822"/>
                      <a:pt x="624236" y="1563846"/>
                      <a:pt x="624236" y="1911669"/>
                    </a:cubicBezTo>
                    <a:lnTo>
                      <a:pt x="0" y="1911668"/>
                    </a:lnTo>
                    <a:close/>
                  </a:path>
                </a:pathLst>
              </a:custGeom>
              <a:solidFill>
                <a:srgbClr val="F7B5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5626" name="组合 10"/>
              <p:cNvGrpSpPr/>
              <p:nvPr/>
            </p:nvGrpSpPr>
            <p:grpSpPr>
              <a:xfrm>
                <a:off x="15242" y="0"/>
                <a:ext cx="3823336" cy="3823334"/>
                <a:chOff x="0" y="0"/>
                <a:chExt cx="3823336" cy="3823334"/>
              </a:xfrm>
            </p:grpSpPr>
            <p:sp>
              <p:nvSpPr>
                <p:cNvPr id="25627" name="Block Arc 39"/>
                <p:cNvSpPr/>
                <p:nvPr/>
              </p:nvSpPr>
              <p:spPr>
                <a:xfrm rot="8470872">
                  <a:off x="0" y="0"/>
                  <a:ext cx="3823336" cy="3823334"/>
                </a:xfrm>
                <a:custGeom>
                  <a:avLst/>
                  <a:gdLst>
                    <a:gd name="txL" fmla="*/ 0 w 3823336"/>
                    <a:gd name="txT" fmla="*/ 0 h 3823334"/>
                    <a:gd name="txR" fmla="*/ 3823336 w 3823336"/>
                    <a:gd name="txB" fmla="*/ 3823334 h 3823334"/>
                  </a:gdLst>
                  <a:ahLst/>
                  <a:cxnLst>
                    <a:cxn ang="0">
                      <a:pos x="0" y="1911667"/>
                    </a:cxn>
                    <a:cxn ang="0">
                      <a:pos x="579354" y="540751"/>
                    </a:cxn>
                    <a:cxn ang="0">
                      <a:pos x="1966254" y="780"/>
                    </a:cxn>
                    <a:cxn ang="0">
                      <a:pos x="1948429" y="624761"/>
                    </a:cxn>
                    <a:cxn ang="0">
                      <a:pos x="1014407" y="988410"/>
                    </a:cxn>
                    <a:cxn ang="0">
                      <a:pos x="624235" y="1911667"/>
                    </a:cxn>
                    <a:cxn ang="0">
                      <a:pos x="0" y="1911667"/>
                    </a:cxn>
                  </a:cxnLst>
                  <a:rect l="txL" t="txT" r="txR" b="txB"/>
                  <a:pathLst>
                    <a:path w="3823336" h="3823334">
                      <a:moveTo>
                        <a:pt x="0" y="1911667"/>
                      </a:moveTo>
                      <a:cubicBezTo>
                        <a:pt x="0" y="1395195"/>
                        <a:pt x="208976" y="900699"/>
                        <a:pt x="579354" y="540751"/>
                      </a:cubicBezTo>
                      <a:cubicBezTo>
                        <a:pt x="949732" y="180803"/>
                        <a:pt x="1449994" y="-13968"/>
                        <a:pt x="1966254" y="780"/>
                      </a:cubicBezTo>
                      <a:lnTo>
                        <a:pt x="1948429" y="624761"/>
                      </a:lnTo>
                      <a:cubicBezTo>
                        <a:pt x="1600748" y="614829"/>
                        <a:pt x="1263842" y="745999"/>
                        <a:pt x="1014407" y="988410"/>
                      </a:cubicBezTo>
                      <a:cubicBezTo>
                        <a:pt x="764972" y="1230821"/>
                        <a:pt x="624235" y="1563844"/>
                        <a:pt x="624235" y="1911667"/>
                      </a:cubicBezTo>
                      <a:lnTo>
                        <a:pt x="0" y="1911667"/>
                      </a:lnTo>
                      <a:close/>
                    </a:path>
                  </a:pathLst>
                </a:custGeom>
                <a:solidFill>
                  <a:srgbClr val="00B1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5628" name="TextBox 44"/>
                <p:cNvSpPr txBox="1"/>
                <p:nvPr/>
              </p:nvSpPr>
              <p:spPr>
                <a:xfrm>
                  <a:off x="556260" y="1847850"/>
                  <a:ext cx="463588" cy="3139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eaLnBrk="1" hangingPunct="1"/>
                  <a:r>
                    <a:rPr lang="en-US" altLang="zh-CN" sz="1400" dirty="0">
                      <a:solidFill>
                        <a:schemeClr val="bg1"/>
                      </a:solidFill>
                      <a:latin typeface="Roboto Medium"/>
                      <a:ea typeface="MS PGothic" panose="020B0600070205080204" pitchFamily="34" charset="-128"/>
                    </a:rPr>
                    <a:t>20%</a:t>
                  </a:r>
                  <a:endParaRPr lang="en-US" altLang="zh-CN" sz="1400" dirty="0">
                    <a:solidFill>
                      <a:schemeClr val="bg1"/>
                    </a:solidFill>
                    <a:latin typeface="Roboto Medium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5629" name="Isosceles Triangle 41"/>
                <p:cNvSpPr/>
                <p:nvPr/>
              </p:nvSpPr>
              <p:spPr>
                <a:xfrm rot="2938533">
                  <a:off x="522921" y="385761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1C14E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en-US" altLang="zh-CN" dirty="0">
                    <a:solidFill>
                      <a:srgbClr val="FFFFFF"/>
                    </a:solidFill>
                    <a:latin typeface="Roboto Medium"/>
                    <a:ea typeface="Roboto Medium"/>
                  </a:endParaRPr>
                </a:p>
              </p:txBody>
            </p:sp>
            <p:sp>
              <p:nvSpPr>
                <p:cNvPr id="25630" name="Isosceles Triangle 42"/>
                <p:cNvSpPr/>
                <p:nvPr/>
              </p:nvSpPr>
              <p:spPr>
                <a:xfrm rot="8461846">
                  <a:off x="2779396" y="861060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FAD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en-US" altLang="zh-CN" dirty="0">
                    <a:solidFill>
                      <a:srgbClr val="FFFFFF"/>
                    </a:solidFill>
                    <a:latin typeface="Roboto Medium"/>
                    <a:ea typeface="Roboto Medium"/>
                  </a:endParaRPr>
                </a:p>
              </p:txBody>
            </p:sp>
            <p:sp>
              <p:nvSpPr>
                <p:cNvPr id="25631" name="Isosceles Triangle 43"/>
                <p:cNvSpPr/>
                <p:nvPr/>
              </p:nvSpPr>
              <p:spPr>
                <a:xfrm rot="-7527845">
                  <a:off x="2290761" y="3068001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1DA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en-US" altLang="zh-CN" dirty="0">
                    <a:solidFill>
                      <a:srgbClr val="FFFFFF"/>
                    </a:solidFill>
                    <a:latin typeface="Roboto Medium"/>
                    <a:ea typeface="Roboto Medium"/>
                  </a:endParaRPr>
                </a:p>
              </p:txBody>
            </p:sp>
            <p:sp>
              <p:nvSpPr>
                <p:cNvPr id="25632" name="Isosceles Triangle 44"/>
                <p:cNvSpPr/>
                <p:nvPr/>
              </p:nvSpPr>
              <p:spPr>
                <a:xfrm rot="-2140796">
                  <a:off x="43816" y="2567941"/>
                  <a:ext cx="916304" cy="3600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B540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en-US" altLang="zh-CN" dirty="0">
                    <a:solidFill>
                      <a:srgbClr val="FFFFFF"/>
                    </a:solidFill>
                    <a:latin typeface="Roboto Medium"/>
                    <a:ea typeface="Roboto Medium"/>
                  </a:endParaRPr>
                </a:p>
              </p:txBody>
            </p:sp>
            <p:sp>
              <p:nvSpPr>
                <p:cNvPr id="25633" name="TextBox 61"/>
                <p:cNvSpPr txBox="1"/>
                <p:nvPr/>
              </p:nvSpPr>
              <p:spPr>
                <a:xfrm>
                  <a:off x="1904995" y="163831"/>
                  <a:ext cx="357790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eaLnBrk="1" hangingPunct="1"/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634" name="TextBox 62"/>
                <p:cNvSpPr txBox="1"/>
                <p:nvPr/>
              </p:nvSpPr>
              <p:spPr>
                <a:xfrm>
                  <a:off x="1453511" y="3329941"/>
                  <a:ext cx="340158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eaLnBrk="1" hangingPunct="1"/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635" name="TextBox 63"/>
                <p:cNvSpPr txBox="1"/>
                <p:nvPr/>
              </p:nvSpPr>
              <p:spPr>
                <a:xfrm>
                  <a:off x="134560" y="1508746"/>
                  <a:ext cx="367408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eaLnBrk="1" hangingPunct="1"/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636" name="TextBox 64"/>
                <p:cNvSpPr txBox="1"/>
                <p:nvPr/>
              </p:nvSpPr>
              <p:spPr>
                <a:xfrm>
                  <a:off x="3276595" y="2042161"/>
                  <a:ext cx="341760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eaLnBrk="1" hangingPunct="1"/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B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cxnSp>
        <p:nvCxnSpPr>
          <p:cNvPr id="25606" name="Straight Connector 3"/>
          <p:cNvCxnSpPr/>
          <p:nvPr/>
        </p:nvCxnSpPr>
        <p:spPr>
          <a:xfrm flipH="1">
            <a:off x="1069975" y="3529013"/>
            <a:ext cx="2943225" cy="0"/>
          </a:xfrm>
          <a:prstGeom prst="line">
            <a:avLst/>
          </a:prstGeom>
          <a:ln w="12700" cap="flat" cmpd="sng">
            <a:solidFill>
              <a:srgbClr val="7E7E7D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07" name="Straight Connector 71"/>
          <p:cNvCxnSpPr/>
          <p:nvPr/>
        </p:nvCxnSpPr>
        <p:spPr>
          <a:xfrm flipH="1">
            <a:off x="7958138" y="4051300"/>
            <a:ext cx="2927350" cy="0"/>
          </a:xfrm>
          <a:prstGeom prst="line">
            <a:avLst/>
          </a:prstGeom>
          <a:ln w="12700" cap="flat" cmpd="sng">
            <a:solidFill>
              <a:srgbClr val="7E7E7D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08" name="Straight Connector 72"/>
          <p:cNvCxnSpPr/>
          <p:nvPr/>
        </p:nvCxnSpPr>
        <p:spPr>
          <a:xfrm flipH="1">
            <a:off x="6692900" y="1965325"/>
            <a:ext cx="4192588" cy="0"/>
          </a:xfrm>
          <a:prstGeom prst="line">
            <a:avLst/>
          </a:prstGeom>
          <a:ln w="12700" cap="flat" cmpd="sng">
            <a:solidFill>
              <a:srgbClr val="7E7E7D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09" name="Straight Connector 73"/>
          <p:cNvCxnSpPr/>
          <p:nvPr/>
        </p:nvCxnSpPr>
        <p:spPr>
          <a:xfrm flipH="1">
            <a:off x="1069975" y="5588000"/>
            <a:ext cx="4192588" cy="0"/>
          </a:xfrm>
          <a:prstGeom prst="line">
            <a:avLst/>
          </a:prstGeom>
          <a:ln w="12700" cap="flat" cmpd="sng">
            <a:solidFill>
              <a:srgbClr val="7E7E7D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5610" name="组合 26"/>
          <p:cNvGrpSpPr/>
          <p:nvPr/>
        </p:nvGrpSpPr>
        <p:grpSpPr>
          <a:xfrm>
            <a:off x="996950" y="2262188"/>
            <a:ext cx="2979738" cy="1133475"/>
            <a:chOff x="0" y="0"/>
            <a:chExt cx="2978389" cy="1133392"/>
          </a:xfrm>
        </p:grpSpPr>
        <p:sp>
          <p:nvSpPr>
            <p:cNvPr id="25620" name="TextBox 11"/>
            <p:cNvSpPr txBox="1"/>
            <p:nvPr/>
          </p:nvSpPr>
          <p:spPr>
            <a:xfrm>
              <a:off x="0" y="394728"/>
              <a:ext cx="2978389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1" name="TextBox 10"/>
            <p:cNvSpPr txBox="1"/>
            <p:nvPr/>
          </p:nvSpPr>
          <p:spPr>
            <a:xfrm>
              <a:off x="700735" y="0"/>
              <a:ext cx="143238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600" b="1" dirty="0">
                  <a:solidFill>
                    <a:srgbClr val="71C1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 dirty="0">
                <a:solidFill>
                  <a:srgbClr val="71C14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11" name="组合 29"/>
          <p:cNvGrpSpPr/>
          <p:nvPr/>
        </p:nvGrpSpPr>
        <p:grpSpPr>
          <a:xfrm>
            <a:off x="996950" y="4243388"/>
            <a:ext cx="2979738" cy="1133475"/>
            <a:chOff x="0" y="0"/>
            <a:chExt cx="2978389" cy="1133392"/>
          </a:xfrm>
        </p:grpSpPr>
        <p:sp>
          <p:nvSpPr>
            <p:cNvPr id="25618" name="TextBox 11"/>
            <p:cNvSpPr txBox="1"/>
            <p:nvPr/>
          </p:nvSpPr>
          <p:spPr>
            <a:xfrm>
              <a:off x="0" y="394728"/>
              <a:ext cx="2978389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9" name="TextBox 10"/>
            <p:cNvSpPr txBox="1"/>
            <p:nvPr/>
          </p:nvSpPr>
          <p:spPr>
            <a:xfrm>
              <a:off x="700735" y="0"/>
              <a:ext cx="143238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600" b="1" dirty="0">
                  <a:solidFill>
                    <a:srgbClr val="F7B5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 dirty="0">
                <a:solidFill>
                  <a:srgbClr val="F7B5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12" name="组合 32"/>
          <p:cNvGrpSpPr/>
          <p:nvPr/>
        </p:nvGrpSpPr>
        <p:grpSpPr>
          <a:xfrm>
            <a:off x="8066088" y="2165350"/>
            <a:ext cx="2978150" cy="1133475"/>
            <a:chOff x="0" y="0"/>
            <a:chExt cx="2978389" cy="1133392"/>
          </a:xfrm>
        </p:grpSpPr>
        <p:sp>
          <p:nvSpPr>
            <p:cNvPr id="25616" name="TextBox 11"/>
            <p:cNvSpPr txBox="1"/>
            <p:nvPr/>
          </p:nvSpPr>
          <p:spPr>
            <a:xfrm>
              <a:off x="0" y="394728"/>
              <a:ext cx="2978389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7" name="TextBox 10"/>
            <p:cNvSpPr txBox="1"/>
            <p:nvPr/>
          </p:nvSpPr>
          <p:spPr>
            <a:xfrm>
              <a:off x="700735" y="0"/>
              <a:ext cx="143238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600" b="1" dirty="0">
                  <a:solidFill>
                    <a:srgbClr val="00CFA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 dirty="0">
                <a:solidFill>
                  <a:srgbClr val="00CFA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13" name="组合 35"/>
          <p:cNvGrpSpPr/>
          <p:nvPr/>
        </p:nvGrpSpPr>
        <p:grpSpPr>
          <a:xfrm>
            <a:off x="8066088" y="4275138"/>
            <a:ext cx="2978150" cy="1133475"/>
            <a:chOff x="0" y="0"/>
            <a:chExt cx="2978389" cy="1133392"/>
          </a:xfrm>
        </p:grpSpPr>
        <p:sp>
          <p:nvSpPr>
            <p:cNvPr id="25614" name="TextBox 11"/>
            <p:cNvSpPr txBox="1"/>
            <p:nvPr/>
          </p:nvSpPr>
          <p:spPr>
            <a:xfrm>
              <a:off x="0" y="394728"/>
              <a:ext cx="2978389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7E7E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5" name="TextBox 10"/>
            <p:cNvSpPr txBox="1"/>
            <p:nvPr/>
          </p:nvSpPr>
          <p:spPr>
            <a:xfrm>
              <a:off x="700735" y="0"/>
              <a:ext cx="143238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600" b="1" dirty="0">
                  <a:solidFill>
                    <a:srgbClr val="00B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 dirty="0">
                <a:solidFill>
                  <a:srgbClr val="00B1D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9" name="图片占位符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290638"/>
            <a:ext cx="4140200" cy="210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占位符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3" y="3430588"/>
            <a:ext cx="4140200" cy="210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Group 5"/>
          <p:cNvPicPr/>
          <p:nvPr/>
        </p:nvPicPr>
        <p:blipFill>
          <a:blip r:embed="rId4"/>
          <a:stretch>
            <a:fillRect/>
          </a:stretch>
        </p:blipFill>
        <p:spPr>
          <a:xfrm>
            <a:off x="8448675" y="1292225"/>
            <a:ext cx="2547938" cy="210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Group 6"/>
          <p:cNvPicPr/>
          <p:nvPr/>
        </p:nvPicPr>
        <p:blipFill>
          <a:blip r:embed="rId5"/>
          <a:stretch>
            <a:fillRect/>
          </a:stretch>
        </p:blipFill>
        <p:spPr>
          <a:xfrm>
            <a:off x="4516438" y="3432175"/>
            <a:ext cx="2543175" cy="209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组合 13"/>
          <p:cNvPicPr/>
          <p:nvPr/>
        </p:nvPicPr>
        <p:blipFill>
          <a:blip r:embed="rId6"/>
          <a:stretch>
            <a:fillRect/>
          </a:stretch>
        </p:blipFill>
        <p:spPr>
          <a:xfrm>
            <a:off x="9686925" y="1901825"/>
            <a:ext cx="755650" cy="81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4" name="Rectangle 21"/>
          <p:cNvSpPr/>
          <p:nvPr/>
        </p:nvSpPr>
        <p:spPr>
          <a:xfrm>
            <a:off x="787400" y="3284538"/>
            <a:ext cx="20304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专业设计</a:t>
            </a:r>
            <a:endParaRPr lang="en-US" altLang="zh-CN" sz="2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6635" name="TextBox 35"/>
          <p:cNvSpPr txBox="1"/>
          <p:nvPr/>
        </p:nvSpPr>
        <p:spPr>
          <a:xfrm>
            <a:off x="787400" y="3930650"/>
            <a:ext cx="301625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极致无岸，专业设计。专业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由多位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作品、最实用的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培训和最贴心的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服务。、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6636" name="AutoShape 116"/>
          <p:cNvSpPr/>
          <p:nvPr/>
        </p:nvSpPr>
        <p:spPr>
          <a:xfrm>
            <a:off x="5321300" y="4059238"/>
            <a:ext cx="823913" cy="8223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99718377" y="0"/>
              </a:cxn>
              <a:cxn ang="0">
                <a:pos x="833202505" y="46571158"/>
              </a:cxn>
              <a:cxn ang="0">
                <a:pos x="1023895681" y="174198397"/>
              </a:cxn>
              <a:cxn ang="0">
                <a:pos x="1152208344" y="363515200"/>
              </a:cxn>
              <a:cxn ang="0">
                <a:pos x="1198771864" y="595982671"/>
              </a:cxn>
              <a:cxn ang="0">
                <a:pos x="1152208344" y="828173406"/>
              </a:cxn>
              <a:cxn ang="0">
                <a:pos x="1023895681" y="1017820586"/>
              </a:cxn>
              <a:cxn ang="0">
                <a:pos x="833202505" y="1145282560"/>
              </a:cxn>
              <a:cxn ang="0">
                <a:pos x="599718377" y="1191853718"/>
              </a:cxn>
              <a:cxn ang="0">
                <a:pos x="365847315" y="1145282560"/>
              </a:cxn>
              <a:cxn ang="0">
                <a:pos x="175154101" y="1017820586"/>
              </a:cxn>
              <a:cxn ang="0">
                <a:pos x="46896708" y="828173406"/>
              </a:cxn>
              <a:cxn ang="0">
                <a:pos x="0" y="595982671"/>
              </a:cxn>
              <a:cxn ang="0">
                <a:pos x="46896708" y="363515200"/>
              </a:cxn>
              <a:cxn ang="0">
                <a:pos x="175154101" y="174198397"/>
              </a:cxn>
              <a:cxn ang="0">
                <a:pos x="365847315" y="46571158"/>
              </a:cxn>
              <a:cxn ang="0">
                <a:pos x="599718377" y="0"/>
              </a:cxn>
              <a:cxn ang="0">
                <a:pos x="599718377" y="1012965214"/>
              </a:cxn>
              <a:cxn ang="0">
                <a:pos x="763440914" y="980078990"/>
              </a:cxn>
              <a:cxn ang="0">
                <a:pos x="896415284" y="890635462"/>
              </a:cxn>
              <a:cxn ang="0">
                <a:pos x="986434493" y="758538240"/>
              </a:cxn>
              <a:cxn ang="0">
                <a:pos x="1019510404" y="595982671"/>
              </a:cxn>
              <a:cxn ang="0">
                <a:pos x="986434493" y="433315479"/>
              </a:cxn>
              <a:cxn ang="0">
                <a:pos x="896415284" y="301218333"/>
              </a:cxn>
              <a:cxn ang="0">
                <a:pos x="763107725" y="211774804"/>
              </a:cxn>
              <a:cxn ang="0">
                <a:pos x="599718377" y="178888581"/>
              </a:cxn>
              <a:cxn ang="0">
                <a:pos x="435664330" y="211774804"/>
              </a:cxn>
              <a:cxn ang="0">
                <a:pos x="302855695" y="301218333"/>
              </a:cxn>
              <a:cxn ang="0">
                <a:pos x="213114405" y="433315479"/>
              </a:cxn>
              <a:cxn ang="0">
                <a:pos x="180038455" y="595982671"/>
              </a:cxn>
              <a:cxn ang="0">
                <a:pos x="213114405" y="758538240"/>
              </a:cxn>
              <a:cxn ang="0">
                <a:pos x="302855695" y="890635462"/>
              </a:cxn>
              <a:cxn ang="0">
                <a:pos x="435664330" y="980078990"/>
              </a:cxn>
              <a:cxn ang="0">
                <a:pos x="599718377" y="1012965214"/>
              </a:cxn>
              <a:cxn ang="0">
                <a:pos x="806839844" y="595982671"/>
              </a:cxn>
              <a:cxn ang="0">
                <a:pos x="849352725" y="613473676"/>
              </a:cxn>
              <a:cxn ang="0">
                <a:pos x="866778943" y="655685103"/>
              </a:cxn>
              <a:cxn ang="0">
                <a:pos x="866778943" y="715387573"/>
              </a:cxn>
              <a:cxn ang="0">
                <a:pos x="849352725" y="757433811"/>
              </a:cxn>
              <a:cxn ang="0">
                <a:pos x="806839844" y="774869919"/>
              </a:cxn>
              <a:cxn ang="0">
                <a:pos x="536672936" y="774869919"/>
              </a:cxn>
              <a:cxn ang="0">
                <a:pos x="494160055" y="757433811"/>
              </a:cxn>
              <a:cxn ang="0">
                <a:pos x="476567986" y="715387573"/>
              </a:cxn>
              <a:cxn ang="0">
                <a:pos x="476567986" y="368370572"/>
              </a:cxn>
              <a:cxn ang="0">
                <a:pos x="494160055" y="326435957"/>
              </a:cxn>
              <a:cxn ang="0">
                <a:pos x="536672936" y="308668102"/>
              </a:cxn>
              <a:cxn ang="0">
                <a:pos x="596722614" y="308668102"/>
              </a:cxn>
              <a:cxn ang="0">
                <a:pos x="639399896" y="326435957"/>
              </a:cxn>
              <a:cxn ang="0">
                <a:pos x="655827996" y="368370572"/>
              </a:cxn>
              <a:cxn ang="0">
                <a:pos x="655827996" y="595982671"/>
              </a:cxn>
              <a:cxn ang="0">
                <a:pos x="806839844" y="595982671"/>
              </a:cxn>
              <a:cxn ang="0">
                <a:pos x="806839844" y="595982671"/>
              </a:cxn>
            </a:cxnLst>
            <a:rect l="txL" t="txT" r="txR" b="txB"/>
            <a:pathLst>
              <a:path w="21600" h="21600">
                <a:moveTo>
                  <a:pt x="10806" y="0"/>
                </a:moveTo>
                <a:cubicBezTo>
                  <a:pt x="12303" y="0"/>
                  <a:pt x="13705" y="280"/>
                  <a:pt x="15013" y="844"/>
                </a:cubicBezTo>
                <a:cubicBezTo>
                  <a:pt x="16321" y="1409"/>
                  <a:pt x="17466" y="2177"/>
                  <a:pt x="18449" y="3157"/>
                </a:cubicBezTo>
                <a:cubicBezTo>
                  <a:pt x="19433" y="4134"/>
                  <a:pt x="20204" y="5278"/>
                  <a:pt x="20761" y="6588"/>
                </a:cubicBezTo>
                <a:cubicBezTo>
                  <a:pt x="21320" y="7901"/>
                  <a:pt x="21600" y="9305"/>
                  <a:pt x="21600" y="10801"/>
                </a:cubicBezTo>
                <a:cubicBezTo>
                  <a:pt x="21600" y="12295"/>
                  <a:pt x="21320" y="13699"/>
                  <a:pt x="20761" y="15009"/>
                </a:cubicBezTo>
                <a:cubicBezTo>
                  <a:pt x="20204" y="16322"/>
                  <a:pt x="19430" y="17466"/>
                  <a:pt x="18449" y="18446"/>
                </a:cubicBezTo>
                <a:cubicBezTo>
                  <a:pt x="17466" y="19423"/>
                  <a:pt x="16322" y="20194"/>
                  <a:pt x="15013" y="20756"/>
                </a:cubicBezTo>
                <a:cubicBezTo>
                  <a:pt x="13705" y="21320"/>
                  <a:pt x="12303" y="21600"/>
                  <a:pt x="10806" y="21600"/>
                </a:cubicBezTo>
                <a:cubicBezTo>
                  <a:pt x="9311" y="21600"/>
                  <a:pt x="7906" y="21320"/>
                  <a:pt x="6592" y="20756"/>
                </a:cubicBezTo>
                <a:cubicBezTo>
                  <a:pt x="5281" y="20194"/>
                  <a:pt x="4137" y="19423"/>
                  <a:pt x="3156" y="18446"/>
                </a:cubicBezTo>
                <a:cubicBezTo>
                  <a:pt x="2179" y="17466"/>
                  <a:pt x="1410" y="16322"/>
                  <a:pt x="845" y="15009"/>
                </a:cubicBezTo>
                <a:cubicBezTo>
                  <a:pt x="283" y="13699"/>
                  <a:pt x="0" y="12295"/>
                  <a:pt x="0" y="10801"/>
                </a:cubicBezTo>
                <a:cubicBezTo>
                  <a:pt x="0" y="9305"/>
                  <a:pt x="283" y="7901"/>
                  <a:pt x="845" y="6588"/>
                </a:cubicBezTo>
                <a:cubicBezTo>
                  <a:pt x="1410" y="5278"/>
                  <a:pt x="2181" y="4134"/>
                  <a:pt x="3156" y="3157"/>
                </a:cubicBezTo>
                <a:cubicBezTo>
                  <a:pt x="4137" y="2177"/>
                  <a:pt x="5281" y="1409"/>
                  <a:pt x="6592" y="844"/>
                </a:cubicBezTo>
                <a:cubicBezTo>
                  <a:pt x="7906" y="280"/>
                  <a:pt x="9311" y="0"/>
                  <a:pt x="10806" y="0"/>
                </a:cubicBezTo>
                <a:moveTo>
                  <a:pt x="10806" y="18358"/>
                </a:moveTo>
                <a:cubicBezTo>
                  <a:pt x="11862" y="18358"/>
                  <a:pt x="12846" y="18158"/>
                  <a:pt x="13756" y="17762"/>
                </a:cubicBezTo>
                <a:cubicBezTo>
                  <a:pt x="14666" y="17364"/>
                  <a:pt x="15462" y="16825"/>
                  <a:pt x="16152" y="16141"/>
                </a:cubicBezTo>
                <a:cubicBezTo>
                  <a:pt x="16839" y="15455"/>
                  <a:pt x="17378" y="14656"/>
                  <a:pt x="17774" y="13747"/>
                </a:cubicBezTo>
                <a:cubicBezTo>
                  <a:pt x="18170" y="12837"/>
                  <a:pt x="18370" y="11855"/>
                  <a:pt x="18370" y="10801"/>
                </a:cubicBezTo>
                <a:cubicBezTo>
                  <a:pt x="18370" y="9745"/>
                  <a:pt x="18172" y="8763"/>
                  <a:pt x="17774" y="7853"/>
                </a:cubicBezTo>
                <a:cubicBezTo>
                  <a:pt x="17375" y="6944"/>
                  <a:pt x="16839" y="6148"/>
                  <a:pt x="16152" y="5459"/>
                </a:cubicBezTo>
                <a:cubicBezTo>
                  <a:pt x="15465" y="4775"/>
                  <a:pt x="14666" y="4236"/>
                  <a:pt x="13750" y="3838"/>
                </a:cubicBezTo>
                <a:cubicBezTo>
                  <a:pt x="12835" y="3442"/>
                  <a:pt x="11851" y="3242"/>
                  <a:pt x="10806" y="3242"/>
                </a:cubicBezTo>
                <a:cubicBezTo>
                  <a:pt x="9752" y="3242"/>
                  <a:pt x="8765" y="3442"/>
                  <a:pt x="7850" y="3838"/>
                </a:cubicBezTo>
                <a:cubicBezTo>
                  <a:pt x="6934" y="4236"/>
                  <a:pt x="6138" y="4775"/>
                  <a:pt x="5457" y="5459"/>
                </a:cubicBezTo>
                <a:cubicBezTo>
                  <a:pt x="4776" y="6148"/>
                  <a:pt x="4236" y="6944"/>
                  <a:pt x="3840" y="7853"/>
                </a:cubicBezTo>
                <a:cubicBezTo>
                  <a:pt x="3442" y="8763"/>
                  <a:pt x="3244" y="9745"/>
                  <a:pt x="3244" y="10801"/>
                </a:cubicBezTo>
                <a:cubicBezTo>
                  <a:pt x="3244" y="11855"/>
                  <a:pt x="3442" y="12837"/>
                  <a:pt x="3840" y="13747"/>
                </a:cubicBezTo>
                <a:cubicBezTo>
                  <a:pt x="4239" y="14656"/>
                  <a:pt x="4776" y="15455"/>
                  <a:pt x="5457" y="16141"/>
                </a:cubicBezTo>
                <a:cubicBezTo>
                  <a:pt x="6135" y="16825"/>
                  <a:pt x="6932" y="17364"/>
                  <a:pt x="7850" y="17762"/>
                </a:cubicBezTo>
                <a:cubicBezTo>
                  <a:pt x="8765" y="18158"/>
                  <a:pt x="9752" y="18358"/>
                  <a:pt x="10806" y="18358"/>
                </a:cubicBezTo>
                <a:moveTo>
                  <a:pt x="14538" y="10801"/>
                </a:moveTo>
                <a:cubicBezTo>
                  <a:pt x="14835" y="10801"/>
                  <a:pt x="15089" y="10906"/>
                  <a:pt x="15304" y="11118"/>
                </a:cubicBezTo>
                <a:cubicBezTo>
                  <a:pt x="15513" y="11332"/>
                  <a:pt x="15618" y="11584"/>
                  <a:pt x="15618" y="11883"/>
                </a:cubicBezTo>
                <a:lnTo>
                  <a:pt x="15618" y="12965"/>
                </a:lnTo>
                <a:cubicBezTo>
                  <a:pt x="15618" y="13261"/>
                  <a:pt x="15513" y="13515"/>
                  <a:pt x="15304" y="13727"/>
                </a:cubicBezTo>
                <a:cubicBezTo>
                  <a:pt x="15090" y="13939"/>
                  <a:pt x="14835" y="14043"/>
                  <a:pt x="14538" y="14043"/>
                </a:cubicBezTo>
                <a:lnTo>
                  <a:pt x="9670" y="14043"/>
                </a:lnTo>
                <a:cubicBezTo>
                  <a:pt x="9373" y="14043"/>
                  <a:pt x="9116" y="13939"/>
                  <a:pt x="8904" y="13727"/>
                </a:cubicBezTo>
                <a:cubicBezTo>
                  <a:pt x="8692" y="13515"/>
                  <a:pt x="8587" y="13261"/>
                  <a:pt x="8587" y="12965"/>
                </a:cubicBezTo>
                <a:lnTo>
                  <a:pt x="8587" y="6676"/>
                </a:lnTo>
                <a:cubicBezTo>
                  <a:pt x="8587" y="6379"/>
                  <a:pt x="8692" y="6125"/>
                  <a:pt x="8904" y="5916"/>
                </a:cubicBezTo>
                <a:cubicBezTo>
                  <a:pt x="9113" y="5699"/>
                  <a:pt x="9370" y="5594"/>
                  <a:pt x="9670" y="5594"/>
                </a:cubicBezTo>
                <a:lnTo>
                  <a:pt x="10752" y="5594"/>
                </a:lnTo>
                <a:cubicBezTo>
                  <a:pt x="11066" y="5594"/>
                  <a:pt x="11323" y="5699"/>
                  <a:pt x="11521" y="5916"/>
                </a:cubicBezTo>
                <a:cubicBezTo>
                  <a:pt x="11718" y="6125"/>
                  <a:pt x="11817" y="6379"/>
                  <a:pt x="11817" y="6676"/>
                </a:cubicBezTo>
                <a:lnTo>
                  <a:pt x="11817" y="10801"/>
                </a:lnTo>
                <a:lnTo>
                  <a:pt x="14538" y="10801"/>
                </a:lnTo>
                <a:close/>
                <a:moveTo>
                  <a:pt x="14538" y="10801"/>
                </a:move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点击此处加入标题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3" name="Oval 167"/>
          <p:cNvSpPr/>
          <p:nvPr/>
        </p:nvSpPr>
        <p:spPr>
          <a:xfrm>
            <a:off x="9551988" y="2876550"/>
            <a:ext cx="820737" cy="1824038"/>
          </a:xfrm>
          <a:prstGeom prst="ellipse">
            <a:avLst/>
          </a:prstGeom>
          <a:solidFill>
            <a:srgbClr val="F2F2F2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4" name="Oval 166"/>
          <p:cNvSpPr/>
          <p:nvPr/>
        </p:nvSpPr>
        <p:spPr>
          <a:xfrm>
            <a:off x="9637713" y="3181350"/>
            <a:ext cx="552450" cy="1230313"/>
          </a:xfrm>
          <a:prstGeom prst="ellipse">
            <a:avLst/>
          </a:prstGeom>
          <a:solidFill>
            <a:schemeClr val="bg2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Oval 165"/>
          <p:cNvSpPr/>
          <p:nvPr/>
        </p:nvSpPr>
        <p:spPr>
          <a:xfrm>
            <a:off x="9710738" y="3422650"/>
            <a:ext cx="336550" cy="746125"/>
          </a:xfrm>
          <a:prstGeom prst="ellipse">
            <a:avLst/>
          </a:prstGeom>
          <a:solidFill>
            <a:srgbClr val="F2F2F2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6" name="Oval 81"/>
          <p:cNvSpPr/>
          <p:nvPr/>
        </p:nvSpPr>
        <p:spPr>
          <a:xfrm>
            <a:off x="9769475" y="3608388"/>
            <a:ext cx="161925" cy="360362"/>
          </a:xfrm>
          <a:prstGeom prst="ellipse">
            <a:avLst/>
          </a:prstGeom>
          <a:solidFill>
            <a:srgbClr val="FF5844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57" name="Group 76"/>
          <p:cNvGrpSpPr/>
          <p:nvPr/>
        </p:nvGrpSpPr>
        <p:grpSpPr>
          <a:xfrm>
            <a:off x="1296988" y="2655888"/>
            <a:ext cx="3333750" cy="2282825"/>
            <a:chOff x="0" y="0"/>
            <a:chExt cx="3333447" cy="2282316"/>
          </a:xfrm>
        </p:grpSpPr>
        <p:sp>
          <p:nvSpPr>
            <p:cNvPr id="27701" name="Freeform 28"/>
            <p:cNvSpPr/>
            <p:nvPr/>
          </p:nvSpPr>
          <p:spPr>
            <a:xfrm flipH="1">
              <a:off x="0" y="534158"/>
              <a:ext cx="1416956" cy="569022"/>
            </a:xfrm>
            <a:custGeom>
              <a:avLst/>
              <a:gdLst>
                <a:gd name="txL" fmla="*/ 0 w 635"/>
                <a:gd name="txT" fmla="*/ 0 h 254"/>
                <a:gd name="txR" fmla="*/ 635 w 635"/>
                <a:gd name="txB" fmla="*/ 254 h 25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5" h="254">
                  <a:moveTo>
                    <a:pt x="505" y="31"/>
                  </a:moveTo>
                  <a:cubicBezTo>
                    <a:pt x="406" y="0"/>
                    <a:pt x="278" y="17"/>
                    <a:pt x="218" y="6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487" y="254"/>
                    <a:pt x="487" y="254"/>
                    <a:pt x="487" y="254"/>
                  </a:cubicBezTo>
                  <a:cubicBezTo>
                    <a:pt x="575" y="178"/>
                    <a:pt x="575" y="178"/>
                    <a:pt x="575" y="178"/>
                  </a:cubicBezTo>
                  <a:cubicBezTo>
                    <a:pt x="635" y="127"/>
                    <a:pt x="603" y="62"/>
                    <a:pt x="505" y="31"/>
                  </a:cubicBezTo>
                  <a:close/>
                </a:path>
              </a:pathLst>
            </a:custGeom>
            <a:solidFill>
              <a:srgbClr val="780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2" name="Freeform 22"/>
            <p:cNvSpPr/>
            <p:nvPr/>
          </p:nvSpPr>
          <p:spPr>
            <a:xfrm flipH="1">
              <a:off x="0" y="1179133"/>
              <a:ext cx="1416956" cy="1103183"/>
            </a:xfrm>
            <a:custGeom>
              <a:avLst/>
              <a:gdLst>
                <a:gd name="txL" fmla="*/ 0 w 635"/>
                <a:gd name="txT" fmla="*/ 0 h 493"/>
                <a:gd name="txR" fmla="*/ 635 w 635"/>
                <a:gd name="txB" fmla="*/ 493 h 49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5" h="493">
                  <a:moveTo>
                    <a:pt x="505" y="433"/>
                  </a:moveTo>
                  <a:cubicBezTo>
                    <a:pt x="406" y="493"/>
                    <a:pt x="278" y="461"/>
                    <a:pt x="218" y="3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635" y="246"/>
                    <a:pt x="603" y="374"/>
                    <a:pt x="505" y="433"/>
                  </a:cubicBezTo>
                  <a:close/>
                </a:path>
              </a:pathLst>
            </a:custGeom>
            <a:solidFill>
              <a:srgbClr val="780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3" name="Rounded Rectangle 69"/>
            <p:cNvSpPr/>
            <p:nvPr/>
          </p:nvSpPr>
          <p:spPr>
            <a:xfrm>
              <a:off x="151906" y="1030965"/>
              <a:ext cx="3181541" cy="220387"/>
            </a:xfrm>
            <a:prstGeom prst="roundRect">
              <a:avLst>
                <a:gd name="adj" fmla="val 50000"/>
              </a:avLst>
            </a:prstGeom>
            <a:solidFill>
              <a:srgbClr val="A4000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04" name="Freeform 24"/>
            <p:cNvSpPr/>
            <p:nvPr/>
          </p:nvSpPr>
          <p:spPr>
            <a:xfrm flipH="1">
              <a:off x="28637" y="1179133"/>
              <a:ext cx="1388318" cy="257741"/>
            </a:xfrm>
            <a:custGeom>
              <a:avLst/>
              <a:gdLst>
                <a:gd name="txL" fmla="*/ 0 w 622"/>
                <a:gd name="txT" fmla="*/ 0 h 115"/>
                <a:gd name="txR" fmla="*/ 622 w 622"/>
                <a:gd name="txB" fmla="*/ 115 h 115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22" h="115">
                  <a:moveTo>
                    <a:pt x="218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7" y="0"/>
                    <a:pt x="622" y="9"/>
                    <a:pt x="622" y="62"/>
                  </a:cubicBezTo>
                  <a:cubicBezTo>
                    <a:pt x="622" y="115"/>
                    <a:pt x="278" y="73"/>
                    <a:pt x="218" y="58"/>
                  </a:cubicBezTo>
                  <a:close/>
                </a:path>
              </a:pathLst>
            </a:custGeom>
            <a:solidFill>
              <a:srgbClr val="E1030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5" name="Freeform 29"/>
            <p:cNvSpPr/>
            <p:nvPr/>
          </p:nvSpPr>
          <p:spPr>
            <a:xfrm flipH="1">
              <a:off x="0" y="0"/>
              <a:ext cx="1416956" cy="1103183"/>
            </a:xfrm>
            <a:custGeom>
              <a:avLst/>
              <a:gdLst>
                <a:gd name="txL" fmla="*/ 0 w 635"/>
                <a:gd name="txT" fmla="*/ 0 h 493"/>
                <a:gd name="txR" fmla="*/ 635 w 635"/>
                <a:gd name="txB" fmla="*/ 493 h 49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5" h="493">
                  <a:moveTo>
                    <a:pt x="505" y="59"/>
                  </a:moveTo>
                  <a:cubicBezTo>
                    <a:pt x="406" y="0"/>
                    <a:pt x="278" y="32"/>
                    <a:pt x="218" y="130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487" y="493"/>
                    <a:pt x="487" y="493"/>
                    <a:pt x="487" y="493"/>
                  </a:cubicBezTo>
                  <a:cubicBezTo>
                    <a:pt x="575" y="346"/>
                    <a:pt x="575" y="346"/>
                    <a:pt x="575" y="346"/>
                  </a:cubicBezTo>
                  <a:cubicBezTo>
                    <a:pt x="635" y="247"/>
                    <a:pt x="603" y="119"/>
                    <a:pt x="505" y="59"/>
                  </a:cubicBezTo>
                  <a:close/>
                </a:path>
              </a:pathLst>
            </a:custGeom>
            <a:solidFill>
              <a:srgbClr val="E1030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6" name="Freeform 30"/>
            <p:cNvSpPr/>
            <p:nvPr/>
          </p:nvSpPr>
          <p:spPr>
            <a:xfrm flipH="1">
              <a:off x="104591" y="534158"/>
              <a:ext cx="1312365" cy="569022"/>
            </a:xfrm>
            <a:custGeom>
              <a:avLst/>
              <a:gdLst>
                <a:gd name="txL" fmla="*/ 0 w 588"/>
                <a:gd name="txT" fmla="*/ 0 h 254"/>
                <a:gd name="txR" fmla="*/ 588 w 588"/>
                <a:gd name="txB" fmla="*/ 254 h 25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8" h="254">
                  <a:moveTo>
                    <a:pt x="588" y="81"/>
                  </a:moveTo>
                  <a:cubicBezTo>
                    <a:pt x="572" y="61"/>
                    <a:pt x="543" y="43"/>
                    <a:pt x="505" y="31"/>
                  </a:cubicBezTo>
                  <a:cubicBezTo>
                    <a:pt x="406" y="0"/>
                    <a:pt x="278" y="17"/>
                    <a:pt x="218" y="6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487" y="254"/>
                    <a:pt x="487" y="254"/>
                    <a:pt x="487" y="254"/>
                  </a:cubicBezTo>
                  <a:cubicBezTo>
                    <a:pt x="575" y="107"/>
                    <a:pt x="575" y="107"/>
                    <a:pt x="575" y="107"/>
                  </a:cubicBezTo>
                  <a:cubicBezTo>
                    <a:pt x="580" y="98"/>
                    <a:pt x="585" y="90"/>
                    <a:pt x="588" y="81"/>
                  </a:cubicBezTo>
                  <a:close/>
                </a:path>
              </a:pathLst>
            </a:custGeom>
            <a:solidFill>
              <a:srgbClr val="0D0D0D">
                <a:alpha val="9804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658" name="Group 8"/>
          <p:cNvGrpSpPr/>
          <p:nvPr/>
        </p:nvGrpSpPr>
        <p:grpSpPr>
          <a:xfrm>
            <a:off x="6518275" y="3513138"/>
            <a:ext cx="3344863" cy="549275"/>
            <a:chOff x="0" y="0"/>
            <a:chExt cx="3344602" cy="548640"/>
          </a:xfrm>
        </p:grpSpPr>
        <p:sp>
          <p:nvSpPr>
            <p:cNvPr id="27691" name="Rectangle 160"/>
            <p:cNvSpPr/>
            <p:nvPr/>
          </p:nvSpPr>
          <p:spPr>
            <a:xfrm>
              <a:off x="0" y="173031"/>
              <a:ext cx="940728" cy="220387"/>
            </a:xfrm>
            <a:prstGeom prst="rect">
              <a:avLst/>
            </a:prstGeom>
            <a:solidFill>
              <a:srgbClr val="A4000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692" name="Group 73"/>
            <p:cNvGrpSpPr/>
            <p:nvPr/>
          </p:nvGrpSpPr>
          <p:grpSpPr>
            <a:xfrm>
              <a:off x="558541" y="0"/>
              <a:ext cx="2786061" cy="548640"/>
              <a:chOff x="0" y="0"/>
              <a:chExt cx="2611353" cy="514236"/>
            </a:xfrm>
          </p:grpSpPr>
          <p:sp>
            <p:nvSpPr>
              <p:cNvPr id="27693" name="Freeform 21"/>
              <p:cNvSpPr/>
              <p:nvPr/>
            </p:nvSpPr>
            <p:spPr>
              <a:xfrm flipH="1">
                <a:off x="1459610" y="216652"/>
                <a:ext cx="1151743" cy="80933"/>
              </a:xfrm>
              <a:custGeom>
                <a:avLst/>
                <a:gdLst>
                  <a:gd name="txL" fmla="*/ 0 w 516"/>
                  <a:gd name="txT" fmla="*/ 0 h 36"/>
                  <a:gd name="txR" fmla="*/ 516 w 516"/>
                  <a:gd name="txB" fmla="*/ 36 h 36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516" h="36">
                    <a:moveTo>
                      <a:pt x="104" y="0"/>
                    </a:moveTo>
                    <a:cubicBezTo>
                      <a:pt x="104" y="0"/>
                      <a:pt x="0" y="12"/>
                      <a:pt x="0" y="18"/>
                    </a:cubicBezTo>
                    <a:cubicBezTo>
                      <a:pt x="0" y="24"/>
                      <a:pt x="104" y="36"/>
                      <a:pt x="104" y="36"/>
                    </a:cubicBezTo>
                    <a:cubicBezTo>
                      <a:pt x="516" y="36"/>
                      <a:pt x="516" y="36"/>
                      <a:pt x="516" y="36"/>
                    </a:cubicBezTo>
                    <a:cubicBezTo>
                      <a:pt x="516" y="0"/>
                      <a:pt x="516" y="0"/>
                      <a:pt x="516" y="0"/>
                    </a:cubicBez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4040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7694" name="Group 68"/>
              <p:cNvGrpSpPr/>
              <p:nvPr/>
            </p:nvGrpSpPr>
            <p:grpSpPr>
              <a:xfrm>
                <a:off x="0" y="0"/>
                <a:ext cx="1522791" cy="514236"/>
                <a:chOff x="0" y="0"/>
                <a:chExt cx="1259770" cy="425416"/>
              </a:xfrm>
            </p:grpSpPr>
            <p:sp>
              <p:nvSpPr>
                <p:cNvPr id="27695" name="Freeform 25"/>
                <p:cNvSpPr/>
                <p:nvPr/>
              </p:nvSpPr>
              <p:spPr>
                <a:xfrm flipH="1">
                  <a:off x="846714" y="16481"/>
                  <a:ext cx="413056" cy="392454"/>
                </a:xfrm>
                <a:custGeom>
                  <a:avLst/>
                  <a:gdLst>
                    <a:gd name="txL" fmla="*/ 0 w 401"/>
                    <a:gd name="txT" fmla="*/ 0 h 381"/>
                    <a:gd name="txR" fmla="*/ 401 w 401"/>
                    <a:gd name="txB" fmla="*/ 381 h 381"/>
                  </a:gdLst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401" h="381">
                      <a:moveTo>
                        <a:pt x="181" y="0"/>
                      </a:moveTo>
                      <a:lnTo>
                        <a:pt x="0" y="138"/>
                      </a:lnTo>
                      <a:lnTo>
                        <a:pt x="0" y="243"/>
                      </a:lnTo>
                      <a:lnTo>
                        <a:pt x="181" y="381"/>
                      </a:lnTo>
                      <a:lnTo>
                        <a:pt x="401" y="381"/>
                      </a:lnTo>
                      <a:lnTo>
                        <a:pt x="401" y="0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EFB61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7696" name="Freeform 26"/>
                <p:cNvSpPr/>
                <p:nvPr/>
              </p:nvSpPr>
              <p:spPr>
                <a:xfrm flipH="1">
                  <a:off x="0" y="16481"/>
                  <a:ext cx="414087" cy="392454"/>
                </a:xfrm>
                <a:custGeom>
                  <a:avLst/>
                  <a:gdLst>
                    <a:gd name="txL" fmla="*/ 0 w 402"/>
                    <a:gd name="txT" fmla="*/ 0 h 381"/>
                    <a:gd name="txR" fmla="*/ 402 w 402"/>
                    <a:gd name="txB" fmla="*/ 381 h 381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402" h="381">
                      <a:moveTo>
                        <a:pt x="221" y="0"/>
                      </a:moveTo>
                      <a:lnTo>
                        <a:pt x="402" y="72"/>
                      </a:lnTo>
                      <a:lnTo>
                        <a:pt x="402" y="307"/>
                      </a:lnTo>
                      <a:lnTo>
                        <a:pt x="221" y="381"/>
                      </a:lnTo>
                      <a:lnTo>
                        <a:pt x="0" y="381"/>
                      </a:lnTo>
                      <a:lnTo>
                        <a:pt x="0" y="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EFB61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7697" name="Rectangle 27"/>
                <p:cNvSpPr/>
                <p:nvPr/>
              </p:nvSpPr>
              <p:spPr>
                <a:xfrm flipH="1">
                  <a:off x="262666" y="0"/>
                  <a:ext cx="771520" cy="425416"/>
                </a:xfrm>
                <a:prstGeom prst="rect">
                  <a:avLst/>
                </a:prstGeom>
                <a:solidFill>
                  <a:srgbClr val="FAC516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en-US" altLang="zh-CN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98" name="Rectangle 31"/>
                <p:cNvSpPr/>
                <p:nvPr/>
              </p:nvSpPr>
              <p:spPr>
                <a:xfrm flipH="1">
                  <a:off x="944570" y="0"/>
                  <a:ext cx="32962" cy="425416"/>
                </a:xfrm>
                <a:prstGeom prst="rect">
                  <a:avLst/>
                </a:prstGeom>
                <a:solidFill>
                  <a:srgbClr val="EFB61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en-US" altLang="zh-CN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99" name="Rectangle 32"/>
                <p:cNvSpPr/>
                <p:nvPr/>
              </p:nvSpPr>
              <p:spPr>
                <a:xfrm flipH="1">
                  <a:off x="800361" y="0"/>
                  <a:ext cx="65924" cy="425416"/>
                </a:xfrm>
                <a:prstGeom prst="rect">
                  <a:avLst/>
                </a:prstGeom>
                <a:solidFill>
                  <a:srgbClr val="EFB61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en-US" altLang="zh-CN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700" name="Rectangle 33"/>
                <p:cNvSpPr/>
                <p:nvPr/>
              </p:nvSpPr>
              <p:spPr>
                <a:xfrm flipH="1">
                  <a:off x="367733" y="0"/>
                  <a:ext cx="66955" cy="425416"/>
                </a:xfrm>
                <a:prstGeom prst="rect">
                  <a:avLst/>
                </a:prstGeom>
                <a:solidFill>
                  <a:srgbClr val="EFB61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en-US" altLang="zh-CN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7659" name="Group 5"/>
          <p:cNvGrpSpPr/>
          <p:nvPr/>
        </p:nvGrpSpPr>
        <p:grpSpPr>
          <a:xfrm>
            <a:off x="3978275" y="1722438"/>
            <a:ext cx="946150" cy="2184400"/>
            <a:chOff x="0" y="0"/>
            <a:chExt cx="945765" cy="2184515"/>
          </a:xfrm>
        </p:grpSpPr>
        <p:sp>
          <p:nvSpPr>
            <p:cNvPr id="27686" name="Rectangle 120"/>
            <p:cNvSpPr/>
            <p:nvPr/>
          </p:nvSpPr>
          <p:spPr>
            <a:xfrm>
              <a:off x="5037" y="1964128"/>
              <a:ext cx="940728" cy="220387"/>
            </a:xfrm>
            <a:prstGeom prst="rect">
              <a:avLst/>
            </a:prstGeom>
            <a:solidFill>
              <a:srgbClr val="99AEB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7" name="Rectangle 127"/>
            <p:cNvSpPr/>
            <p:nvPr/>
          </p:nvSpPr>
          <p:spPr>
            <a:xfrm>
              <a:off x="0" y="462286"/>
              <a:ext cx="940728" cy="1499616"/>
            </a:xfrm>
            <a:prstGeom prst="rect">
              <a:avLst/>
            </a:prstGeom>
            <a:solidFill>
              <a:srgbClr val="637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8" name="Oval 155"/>
            <p:cNvSpPr/>
            <p:nvPr/>
          </p:nvSpPr>
          <p:spPr>
            <a:xfrm>
              <a:off x="2758" y="0"/>
              <a:ext cx="935180" cy="935180"/>
            </a:xfrm>
            <a:prstGeom prst="ellipse">
              <a:avLst/>
            </a:prstGeom>
            <a:solidFill>
              <a:srgbClr val="637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9" name="Oval 156"/>
            <p:cNvSpPr/>
            <p:nvPr/>
          </p:nvSpPr>
          <p:spPr>
            <a:xfrm>
              <a:off x="107056" y="114831"/>
              <a:ext cx="726616" cy="7266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400" dirty="0">
                  <a:solidFill>
                    <a:srgbClr val="637C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dirty="0">
                <a:solidFill>
                  <a:srgbClr val="637C9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90" name="Text Placeholder 33"/>
            <p:cNvSpPr txBox="1"/>
            <p:nvPr/>
          </p:nvSpPr>
          <p:spPr>
            <a:xfrm>
              <a:off x="2758" y="1153861"/>
              <a:ext cx="935180" cy="5031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 defTabSz="685800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60" name="Group 4"/>
          <p:cNvGrpSpPr/>
          <p:nvPr/>
        </p:nvGrpSpPr>
        <p:grpSpPr>
          <a:xfrm>
            <a:off x="3024188" y="3686175"/>
            <a:ext cx="958850" cy="2178050"/>
            <a:chOff x="0" y="0"/>
            <a:chExt cx="960053" cy="2177005"/>
          </a:xfrm>
        </p:grpSpPr>
        <p:sp>
          <p:nvSpPr>
            <p:cNvPr id="27681" name="Rectangle 71"/>
            <p:cNvSpPr/>
            <p:nvPr/>
          </p:nvSpPr>
          <p:spPr>
            <a:xfrm>
              <a:off x="19325" y="0"/>
              <a:ext cx="940728" cy="220387"/>
            </a:xfrm>
            <a:prstGeom prst="rect">
              <a:avLst/>
            </a:prstGeom>
            <a:solidFill>
              <a:srgbClr val="B8CBD3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2" name="Rectangle 125"/>
            <p:cNvSpPr/>
            <p:nvPr/>
          </p:nvSpPr>
          <p:spPr>
            <a:xfrm>
              <a:off x="15240" y="220388"/>
              <a:ext cx="940728" cy="1502451"/>
            </a:xfrm>
            <a:prstGeom prst="rect">
              <a:avLst/>
            </a:prstGeom>
            <a:solidFill>
              <a:srgbClr val="99AEB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3" name="Oval 75"/>
            <p:cNvSpPr/>
            <p:nvPr/>
          </p:nvSpPr>
          <p:spPr>
            <a:xfrm>
              <a:off x="9525" y="1236277"/>
              <a:ext cx="940728" cy="940728"/>
            </a:xfrm>
            <a:prstGeom prst="ellipse">
              <a:avLst/>
            </a:prstGeom>
            <a:solidFill>
              <a:srgbClr val="99AEB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4" name="Oval 158"/>
            <p:cNvSpPr/>
            <p:nvPr/>
          </p:nvSpPr>
          <p:spPr>
            <a:xfrm>
              <a:off x="107056" y="1328038"/>
              <a:ext cx="726616" cy="7266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400" dirty="0">
                  <a:solidFill>
                    <a:srgbClr val="99AE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dirty="0">
                <a:solidFill>
                  <a:srgbClr val="99AEB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5" name="Text Placeholder 33"/>
            <p:cNvSpPr txBox="1"/>
            <p:nvPr/>
          </p:nvSpPr>
          <p:spPr>
            <a:xfrm>
              <a:off x="0" y="614623"/>
              <a:ext cx="935180" cy="5031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 defTabSz="685800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61" name="Group 7"/>
          <p:cNvGrpSpPr/>
          <p:nvPr/>
        </p:nvGrpSpPr>
        <p:grpSpPr>
          <a:xfrm>
            <a:off x="5859463" y="1720850"/>
            <a:ext cx="957262" cy="2190750"/>
            <a:chOff x="0" y="0"/>
            <a:chExt cx="958383" cy="2190063"/>
          </a:xfrm>
        </p:grpSpPr>
        <p:sp>
          <p:nvSpPr>
            <p:cNvPr id="27676" name="Rectangle 124"/>
            <p:cNvSpPr/>
            <p:nvPr/>
          </p:nvSpPr>
          <p:spPr>
            <a:xfrm>
              <a:off x="6357" y="1969676"/>
              <a:ext cx="940728" cy="220387"/>
            </a:xfrm>
            <a:prstGeom prst="rect">
              <a:avLst/>
            </a:prstGeom>
            <a:solidFill>
              <a:srgbClr val="6CD01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7" name="Rectangle 134"/>
            <p:cNvSpPr/>
            <p:nvPr/>
          </p:nvSpPr>
          <p:spPr>
            <a:xfrm>
              <a:off x="1320" y="467834"/>
              <a:ext cx="940728" cy="1499616"/>
            </a:xfrm>
            <a:prstGeom prst="rect">
              <a:avLst/>
            </a:prstGeom>
            <a:solidFill>
              <a:srgbClr val="71C14E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8" name="Oval 153"/>
            <p:cNvSpPr/>
            <p:nvPr/>
          </p:nvSpPr>
          <p:spPr>
            <a:xfrm>
              <a:off x="0" y="0"/>
              <a:ext cx="940728" cy="940728"/>
            </a:xfrm>
            <a:prstGeom prst="ellipse">
              <a:avLst/>
            </a:prstGeom>
            <a:solidFill>
              <a:srgbClr val="5DB510"/>
            </a:solidFill>
            <a:ln w="12700" cap="flat" cmpd="sng">
              <a:solidFill>
                <a:srgbClr val="71C14E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9" name="Oval 157"/>
            <p:cNvSpPr/>
            <p:nvPr/>
          </p:nvSpPr>
          <p:spPr>
            <a:xfrm>
              <a:off x="103339" y="120379"/>
              <a:ext cx="726616" cy="7266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400" dirty="0">
                  <a:solidFill>
                    <a:srgbClr val="5DB5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400" dirty="0">
                <a:solidFill>
                  <a:srgbClr val="5DB51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0" name="Text Placeholder 33"/>
            <p:cNvSpPr txBox="1"/>
            <p:nvPr/>
          </p:nvSpPr>
          <p:spPr>
            <a:xfrm>
              <a:off x="23203" y="1159409"/>
              <a:ext cx="935180" cy="5031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 defTabSz="685800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62" name="Group 6"/>
          <p:cNvGrpSpPr/>
          <p:nvPr/>
        </p:nvGrpSpPr>
        <p:grpSpPr>
          <a:xfrm>
            <a:off x="4924425" y="3678238"/>
            <a:ext cx="952500" cy="2176462"/>
            <a:chOff x="0" y="0"/>
            <a:chExt cx="952135" cy="2177005"/>
          </a:xfrm>
        </p:grpSpPr>
        <p:sp>
          <p:nvSpPr>
            <p:cNvPr id="27671" name="Rectangle 121"/>
            <p:cNvSpPr/>
            <p:nvPr/>
          </p:nvSpPr>
          <p:spPr>
            <a:xfrm>
              <a:off x="199" y="0"/>
              <a:ext cx="940728" cy="220387"/>
            </a:xfrm>
            <a:prstGeom prst="rect">
              <a:avLst/>
            </a:prstGeom>
            <a:solidFill>
              <a:srgbClr val="637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2" name="Rectangle 130"/>
            <p:cNvSpPr/>
            <p:nvPr/>
          </p:nvSpPr>
          <p:spPr>
            <a:xfrm>
              <a:off x="9450" y="220388"/>
              <a:ext cx="940728" cy="1502452"/>
            </a:xfrm>
            <a:prstGeom prst="rect">
              <a:avLst/>
            </a:prstGeom>
            <a:solidFill>
              <a:srgbClr val="495D6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3" name="Oval 152"/>
            <p:cNvSpPr/>
            <p:nvPr/>
          </p:nvSpPr>
          <p:spPr>
            <a:xfrm>
              <a:off x="11407" y="1236277"/>
              <a:ext cx="940728" cy="940728"/>
            </a:xfrm>
            <a:prstGeom prst="ellipse">
              <a:avLst/>
            </a:prstGeom>
            <a:solidFill>
              <a:srgbClr val="495D6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4" name="Oval 159"/>
            <p:cNvSpPr/>
            <p:nvPr/>
          </p:nvSpPr>
          <p:spPr>
            <a:xfrm>
              <a:off x="116506" y="1328038"/>
              <a:ext cx="726616" cy="7266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400" dirty="0">
                  <a:solidFill>
                    <a:srgbClr val="495D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400" dirty="0">
                <a:solidFill>
                  <a:srgbClr val="495D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5" name="Text Placeholder 33"/>
            <p:cNvSpPr txBox="1"/>
            <p:nvPr/>
          </p:nvSpPr>
          <p:spPr>
            <a:xfrm>
              <a:off x="0" y="614623"/>
              <a:ext cx="935180" cy="5031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 defTabSz="685800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63" name="Rectangle 85"/>
          <p:cNvSpPr/>
          <p:nvPr/>
        </p:nvSpPr>
        <p:spPr>
          <a:xfrm>
            <a:off x="6518275" y="4552950"/>
            <a:ext cx="877888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dirty="0">
                <a:solidFill>
                  <a:srgbClr val="71C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❞</a:t>
            </a:r>
            <a:endParaRPr lang="en-US" altLang="zh-CN" sz="5400" dirty="0">
              <a:solidFill>
                <a:srgbClr val="71C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64" name="Group 9"/>
          <p:cNvGrpSpPr/>
          <p:nvPr/>
        </p:nvGrpSpPr>
        <p:grpSpPr>
          <a:xfrm>
            <a:off x="8899525" y="1695450"/>
            <a:ext cx="1912938" cy="1912938"/>
            <a:chOff x="0" y="0"/>
            <a:chExt cx="1913453" cy="1913809"/>
          </a:xfrm>
        </p:grpSpPr>
        <p:sp>
          <p:nvSpPr>
            <p:cNvPr id="27669" name="Rounded Rectangle 86"/>
            <p:cNvSpPr/>
            <p:nvPr/>
          </p:nvSpPr>
          <p:spPr>
            <a:xfrm>
              <a:off x="0" y="0"/>
              <a:ext cx="1913453" cy="841447"/>
            </a:xfrm>
            <a:prstGeom prst="roundRect">
              <a:avLst>
                <a:gd name="adj" fmla="val 8491"/>
              </a:avLst>
            </a:prstGeom>
            <a:solidFill>
              <a:srgbClr val="71C14E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en-AU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670" name="Straight Connector 101"/>
            <p:cNvCxnSpPr/>
            <p:nvPr/>
          </p:nvCxnSpPr>
          <p:spPr>
            <a:xfrm>
              <a:off x="935961" y="655348"/>
              <a:ext cx="0" cy="1258461"/>
            </a:xfrm>
            <a:prstGeom prst="line">
              <a:avLst/>
            </a:prstGeom>
            <a:ln w="6350" cap="flat" cmpd="sng">
              <a:solidFill>
                <a:srgbClr val="5DB51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27665" name="Rectangle 79"/>
          <p:cNvGrpSpPr/>
          <p:nvPr/>
        </p:nvGrpSpPr>
        <p:grpSpPr>
          <a:xfrm>
            <a:off x="2713038" y="3694113"/>
            <a:ext cx="4364037" cy="188912"/>
            <a:chOff x="0" y="0"/>
            <a:chExt cx="2749" cy="119"/>
          </a:xfrm>
        </p:grpSpPr>
        <p:pic>
          <p:nvPicPr>
            <p:cNvPr id="27667" name="Rectangle 7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749" cy="1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8" name="Text Box 57"/>
            <p:cNvSpPr txBox="1"/>
            <p:nvPr/>
          </p:nvSpPr>
          <p:spPr>
            <a:xfrm>
              <a:off x="1" y="-1"/>
              <a:ext cx="2748" cy="1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66" name="TextBox 16"/>
          <p:cNvSpPr txBox="1"/>
          <p:nvPr/>
        </p:nvSpPr>
        <p:spPr>
          <a:xfrm>
            <a:off x="7348538" y="5124450"/>
            <a:ext cx="3101975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A35">
              <a:alpha val="6509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Calibri" panose="020F0502020204030204" pitchFamily="34" charset="0"/>
              <a:ea typeface="Open Sans Light"/>
            </a:endParaRPr>
          </a:p>
        </p:txBody>
      </p:sp>
      <p:cxnSp>
        <p:nvCxnSpPr>
          <p:cNvPr id="28676" name="Straight Connector 6"/>
          <p:cNvCxnSpPr/>
          <p:nvPr/>
        </p:nvCxnSpPr>
        <p:spPr>
          <a:xfrm>
            <a:off x="950913" y="4533900"/>
            <a:ext cx="6015037" cy="0"/>
          </a:xfrm>
          <a:prstGeom prst="line">
            <a:avLst/>
          </a:prstGeom>
          <a:ln w="6350" cap="flat" cmpd="sng">
            <a:solidFill>
              <a:srgbClr val="00B1DA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8677" name="组合 11"/>
          <p:cNvGrpSpPr/>
          <p:nvPr/>
        </p:nvGrpSpPr>
        <p:grpSpPr>
          <a:xfrm>
            <a:off x="993775" y="1860550"/>
            <a:ext cx="900113" cy="900113"/>
            <a:chOff x="0" y="0"/>
            <a:chExt cx="684213" cy="684212"/>
          </a:xfrm>
        </p:grpSpPr>
        <p:sp>
          <p:nvSpPr>
            <p:cNvPr id="28681" name="Freeform 190"/>
            <p:cNvSpPr>
              <a:spLocks noEditPoints="1"/>
            </p:cNvSpPr>
            <p:nvPr/>
          </p:nvSpPr>
          <p:spPr>
            <a:xfrm>
              <a:off x="0" y="12700"/>
              <a:ext cx="671513" cy="671512"/>
            </a:xfrm>
            <a:custGeom>
              <a:avLst/>
              <a:gdLst>
                <a:gd name="txL" fmla="*/ 0 w 67"/>
                <a:gd name="txT" fmla="*/ 0 h 67"/>
                <a:gd name="txR" fmla="*/ 67 w 67"/>
                <a:gd name="txB" fmla="*/ 67 h 6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2" name="Freeform 191"/>
            <p:cNvSpPr>
              <a:spLocks noEditPoints="1"/>
            </p:cNvSpPr>
            <p:nvPr/>
          </p:nvSpPr>
          <p:spPr>
            <a:xfrm>
              <a:off x="7938" y="0"/>
              <a:ext cx="676275" cy="674687"/>
            </a:xfrm>
            <a:custGeom>
              <a:avLst/>
              <a:gdLst>
                <a:gd name="txL" fmla="*/ 0 w 67"/>
                <a:gd name="txT" fmla="*/ 0 h 67"/>
                <a:gd name="txR" fmla="*/ 67 w 67"/>
                <a:gd name="txB" fmla="*/ 67 h 6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8678" name="TextBox 35"/>
          <p:cNvSpPr txBox="1"/>
          <p:nvPr/>
        </p:nvSpPr>
        <p:spPr>
          <a:xfrm>
            <a:off x="950913" y="4808538"/>
            <a:ext cx="6249987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极致无岸，专业设计。专业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PPTPPT，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是集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服务。我们拥有全国领先的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9" name="Title 1"/>
          <p:cNvSpPr txBox="1"/>
          <p:nvPr/>
        </p:nvSpPr>
        <p:spPr>
          <a:xfrm>
            <a:off x="950913" y="3206750"/>
            <a:ext cx="3306762" cy="4508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rgbClr val="00B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  <a:r>
              <a:rPr lang="en-US" altLang="zh-CN" sz="2800" b="1" dirty="0">
                <a:solidFill>
                  <a:srgbClr val="00B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00B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endParaRPr lang="zh-CN" altLang="en-US" sz="2800" b="1" dirty="0">
              <a:solidFill>
                <a:srgbClr val="00B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0" name="Title 1"/>
          <p:cNvSpPr txBox="1"/>
          <p:nvPr/>
        </p:nvSpPr>
        <p:spPr>
          <a:xfrm>
            <a:off x="950913" y="3702050"/>
            <a:ext cx="3306762" cy="4508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因为专业  愈逐极致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Them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4498</Words>
  <Application>WPS 演示</Application>
  <PresentationFormat>自定义</PresentationFormat>
  <Paragraphs>538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19</vt:i4>
      </vt:variant>
      <vt:variant>
        <vt:lpstr>幻灯片标题</vt:lpstr>
      </vt:variant>
      <vt:variant>
        <vt:i4>25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Calibri Light</vt:lpstr>
      <vt:lpstr>Open Sans Light</vt:lpstr>
      <vt:lpstr>微软雅黑</vt:lpstr>
      <vt:lpstr>Gill Sans</vt:lpstr>
      <vt:lpstr>ヒラギノ角ゴ ProN W3</vt:lpstr>
      <vt:lpstr>Roboto Medium</vt:lpstr>
      <vt:lpstr>MS PGothic</vt:lpstr>
      <vt:lpstr>FontAwesome</vt:lpstr>
      <vt:lpstr>Helvetica Neue UltraLight</vt:lpstr>
      <vt:lpstr>popo</vt:lpstr>
      <vt:lpstr>Arial Unicode MS</vt:lpstr>
      <vt:lpstr>Gill Sans MT</vt:lpstr>
      <vt:lpstr>Meiryo</vt:lpstr>
      <vt:lpstr>Yu Gothic</vt:lpstr>
      <vt:lpstr>www.freeppt7.com-Best powerpoint templates free download-slideshow</vt:lpstr>
      <vt:lpstr>Office Theme</vt:lpstr>
      <vt:lpstr>1_Office 主题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kwl6163com</cp:lastModifiedBy>
  <cp:revision>50</cp:revision>
  <dcterms:created xsi:type="dcterms:W3CDTF">2015-03-24T11:43:26Z</dcterms:created>
  <dcterms:modified xsi:type="dcterms:W3CDTF">2018-08-31T11:22:46Z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