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8" r:id="rId22"/>
    <p:sldId id="277" r:id="rId23"/>
    <p:sldId id="279" r:id="rId24"/>
    <p:sldId id="280" r:id="rId25"/>
    <p:sldId id="281" r:id="rId26"/>
    <p:sldId id="282" r:id="rId27"/>
    <p:sldId id="28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5488" autoAdjust="0"/>
  </p:normalViewPr>
  <p:slideViewPr>
    <p:cSldViewPr snapToGrid="0">
      <p:cViewPr varScale="1">
        <p:scale>
          <a:sx n="109" d="100"/>
          <a:sy n="109" d="100"/>
        </p:scale>
        <p:origin x="582" y="108"/>
      </p:cViewPr>
      <p:guideLst/>
    </p:cSldViewPr>
  </p:slideViewPr>
  <p:outlineViewPr>
    <p:cViewPr>
      <p:scale>
        <a:sx n="33" d="100"/>
        <a:sy n="33" d="100"/>
      </p:scale>
      <p:origin x="0" y="-156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6" Type="http://schemas.microsoft.com/office/2011/relationships/chartColorStyle" Target="colors5.xml"/><Relationship Id="rId5" Type="http://schemas.microsoft.com/office/2011/relationships/chartStyle" Target="style5.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chemeClr val="bg2">
                  <a:lumMod val="75000"/>
                </a:schemeClr>
              </a:solidFill>
              <a:ln w="19050">
                <a:solidFill>
                  <a:schemeClr val="lt1"/>
                </a:solidFill>
              </a:ln>
              <a:effectLst/>
            </c:spPr>
          </c:dPt>
          <c:dPt>
            <c:idx val="1"/>
            <c:bubble3D val="0"/>
            <c:spPr>
              <a:solidFill>
                <a:srgbClr val="FFC617">
                  <a:alpha val="85000"/>
                </a:srgb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1</c:v>
                </c:pt>
                <c:pt idx="1">
                  <c:v>3</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chemeClr val="bg2">
                  <a:lumMod val="75000"/>
                </a:schemeClr>
              </a:solidFill>
              <a:ln w="19050">
                <a:solidFill>
                  <a:schemeClr val="lt1"/>
                </a:solidFill>
              </a:ln>
              <a:effectLst/>
            </c:spPr>
          </c:dPt>
          <c:dPt>
            <c:idx val="1"/>
            <c:bubble3D val="0"/>
            <c:spPr>
              <a:solidFill>
                <a:srgbClr val="FFC617">
                  <a:alpha val="85000"/>
                </a:srgb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3</c:v>
                </c:pt>
                <c:pt idx="1">
                  <c:v>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chemeClr val="bg2">
                  <a:lumMod val="75000"/>
                </a:schemeClr>
              </a:solidFill>
              <a:ln w="19050">
                <a:solidFill>
                  <a:schemeClr val="lt1"/>
                </a:solidFill>
              </a:ln>
              <a:effectLst/>
            </c:spPr>
          </c:dPt>
          <c:dPt>
            <c:idx val="1"/>
            <c:bubble3D val="0"/>
            <c:spPr>
              <a:solidFill>
                <a:srgbClr val="FFC617">
                  <a:alpha val="85000"/>
                </a:srgb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2</c:v>
                </c:pt>
                <c:pt idx="1">
                  <c:v>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rgbClr val="A6A6A6"/>
              </a:solidFill>
              <a:ln w="19050">
                <a:solidFill>
                  <a:schemeClr val="lt1"/>
                </a:solidFill>
              </a:ln>
              <a:effectLst/>
            </c:spPr>
          </c:dPt>
          <c:dPt>
            <c:idx val="1"/>
            <c:bubble3D val="0"/>
            <c:spPr>
              <a:solidFill>
                <a:srgbClr val="FFC617"/>
              </a:solidFill>
              <a:ln w="19050">
                <a:solidFill>
                  <a:schemeClr val="lt1"/>
                </a:solidFill>
              </a:ln>
              <a:effectLst/>
            </c:spPr>
          </c:dPt>
          <c:dPt>
            <c:idx val="2"/>
            <c:bubble3D val="0"/>
            <c:spPr>
              <a:solidFill>
                <a:schemeClr val="accent6">
                  <a:lumMod val="75000"/>
                </a:schemeClr>
              </a:solidFill>
              <a:ln w="19050">
                <a:solidFill>
                  <a:schemeClr val="lt1"/>
                </a:solidFill>
              </a:ln>
              <a:effectLst/>
            </c:spPr>
          </c:dPt>
          <c:dPt>
            <c:idx val="3"/>
            <c:bubble3D val="0"/>
            <c:spPr>
              <a:solidFill>
                <a:srgbClr val="7C7C7C"/>
              </a:solidFill>
              <a:ln w="19050">
                <a:solidFill>
                  <a:schemeClr val="lt1"/>
                </a:solid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75310445580716"/>
          <c:y val="0.0566037651754917"/>
          <c:w val="0.967859751643535"/>
          <c:h val="0.937735858306959"/>
        </c:manualLayout>
      </c:layout>
      <c:lineChart>
        <c:grouping val="stacked"/>
        <c:varyColors val="0"/>
        <c:ser>
          <c:idx val="0"/>
          <c:order val="0"/>
          <c:tx>
            <c:strRef>
              <c:f>Sheet1!$B$1</c:f>
              <c:strCache>
                <c:ptCount val="1"/>
                <c:pt idx="0">
                  <c:v>系列 1</c:v>
                </c:pt>
              </c:strCache>
            </c:strRef>
          </c:tx>
          <c:spPr>
            <a:ln w="63500" cap="rnd" cmpd="sng" algn="ctr">
              <a:solidFill>
                <a:srgbClr val="719757"/>
              </a:solidFill>
              <a:prstDash val="solid"/>
              <a:round/>
            </a:ln>
            <a:effectLst/>
          </c:spPr>
          <c:marker>
            <c:symbol val="picture"/>
            <c:spPr>
              <a:blipFill>
                <a:blip xmlns:r="http://schemas.openxmlformats.org/officeDocument/2006/relationships" r:embed="rId2"/>
                <a:stretch>
                  <a:fillRect/>
                </a:stretch>
              </a:blipFill>
              <a:ln w="25400" cap="flat" cmpd="sng" algn="ctr">
                <a:no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63500" cap="rnd" cmpd="sng" algn="ctr">
              <a:solidFill>
                <a:srgbClr val="FFC617"/>
              </a:solidFill>
              <a:prstDash val="solid"/>
              <a:round/>
            </a:ln>
            <a:effectLst/>
          </c:spPr>
          <c:marker>
            <c:symbol val="picture"/>
            <c:spPr>
              <a:blipFill>
                <a:blip xmlns:r="http://schemas.openxmlformats.org/officeDocument/2006/relationships" r:embed="rId3"/>
                <a:stretch>
                  <a:fillRect/>
                </a:stretch>
              </a:blipFill>
              <a:ln w="25400" cap="flat" cmpd="sng" algn="ctr">
                <a:no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63500" cap="rnd" cmpd="sng" algn="ctr">
              <a:solidFill>
                <a:schemeClr val="accent3"/>
              </a:solidFill>
              <a:prstDash val="solid"/>
              <a:round/>
              <a:headEnd w="lg" len="lg"/>
            </a:ln>
            <a:effectLst/>
          </c:spPr>
          <c:marker>
            <c:symbol val="picture"/>
            <c:spPr>
              <a:blipFill>
                <a:blip xmlns:r="http://schemas.openxmlformats.org/officeDocument/2006/relationships" r:embed="rId4"/>
                <a:stretch>
                  <a:fillRect/>
                </a:stretch>
              </a:blipFill>
              <a:ln w="25400" cap="flat" cmpd="sng" algn="ctr">
                <a:noFill/>
                <a:prstDash val="solid"/>
                <a:round/>
              </a:ln>
              <a:effectLst/>
            </c:spPr>
          </c:marker>
          <c:dPt>
            <c:idx val="3"/>
            <c:marker>
              <c:symbol val="picture"/>
              <c:spPr>
                <a:blipFill>
                  <a:blip xmlns:r="http://schemas.openxmlformats.org/officeDocument/2006/relationships" r:embed="rId4"/>
                  <a:stretch>
                    <a:fillRect/>
                  </a:stretch>
                </a:blipFill>
                <a:ln w="25400" cap="flat" cmpd="sng" algn="ctr">
                  <a:noFill/>
                  <a:prstDash val="solid"/>
                  <a:round/>
                </a:ln>
                <a:effectLst/>
              </c:spPr>
            </c:marker>
            <c:bubble3D val="0"/>
            <c:spPr>
              <a:ln w="63500" cap="rnd" cmpd="sng" algn="ctr">
                <a:solidFill>
                  <a:schemeClr val="accent3"/>
                </a:solidFill>
                <a:prstDash val="solid"/>
                <a:round/>
                <a:headEnd w="lg" len="lg"/>
                <a:tailEnd w="lg" len="lg"/>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1"/>
          <c:showCatName val="0"/>
          <c:showSerName val="0"/>
          <c:showPercent val="0"/>
          <c:showBubbleSize val="0"/>
        </c:dLbls>
        <c:marker val="1"/>
        <c:smooth val="0"/>
        <c:axId val="683162352"/>
        <c:axId val="683162912"/>
      </c:lineChart>
      <c:catAx>
        <c:axId val="683162352"/>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683162912"/>
        <c:crossesAt val="1"/>
        <c:auto val="1"/>
        <c:lblAlgn val="ctr"/>
        <c:lblOffset val="100"/>
        <c:noMultiLvlLbl val="0"/>
      </c:catAx>
      <c:valAx>
        <c:axId val="68316291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683162352"/>
        <c:crosses val="autoZero"/>
        <c:crossBetween val="between"/>
      </c:valAx>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48356464572681"/>
          <c:y val="0.0718057185005095"/>
          <c:w val="0.967859751643535"/>
          <c:h val="0.92819428149949"/>
        </c:manualLayout>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2"/>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blipFill>
              <a:blip xmlns:r="http://schemas.openxmlformats.org/officeDocument/2006/relationships" r:embed="rId3"/>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lstStyle/>
              <a:p>
                <a:pPr algn="ctr">
                  <a:defRPr lang="zh-CN" sz="1195" b="0" i="0" u="none" strike="noStrike" kern="1200" baseline="0">
                    <a:solidFill>
                      <a:schemeClr val="tx1">
                        <a:lumMod val="75000"/>
                        <a:lumOff val="2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blipFill>
              <a:blip xmlns:r="http://schemas.openxmlformats.org/officeDocument/2006/relationships" r:embed="rId4"/>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lstStyle/>
              <a:p>
                <a:pPr algn="ctr">
                  <a:defRPr lang="zh-CN" sz="1195" b="0" i="0" u="none" strike="noStrike" kern="1200" baseline="0">
                    <a:solidFill>
                      <a:schemeClr val="tx1">
                        <a:lumMod val="75000"/>
                        <a:lumOff val="2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0"/>
        <c:overlap val="25"/>
        <c:axId val="683166272"/>
        <c:axId val="683166832"/>
      </c:barChart>
      <c:catAx>
        <c:axId val="683166272"/>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crossAx val="683166832"/>
        <c:crossesAt val="1"/>
        <c:auto val="1"/>
        <c:lblAlgn val="ctr"/>
        <c:lblOffset val="100"/>
        <c:noMultiLvlLbl val="0"/>
      </c:catAx>
      <c:valAx>
        <c:axId val="68316683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crossAx val="683166272"/>
        <c:crosses val="autoZero"/>
        <c:crossBetween val="between"/>
      </c:valAx>
      <c:spPr>
        <a:noFill/>
        <a:ln>
          <a:noFill/>
        </a:ln>
        <a:effectLst/>
      </c:spPr>
    </c:plotArea>
    <c:plotVisOnly val="1"/>
    <c:dispBlanksAs val="zero"/>
    <c:showDLblsOverMax val="0"/>
  </c:chart>
  <c:spPr>
    <a:noFill/>
    <a:ln>
      <a:noFill/>
    </a:ln>
    <a:effectLst>
      <a:outerShdw dir="5400000" algn="ctr" rotWithShape="0">
        <a:srgbClr val="000000">
          <a:alpha val="46000"/>
        </a:srgbClr>
      </a:outerShdw>
    </a:effectLst>
  </c:spPr>
  <c:txPr>
    <a:bodyPr/>
    <a:lstStyle/>
    <a:p>
      <a:pPr>
        <a:defRPr lang="zh-CN">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5FFA633-3CFD-41E5-8A4F-CA33F963DFE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CN" altLang="en-US"/>
        </a:p>
      </dgm:t>
    </dgm:pt>
    <dgm:pt modelId="{1B70D3ED-C4AD-4457-9CA1-5545B88214DA}">
      <dgm:prSet phldrT="[文本]"/>
      <dgm:spPr>
        <a:solidFill>
          <a:schemeClr val="tx1">
            <a:lumMod val="75000"/>
            <a:lumOff val="25000"/>
            <a:alpha val="63000"/>
          </a:schemeClr>
        </a:solidFill>
        <a:ln>
          <a:noFill/>
        </a:ln>
      </dgm:spPr>
      <dgm:t>
        <a:bodyPr/>
        <a:lstStyle/>
        <a:p>
          <a:r>
            <a:rPr lang="en-US" altLang="zh-CN" dirty="0" smtClean="0">
              <a:latin typeface="+mn-lt"/>
              <a:ea typeface="+mn-ea"/>
              <a:cs typeface="+mn-ea"/>
              <a:sym typeface="+mn-lt"/>
            </a:rPr>
            <a:t>01</a:t>
          </a:r>
          <a:endParaRPr lang="zh-CN" altLang="en-US" dirty="0">
            <a:latin typeface="+mn-lt"/>
            <a:ea typeface="+mn-ea"/>
            <a:cs typeface="+mn-ea"/>
            <a:sym typeface="+mn-lt"/>
          </a:endParaRPr>
        </a:p>
      </dgm:t>
    </dgm:pt>
    <dgm:pt modelId="{EE63385D-2B55-419A-88D6-AE0F73FAD6A7}" cxnId="{E108CD71-15C9-4E24-992D-7F17F20FD494}" type="parTrans">
      <dgm:prSet/>
      <dgm:spPr/>
      <dgm:t>
        <a:bodyPr/>
        <a:lstStyle/>
        <a:p>
          <a:endParaRPr lang="zh-CN" altLang="en-US"/>
        </a:p>
      </dgm:t>
    </dgm:pt>
    <dgm:pt modelId="{52961B80-FFCE-4347-97B7-0E1FECEE77C6}" cxnId="{E108CD71-15C9-4E24-992D-7F17F20FD494}" type="sibTrans">
      <dgm:prSet/>
      <dgm:spPr>
        <a:blipFill dpi="0" rotWithShape="0">
          <a:blip xmlns:r="http://schemas.openxmlformats.org/officeDocument/2006/relationships" r:embed="rId1">
            <a:extLst>
              <a:ext uri="{BEBA8EAE-BF5A-486C-A8C5-ECC9F3942E4B}">
                <a14:imgProps xmlns:a14="http://schemas.microsoft.com/office/drawing/2010/main">
                  <a14:imgLayer r:embed="rId2">
                    <a14:imgEffect>
                      <a14:artisticBlur/>
                    </a14:imgEffect>
                  </a14:imgLayer>
                </a14:imgProps>
              </a:ext>
            </a:extLst>
          </a:blip>
          <a:srcRect/>
          <a:tile tx="0" ty="0" sx="40000" sy="40000" flip="none" algn="tl"/>
        </a:blipFill>
        <a:ln>
          <a:noFill/>
        </a:ln>
      </dgm:spPr>
      <dgm:t>
        <a:bodyPr/>
        <a:lstStyle/>
        <a:p>
          <a:endParaRPr lang="zh-CN" altLang="en-US"/>
        </a:p>
      </dgm:t>
    </dgm:pt>
    <dgm:pt modelId="{B617BC6F-5F55-444C-A0E3-9ABCD7BCCB53}">
      <dgm:prSet phldrT="[文本]" custT="1"/>
      <dgm:spPr/>
      <dgm:t>
        <a:bodyPr/>
        <a:lstStyle/>
        <a:p>
          <a:pPr algn="ctr"/>
          <a:r>
            <a:rPr lang="en-US" altLang="zh-CN" sz="3200" dirty="0" smtClean="0">
              <a:solidFill>
                <a:schemeClr val="accent4">
                  <a:lumMod val="50000"/>
                </a:schemeClr>
              </a:solidFill>
              <a:latin typeface="+mn-lt"/>
              <a:ea typeface="+mn-ea"/>
              <a:cs typeface="+mn-ea"/>
              <a:sym typeface="+mn-lt"/>
            </a:rPr>
            <a:t>Title</a:t>
          </a:r>
          <a:endParaRPr lang="zh-CN" altLang="en-US" sz="3200" dirty="0">
            <a:solidFill>
              <a:schemeClr val="accent4">
                <a:lumMod val="50000"/>
              </a:schemeClr>
            </a:solidFill>
            <a:latin typeface="+mn-lt"/>
            <a:ea typeface="+mn-ea"/>
            <a:cs typeface="+mn-ea"/>
            <a:sym typeface="+mn-lt"/>
          </a:endParaRPr>
        </a:p>
      </dgm:t>
    </dgm:pt>
    <dgm:pt modelId="{6517FABE-7279-45F8-96D6-18BED2BD096F}" cxnId="{FA1A2F6B-2954-44FE-880F-8C12176FDBE0}" type="parTrans">
      <dgm:prSet/>
      <dgm:spPr/>
      <dgm:t>
        <a:bodyPr/>
        <a:lstStyle/>
        <a:p>
          <a:endParaRPr lang="zh-CN" altLang="en-US"/>
        </a:p>
      </dgm:t>
    </dgm:pt>
    <dgm:pt modelId="{4C7EDEB6-DE6F-423E-97CB-0067A85FE6AF}" cxnId="{FA1A2F6B-2954-44FE-880F-8C12176FDBE0}" type="sibTrans">
      <dgm:prSet/>
      <dgm:spPr/>
      <dgm:t>
        <a:bodyPr/>
        <a:lstStyle/>
        <a:p>
          <a:endParaRPr lang="zh-CN" altLang="en-US"/>
        </a:p>
      </dgm:t>
    </dgm:pt>
    <dgm:pt modelId="{1DE71B05-1F10-4F04-BE34-5E11457B2614}">
      <dgm:prSet phldrT="[文本]"/>
      <dgm:spPr>
        <a:blipFill dpi="0" rotWithShape="0">
          <a:blip xmlns:r="http://schemas.openxmlformats.org/officeDocument/2006/relationships" r:embed="rId1">
            <a:extLst>
              <a:ext uri="{BEBA8EAE-BF5A-486C-A8C5-ECC9F3942E4B}">
                <a14:imgProps xmlns:a14="http://schemas.microsoft.com/office/drawing/2010/main">
                  <a14:imgLayer r:embed="rId2">
                    <a14:imgEffect>
                      <a14:artisticBlur/>
                    </a14:imgEffect>
                  </a14:imgLayer>
                </a14:imgProps>
              </a:ext>
            </a:extLst>
          </a:blip>
          <a:srcRect/>
          <a:tile tx="-381000" ty="25400" sx="16000" sy="18000" flip="none" algn="tl"/>
        </a:blipFill>
        <a:ln>
          <a:noFill/>
        </a:ln>
      </dgm:spPr>
      <dgm:t>
        <a:bodyPr/>
        <a:lstStyle/>
        <a:p>
          <a:r>
            <a:rPr lang="en-US" altLang="zh-CN" dirty="0" smtClean="0">
              <a:latin typeface="+mn-lt"/>
              <a:ea typeface="+mn-ea"/>
              <a:cs typeface="+mn-ea"/>
              <a:sym typeface="+mn-lt"/>
            </a:rPr>
            <a:t>02</a:t>
          </a:r>
          <a:endParaRPr lang="zh-CN" altLang="en-US" dirty="0">
            <a:latin typeface="+mn-lt"/>
            <a:ea typeface="+mn-ea"/>
            <a:cs typeface="+mn-ea"/>
            <a:sym typeface="+mn-lt"/>
          </a:endParaRPr>
        </a:p>
      </dgm:t>
    </dgm:pt>
    <dgm:pt modelId="{88D3C241-09FB-46FD-9FCE-25D9BEE40DCB}" cxnId="{64A09BFF-1455-4399-A212-3B8B96C8F6D5}" type="parTrans">
      <dgm:prSet/>
      <dgm:spPr/>
      <dgm:t>
        <a:bodyPr/>
        <a:lstStyle/>
        <a:p>
          <a:endParaRPr lang="zh-CN" altLang="en-US"/>
        </a:p>
      </dgm:t>
    </dgm:pt>
    <dgm:pt modelId="{5A00E576-E89E-4534-A865-C38C69F01E1A}" cxnId="{64A09BFF-1455-4399-A212-3B8B96C8F6D5}" type="sibTrans">
      <dgm:prSet/>
      <dgm:spPr>
        <a:blipFill dpi="0" rotWithShape="0">
          <a:blip xmlns:r="http://schemas.openxmlformats.org/officeDocument/2006/relationships" r:embed="rId1">
            <a:extLst>
              <a:ext uri="{BEBA8EAE-BF5A-486C-A8C5-ECC9F3942E4B}">
                <a14:imgProps xmlns:a14="http://schemas.microsoft.com/office/drawing/2010/main">
                  <a14:imgLayer r:embed="rId2">
                    <a14:imgEffect>
                      <a14:artisticBlur/>
                    </a14:imgEffect>
                  </a14:imgLayer>
                </a14:imgProps>
              </a:ext>
            </a:extLst>
          </a:blip>
          <a:srcRect/>
          <a:tile tx="0" ty="0" sx="35000" sy="25000" flip="none" algn="tl"/>
        </a:blipFill>
        <a:ln>
          <a:noFill/>
        </a:ln>
      </dgm:spPr>
      <dgm:t>
        <a:bodyPr/>
        <a:lstStyle/>
        <a:p>
          <a:endParaRPr lang="zh-CN" altLang="en-US" dirty="0"/>
        </a:p>
      </dgm:t>
    </dgm:pt>
    <dgm:pt modelId="{DB1C3A2E-E65E-4141-A627-DD63AC69AA32}">
      <dgm:prSet phldrT="[文本]" custT="1"/>
      <dgm:spPr/>
      <dgm:t>
        <a:bodyPr/>
        <a:lstStyle/>
        <a:p>
          <a:pPr algn="ctr"/>
          <a:r>
            <a:rPr lang="en-US" altLang="zh-CN" sz="3200" dirty="0" smtClean="0">
              <a:solidFill>
                <a:schemeClr val="accent4">
                  <a:lumMod val="50000"/>
                </a:schemeClr>
              </a:solidFill>
              <a:latin typeface="+mn-lt"/>
              <a:ea typeface="+mn-ea"/>
              <a:cs typeface="+mn-ea"/>
              <a:sym typeface="+mn-lt"/>
            </a:rPr>
            <a:t>Title</a:t>
          </a:r>
          <a:endParaRPr lang="zh-CN" altLang="en-US" sz="3200" dirty="0">
            <a:solidFill>
              <a:schemeClr val="accent4">
                <a:lumMod val="50000"/>
              </a:schemeClr>
            </a:solidFill>
            <a:latin typeface="+mn-lt"/>
            <a:ea typeface="+mn-ea"/>
            <a:cs typeface="+mn-ea"/>
            <a:sym typeface="+mn-lt"/>
          </a:endParaRPr>
        </a:p>
      </dgm:t>
    </dgm:pt>
    <dgm:pt modelId="{8AD35D20-BF6B-4B1B-897D-4A4AE4B5118E}" cxnId="{F7BDFB71-BC3E-48B3-846C-F16BBF053B2B}" type="parTrans">
      <dgm:prSet/>
      <dgm:spPr/>
      <dgm:t>
        <a:bodyPr/>
        <a:lstStyle/>
        <a:p>
          <a:endParaRPr lang="zh-CN" altLang="en-US"/>
        </a:p>
      </dgm:t>
    </dgm:pt>
    <dgm:pt modelId="{D996EFF2-7F71-45D4-920F-20A6F38AE9CA}" cxnId="{F7BDFB71-BC3E-48B3-846C-F16BBF053B2B}" type="sibTrans">
      <dgm:prSet/>
      <dgm:spPr/>
      <dgm:t>
        <a:bodyPr/>
        <a:lstStyle/>
        <a:p>
          <a:endParaRPr lang="zh-CN" altLang="en-US"/>
        </a:p>
      </dgm:t>
    </dgm:pt>
    <dgm:pt modelId="{61008564-8D0B-4E71-AE31-11CA943C6B8B}">
      <dgm:prSet phldrT="[文本]"/>
      <dgm:spPr>
        <a:solidFill>
          <a:schemeClr val="tx1">
            <a:lumMod val="75000"/>
            <a:lumOff val="25000"/>
            <a:alpha val="46000"/>
          </a:schemeClr>
        </a:solidFill>
        <a:ln>
          <a:noFill/>
        </a:ln>
      </dgm:spPr>
      <dgm:t>
        <a:bodyPr/>
        <a:lstStyle/>
        <a:p>
          <a:r>
            <a:rPr lang="en-US" altLang="zh-CN" dirty="0" smtClean="0">
              <a:latin typeface="+mn-lt"/>
              <a:ea typeface="+mn-ea"/>
              <a:cs typeface="+mn-ea"/>
              <a:sym typeface="+mn-lt"/>
            </a:rPr>
            <a:t>03</a:t>
          </a:r>
          <a:endParaRPr lang="zh-CN" altLang="en-US" dirty="0">
            <a:latin typeface="+mn-lt"/>
            <a:ea typeface="+mn-ea"/>
            <a:cs typeface="+mn-ea"/>
            <a:sym typeface="+mn-lt"/>
          </a:endParaRPr>
        </a:p>
      </dgm:t>
    </dgm:pt>
    <dgm:pt modelId="{620CD425-4CBA-4A9D-B990-6A84BD022AF6}" cxnId="{0C72293A-2082-444B-8912-040C2E7EE906}" type="parTrans">
      <dgm:prSet/>
      <dgm:spPr/>
      <dgm:t>
        <a:bodyPr/>
        <a:lstStyle/>
        <a:p>
          <a:endParaRPr lang="zh-CN" altLang="en-US"/>
        </a:p>
      </dgm:t>
    </dgm:pt>
    <dgm:pt modelId="{01423E2D-5751-4609-8AFC-3E8EF59D93C3}" cxnId="{0C72293A-2082-444B-8912-040C2E7EE906}" type="sibTrans">
      <dgm:prSet/>
      <dgm:spPr>
        <a:blipFill dpi="0" rotWithShape="0">
          <a:blip xmlns:r="http://schemas.openxmlformats.org/officeDocument/2006/relationships" r:embed="rId1">
            <a:extLst>
              <a:ext uri="{BEBA8EAE-BF5A-486C-A8C5-ECC9F3942E4B}">
                <a14:imgProps xmlns:a14="http://schemas.microsoft.com/office/drawing/2010/main">
                  <a14:imgLayer r:embed="rId2">
                    <a14:imgEffect>
                      <a14:artisticBlur/>
                    </a14:imgEffect>
                  </a14:imgLayer>
                </a14:imgProps>
              </a:ext>
            </a:extLst>
          </a:blip>
          <a:srcRect/>
          <a:tile tx="0" ty="0" sx="17000" sy="17000" flip="none" algn="tl"/>
        </a:blipFill>
        <a:ln>
          <a:noFill/>
        </a:ln>
      </dgm:spPr>
      <dgm:t>
        <a:bodyPr/>
        <a:lstStyle/>
        <a:p>
          <a:endParaRPr lang="zh-CN" altLang="en-US"/>
        </a:p>
      </dgm:t>
    </dgm:pt>
    <dgm:pt modelId="{ACE0457C-4223-4799-9199-62F104E194A2}">
      <dgm:prSet phldrT="[文本]" custT="1"/>
      <dgm:spPr/>
      <dgm:t>
        <a:bodyPr/>
        <a:lstStyle/>
        <a:p>
          <a:pPr algn="ctr"/>
          <a:r>
            <a:rPr lang="en-US" altLang="zh-CN" sz="3200" dirty="0" smtClean="0">
              <a:solidFill>
                <a:schemeClr val="accent4">
                  <a:lumMod val="50000"/>
                </a:schemeClr>
              </a:solidFill>
              <a:latin typeface="+mn-lt"/>
              <a:ea typeface="+mn-ea"/>
              <a:cs typeface="+mn-ea"/>
              <a:sym typeface="+mn-lt"/>
            </a:rPr>
            <a:t>Title</a:t>
          </a:r>
          <a:endParaRPr lang="zh-CN" altLang="en-US" sz="3200" dirty="0">
            <a:solidFill>
              <a:schemeClr val="accent4">
                <a:lumMod val="50000"/>
              </a:schemeClr>
            </a:solidFill>
            <a:latin typeface="+mn-lt"/>
            <a:ea typeface="+mn-ea"/>
            <a:cs typeface="+mn-ea"/>
            <a:sym typeface="+mn-lt"/>
          </a:endParaRPr>
        </a:p>
      </dgm:t>
    </dgm:pt>
    <dgm:pt modelId="{7FE53AA7-B7D9-4ACF-AB6C-3D0016557F5F}" cxnId="{3DA3A992-E68D-4149-8338-53907595887E}" type="parTrans">
      <dgm:prSet/>
      <dgm:spPr/>
      <dgm:t>
        <a:bodyPr/>
        <a:lstStyle/>
        <a:p>
          <a:endParaRPr lang="zh-CN" altLang="en-US"/>
        </a:p>
      </dgm:t>
    </dgm:pt>
    <dgm:pt modelId="{CCBC91A8-270C-4684-A52E-FE05D5A6AC0A}" cxnId="{3DA3A992-E68D-4149-8338-53907595887E}" type="sibTrans">
      <dgm:prSet/>
      <dgm:spPr/>
      <dgm:t>
        <a:bodyPr/>
        <a:lstStyle/>
        <a:p>
          <a:endParaRPr lang="zh-CN" altLang="en-US"/>
        </a:p>
      </dgm:t>
    </dgm:pt>
    <dgm:pt modelId="{E18DE266-E068-457D-860F-56F8D1E4F62B}" type="pres">
      <dgm:prSet presAssocID="{25FFA633-3CFD-41E5-8A4F-CA33F963DFE3}" presName="Name0" presStyleCnt="0">
        <dgm:presLayoutVars>
          <dgm:chMax/>
          <dgm:chPref/>
          <dgm:dir/>
          <dgm:animLvl val="lvl"/>
        </dgm:presLayoutVars>
      </dgm:prSet>
      <dgm:spPr/>
      <dgm:t>
        <a:bodyPr/>
        <a:lstStyle/>
        <a:p>
          <a:endParaRPr lang="zh-CN" altLang="en-US"/>
        </a:p>
      </dgm:t>
    </dgm:pt>
    <dgm:pt modelId="{5967A214-005E-4B8E-9312-920E4388FDDD}" type="pres">
      <dgm:prSet presAssocID="{1B70D3ED-C4AD-4457-9CA1-5545B88214DA}" presName="composite" presStyleCnt="0"/>
      <dgm:spPr/>
    </dgm:pt>
    <dgm:pt modelId="{3137E20A-A15B-4E39-BC74-F13B65AEE3DC}" type="pres">
      <dgm:prSet presAssocID="{1B70D3ED-C4AD-4457-9CA1-5545B88214DA}" presName="Parent1" presStyleLbl="node1" presStyleIdx="0" presStyleCnt="6">
        <dgm:presLayoutVars>
          <dgm:chMax val="1"/>
          <dgm:chPref val="1"/>
          <dgm:bulletEnabled val="1"/>
        </dgm:presLayoutVars>
      </dgm:prSet>
      <dgm:spPr/>
      <dgm:t>
        <a:bodyPr/>
        <a:lstStyle/>
        <a:p>
          <a:endParaRPr lang="zh-CN" altLang="en-US"/>
        </a:p>
      </dgm:t>
    </dgm:pt>
    <dgm:pt modelId="{CC2E00EF-5761-4B7B-B814-C5BAE3B4235E}" type="pres">
      <dgm:prSet presAssocID="{1B70D3ED-C4AD-4457-9CA1-5545B88214DA}" presName="Childtext1" presStyleLbl="revTx" presStyleIdx="0" presStyleCnt="3">
        <dgm:presLayoutVars>
          <dgm:chMax val="0"/>
          <dgm:chPref val="0"/>
          <dgm:bulletEnabled val="1"/>
        </dgm:presLayoutVars>
      </dgm:prSet>
      <dgm:spPr/>
      <dgm:t>
        <a:bodyPr/>
        <a:lstStyle/>
        <a:p>
          <a:endParaRPr lang="zh-CN" altLang="en-US"/>
        </a:p>
      </dgm:t>
    </dgm:pt>
    <dgm:pt modelId="{A3B009F1-3A8D-444B-AB0C-16F10944E078}" type="pres">
      <dgm:prSet presAssocID="{1B70D3ED-C4AD-4457-9CA1-5545B88214DA}" presName="BalanceSpacing" presStyleCnt="0"/>
      <dgm:spPr/>
    </dgm:pt>
    <dgm:pt modelId="{9E062FEE-0F72-4E66-9725-ACB5422C8105}" type="pres">
      <dgm:prSet presAssocID="{1B70D3ED-C4AD-4457-9CA1-5545B88214DA}" presName="BalanceSpacing1" presStyleCnt="0"/>
      <dgm:spPr/>
    </dgm:pt>
    <dgm:pt modelId="{B44ECC5F-91DA-44C6-90D8-AF080861B3F0}" type="pres">
      <dgm:prSet presAssocID="{52961B80-FFCE-4347-97B7-0E1FECEE77C6}" presName="Accent1Text" presStyleLbl="node1" presStyleIdx="1" presStyleCnt="6"/>
      <dgm:spPr/>
      <dgm:t>
        <a:bodyPr/>
        <a:lstStyle/>
        <a:p>
          <a:endParaRPr lang="zh-CN" altLang="en-US"/>
        </a:p>
      </dgm:t>
    </dgm:pt>
    <dgm:pt modelId="{3C90824E-F2FE-4B24-969C-0D4A46E45DF9}" type="pres">
      <dgm:prSet presAssocID="{52961B80-FFCE-4347-97B7-0E1FECEE77C6}" presName="spaceBetweenRectangles" presStyleCnt="0"/>
      <dgm:spPr/>
    </dgm:pt>
    <dgm:pt modelId="{E66F51DD-6AA0-4564-A5FB-14DAEA8C9497}" type="pres">
      <dgm:prSet presAssocID="{1DE71B05-1F10-4F04-BE34-5E11457B2614}" presName="composite" presStyleCnt="0"/>
      <dgm:spPr/>
    </dgm:pt>
    <dgm:pt modelId="{8FA9F225-8FC8-4167-8CFF-9B83C343BD56}" type="pres">
      <dgm:prSet presAssocID="{1DE71B05-1F10-4F04-BE34-5E11457B2614}" presName="Parent1" presStyleLbl="node1" presStyleIdx="2" presStyleCnt="6">
        <dgm:presLayoutVars>
          <dgm:chMax val="1"/>
          <dgm:chPref val="1"/>
          <dgm:bulletEnabled val="1"/>
        </dgm:presLayoutVars>
      </dgm:prSet>
      <dgm:spPr/>
      <dgm:t>
        <a:bodyPr/>
        <a:lstStyle/>
        <a:p>
          <a:endParaRPr lang="zh-CN" altLang="en-US"/>
        </a:p>
      </dgm:t>
    </dgm:pt>
    <dgm:pt modelId="{6C1FBC0D-1286-4406-9283-B368208F8C92}" type="pres">
      <dgm:prSet presAssocID="{1DE71B05-1F10-4F04-BE34-5E11457B2614}" presName="Childtext1" presStyleLbl="revTx" presStyleIdx="1" presStyleCnt="3">
        <dgm:presLayoutVars>
          <dgm:chMax val="0"/>
          <dgm:chPref val="0"/>
          <dgm:bulletEnabled val="1"/>
        </dgm:presLayoutVars>
      </dgm:prSet>
      <dgm:spPr/>
      <dgm:t>
        <a:bodyPr/>
        <a:lstStyle/>
        <a:p>
          <a:endParaRPr lang="zh-CN" altLang="en-US"/>
        </a:p>
      </dgm:t>
    </dgm:pt>
    <dgm:pt modelId="{5743D386-84F6-4811-B570-C86C81F3BFEE}" type="pres">
      <dgm:prSet presAssocID="{1DE71B05-1F10-4F04-BE34-5E11457B2614}" presName="BalanceSpacing" presStyleCnt="0"/>
      <dgm:spPr/>
    </dgm:pt>
    <dgm:pt modelId="{F0A01D25-E1EF-4561-BECF-72401201A038}" type="pres">
      <dgm:prSet presAssocID="{1DE71B05-1F10-4F04-BE34-5E11457B2614}" presName="BalanceSpacing1" presStyleCnt="0"/>
      <dgm:spPr/>
    </dgm:pt>
    <dgm:pt modelId="{1D21488D-625B-454C-BE23-B7757044AB18}" type="pres">
      <dgm:prSet presAssocID="{5A00E576-E89E-4534-A865-C38C69F01E1A}" presName="Accent1Text" presStyleLbl="node1" presStyleIdx="3" presStyleCnt="6"/>
      <dgm:spPr/>
      <dgm:t>
        <a:bodyPr/>
        <a:lstStyle/>
        <a:p>
          <a:endParaRPr lang="zh-CN" altLang="en-US"/>
        </a:p>
      </dgm:t>
    </dgm:pt>
    <dgm:pt modelId="{40355F1E-A4C2-4C36-881F-0884E0C3A544}" type="pres">
      <dgm:prSet presAssocID="{5A00E576-E89E-4534-A865-C38C69F01E1A}" presName="spaceBetweenRectangles" presStyleCnt="0"/>
      <dgm:spPr/>
    </dgm:pt>
    <dgm:pt modelId="{3FC18329-35DC-455A-9FDE-81161159B415}" type="pres">
      <dgm:prSet presAssocID="{61008564-8D0B-4E71-AE31-11CA943C6B8B}" presName="composite" presStyleCnt="0"/>
      <dgm:spPr/>
    </dgm:pt>
    <dgm:pt modelId="{AE02958D-A757-4FF5-A782-3CE76909B07E}" type="pres">
      <dgm:prSet presAssocID="{61008564-8D0B-4E71-AE31-11CA943C6B8B}" presName="Parent1" presStyleLbl="node1" presStyleIdx="4" presStyleCnt="6">
        <dgm:presLayoutVars>
          <dgm:chMax val="1"/>
          <dgm:chPref val="1"/>
          <dgm:bulletEnabled val="1"/>
        </dgm:presLayoutVars>
      </dgm:prSet>
      <dgm:spPr/>
      <dgm:t>
        <a:bodyPr/>
        <a:lstStyle/>
        <a:p>
          <a:endParaRPr lang="zh-CN" altLang="en-US"/>
        </a:p>
      </dgm:t>
    </dgm:pt>
    <dgm:pt modelId="{F743D356-DE11-4B9D-AC3C-58547AAF891F}" type="pres">
      <dgm:prSet presAssocID="{61008564-8D0B-4E71-AE31-11CA943C6B8B}" presName="Childtext1" presStyleLbl="revTx" presStyleIdx="2" presStyleCnt="3">
        <dgm:presLayoutVars>
          <dgm:chMax val="0"/>
          <dgm:chPref val="0"/>
          <dgm:bulletEnabled val="1"/>
        </dgm:presLayoutVars>
      </dgm:prSet>
      <dgm:spPr/>
      <dgm:t>
        <a:bodyPr/>
        <a:lstStyle/>
        <a:p>
          <a:endParaRPr lang="zh-CN" altLang="en-US"/>
        </a:p>
      </dgm:t>
    </dgm:pt>
    <dgm:pt modelId="{4E5DF365-66A7-4C3B-84E8-D079F1F798F1}" type="pres">
      <dgm:prSet presAssocID="{61008564-8D0B-4E71-AE31-11CA943C6B8B}" presName="BalanceSpacing" presStyleCnt="0"/>
      <dgm:spPr/>
    </dgm:pt>
    <dgm:pt modelId="{E7F86B3C-3DF1-4D94-AD1D-C175F4D8F2F8}" type="pres">
      <dgm:prSet presAssocID="{61008564-8D0B-4E71-AE31-11CA943C6B8B}" presName="BalanceSpacing1" presStyleCnt="0"/>
      <dgm:spPr/>
    </dgm:pt>
    <dgm:pt modelId="{6BDF53EE-6C06-40FD-9764-DE83BACD03B3}" type="pres">
      <dgm:prSet presAssocID="{01423E2D-5751-4609-8AFC-3E8EF59D93C3}" presName="Accent1Text" presStyleLbl="node1" presStyleIdx="5" presStyleCnt="6"/>
      <dgm:spPr/>
      <dgm:t>
        <a:bodyPr/>
        <a:lstStyle/>
        <a:p>
          <a:endParaRPr lang="zh-CN" altLang="en-US"/>
        </a:p>
      </dgm:t>
    </dgm:pt>
  </dgm:ptLst>
  <dgm:cxnLst>
    <dgm:cxn modelId="{64A09BFF-1455-4399-A212-3B8B96C8F6D5}" srcId="{25FFA633-3CFD-41E5-8A4F-CA33F963DFE3}" destId="{1DE71B05-1F10-4F04-BE34-5E11457B2614}" srcOrd="1" destOrd="0" parTransId="{88D3C241-09FB-46FD-9FCE-25D9BEE40DCB}" sibTransId="{5A00E576-E89E-4534-A865-C38C69F01E1A}"/>
    <dgm:cxn modelId="{FA1A2F6B-2954-44FE-880F-8C12176FDBE0}" srcId="{1B70D3ED-C4AD-4457-9CA1-5545B88214DA}" destId="{B617BC6F-5F55-444C-A0E3-9ABCD7BCCB53}" srcOrd="0" destOrd="0" parTransId="{6517FABE-7279-45F8-96D6-18BED2BD096F}" sibTransId="{4C7EDEB6-DE6F-423E-97CB-0067A85FE6AF}"/>
    <dgm:cxn modelId="{499ABA5D-6D68-4294-B621-413FA22F5D36}" type="presOf" srcId="{5A00E576-E89E-4534-A865-C38C69F01E1A}" destId="{1D21488D-625B-454C-BE23-B7757044AB18}" srcOrd="0" destOrd="0" presId="urn:microsoft.com/office/officeart/2008/layout/AlternatingHexagons"/>
    <dgm:cxn modelId="{F07DEE3C-2174-471C-A603-9CAF8DE88C7D}" type="presOf" srcId="{1B70D3ED-C4AD-4457-9CA1-5545B88214DA}" destId="{3137E20A-A15B-4E39-BC74-F13B65AEE3DC}" srcOrd="0" destOrd="0" presId="urn:microsoft.com/office/officeart/2008/layout/AlternatingHexagons"/>
    <dgm:cxn modelId="{C0403975-18DF-4987-8B40-1CE45947E759}" type="presOf" srcId="{01423E2D-5751-4609-8AFC-3E8EF59D93C3}" destId="{6BDF53EE-6C06-40FD-9764-DE83BACD03B3}" srcOrd="0" destOrd="0" presId="urn:microsoft.com/office/officeart/2008/layout/AlternatingHexagons"/>
    <dgm:cxn modelId="{75C304B3-0709-4084-9AC5-727E3AC28EE6}" type="presOf" srcId="{1DE71B05-1F10-4F04-BE34-5E11457B2614}" destId="{8FA9F225-8FC8-4167-8CFF-9B83C343BD56}" srcOrd="0" destOrd="0" presId="urn:microsoft.com/office/officeart/2008/layout/AlternatingHexagons"/>
    <dgm:cxn modelId="{3DA3A992-E68D-4149-8338-53907595887E}" srcId="{61008564-8D0B-4E71-AE31-11CA943C6B8B}" destId="{ACE0457C-4223-4799-9199-62F104E194A2}" srcOrd="0" destOrd="0" parTransId="{7FE53AA7-B7D9-4ACF-AB6C-3D0016557F5F}" sibTransId="{CCBC91A8-270C-4684-A52E-FE05D5A6AC0A}"/>
    <dgm:cxn modelId="{9C469C62-813C-4BAB-A8BC-7D20C12CF19D}" type="presOf" srcId="{61008564-8D0B-4E71-AE31-11CA943C6B8B}" destId="{AE02958D-A757-4FF5-A782-3CE76909B07E}" srcOrd="0" destOrd="0" presId="urn:microsoft.com/office/officeart/2008/layout/AlternatingHexagons"/>
    <dgm:cxn modelId="{F7BDFB71-BC3E-48B3-846C-F16BBF053B2B}" srcId="{1DE71B05-1F10-4F04-BE34-5E11457B2614}" destId="{DB1C3A2E-E65E-4141-A627-DD63AC69AA32}" srcOrd="0" destOrd="0" parTransId="{8AD35D20-BF6B-4B1B-897D-4A4AE4B5118E}" sibTransId="{D996EFF2-7F71-45D4-920F-20A6F38AE9CA}"/>
    <dgm:cxn modelId="{0C18A9F0-2284-419D-836A-8C08528F8AB9}" type="presOf" srcId="{B617BC6F-5F55-444C-A0E3-9ABCD7BCCB53}" destId="{CC2E00EF-5761-4B7B-B814-C5BAE3B4235E}" srcOrd="0" destOrd="0" presId="urn:microsoft.com/office/officeart/2008/layout/AlternatingHexagons"/>
    <dgm:cxn modelId="{0C72293A-2082-444B-8912-040C2E7EE906}" srcId="{25FFA633-3CFD-41E5-8A4F-CA33F963DFE3}" destId="{61008564-8D0B-4E71-AE31-11CA943C6B8B}" srcOrd="2" destOrd="0" parTransId="{620CD425-4CBA-4A9D-B990-6A84BD022AF6}" sibTransId="{01423E2D-5751-4609-8AFC-3E8EF59D93C3}"/>
    <dgm:cxn modelId="{333DA797-9C16-4990-A76B-A13D010BA643}" type="presOf" srcId="{25FFA633-3CFD-41E5-8A4F-CA33F963DFE3}" destId="{E18DE266-E068-457D-860F-56F8D1E4F62B}" srcOrd="0" destOrd="0" presId="urn:microsoft.com/office/officeart/2008/layout/AlternatingHexagons"/>
    <dgm:cxn modelId="{94D0EFB7-A76D-44D1-855C-B879A0E5202C}" type="presOf" srcId="{DB1C3A2E-E65E-4141-A627-DD63AC69AA32}" destId="{6C1FBC0D-1286-4406-9283-B368208F8C92}" srcOrd="0" destOrd="0" presId="urn:microsoft.com/office/officeart/2008/layout/AlternatingHexagons"/>
    <dgm:cxn modelId="{724BAA85-39DE-4353-93B7-F844CFDF5FED}" type="presOf" srcId="{ACE0457C-4223-4799-9199-62F104E194A2}" destId="{F743D356-DE11-4B9D-AC3C-58547AAF891F}" srcOrd="0" destOrd="0" presId="urn:microsoft.com/office/officeart/2008/layout/AlternatingHexagons"/>
    <dgm:cxn modelId="{E108CD71-15C9-4E24-992D-7F17F20FD494}" srcId="{25FFA633-3CFD-41E5-8A4F-CA33F963DFE3}" destId="{1B70D3ED-C4AD-4457-9CA1-5545B88214DA}" srcOrd="0" destOrd="0" parTransId="{EE63385D-2B55-419A-88D6-AE0F73FAD6A7}" sibTransId="{52961B80-FFCE-4347-97B7-0E1FECEE77C6}"/>
    <dgm:cxn modelId="{6EDA15DD-A490-4403-84CF-B71674860A9B}" type="presOf" srcId="{52961B80-FFCE-4347-97B7-0E1FECEE77C6}" destId="{B44ECC5F-91DA-44C6-90D8-AF080861B3F0}" srcOrd="0" destOrd="0" presId="urn:microsoft.com/office/officeart/2008/layout/AlternatingHexagons"/>
    <dgm:cxn modelId="{9712CC13-DA19-4D28-9A4A-3BD022BF783F}" type="presParOf" srcId="{E18DE266-E068-457D-860F-56F8D1E4F62B}" destId="{5967A214-005E-4B8E-9312-920E4388FDDD}" srcOrd="0" destOrd="0" presId="urn:microsoft.com/office/officeart/2008/layout/AlternatingHexagons"/>
    <dgm:cxn modelId="{5C497C65-AA69-4804-BD4F-57D644A436B0}" type="presParOf" srcId="{5967A214-005E-4B8E-9312-920E4388FDDD}" destId="{3137E20A-A15B-4E39-BC74-F13B65AEE3DC}" srcOrd="0" destOrd="0" presId="urn:microsoft.com/office/officeart/2008/layout/AlternatingHexagons"/>
    <dgm:cxn modelId="{BFC9EC1F-49D8-4963-AC75-1D032EA5E412}" type="presParOf" srcId="{5967A214-005E-4B8E-9312-920E4388FDDD}" destId="{CC2E00EF-5761-4B7B-B814-C5BAE3B4235E}" srcOrd="1" destOrd="0" presId="urn:microsoft.com/office/officeart/2008/layout/AlternatingHexagons"/>
    <dgm:cxn modelId="{277FF90A-0CC4-4C22-B438-F891B2802A8C}" type="presParOf" srcId="{5967A214-005E-4B8E-9312-920E4388FDDD}" destId="{A3B009F1-3A8D-444B-AB0C-16F10944E078}" srcOrd="2" destOrd="0" presId="urn:microsoft.com/office/officeart/2008/layout/AlternatingHexagons"/>
    <dgm:cxn modelId="{AE419C5F-DD28-404B-BCE3-2F1A9290ABC1}" type="presParOf" srcId="{5967A214-005E-4B8E-9312-920E4388FDDD}" destId="{9E062FEE-0F72-4E66-9725-ACB5422C8105}" srcOrd="3" destOrd="0" presId="urn:microsoft.com/office/officeart/2008/layout/AlternatingHexagons"/>
    <dgm:cxn modelId="{8739ADE4-EDF7-40DA-9AC4-F26D80FA322B}" type="presParOf" srcId="{5967A214-005E-4B8E-9312-920E4388FDDD}" destId="{B44ECC5F-91DA-44C6-90D8-AF080861B3F0}" srcOrd="4" destOrd="0" presId="urn:microsoft.com/office/officeart/2008/layout/AlternatingHexagons"/>
    <dgm:cxn modelId="{5E16812E-30BB-4CC6-8DA4-D4530D19D51F}" type="presParOf" srcId="{E18DE266-E068-457D-860F-56F8D1E4F62B}" destId="{3C90824E-F2FE-4B24-969C-0D4A46E45DF9}" srcOrd="1" destOrd="0" presId="urn:microsoft.com/office/officeart/2008/layout/AlternatingHexagons"/>
    <dgm:cxn modelId="{E9A6FD26-670B-41D4-91CD-7326EFEBE20B}" type="presParOf" srcId="{E18DE266-E068-457D-860F-56F8D1E4F62B}" destId="{E66F51DD-6AA0-4564-A5FB-14DAEA8C9497}" srcOrd="2" destOrd="0" presId="urn:microsoft.com/office/officeart/2008/layout/AlternatingHexagons"/>
    <dgm:cxn modelId="{3D165FF2-E0A3-44BA-8595-12E61C512406}" type="presParOf" srcId="{E66F51DD-6AA0-4564-A5FB-14DAEA8C9497}" destId="{8FA9F225-8FC8-4167-8CFF-9B83C343BD56}" srcOrd="0" destOrd="0" presId="urn:microsoft.com/office/officeart/2008/layout/AlternatingHexagons"/>
    <dgm:cxn modelId="{1919372D-7F31-459E-B540-FD3CDCA4DF9C}" type="presParOf" srcId="{E66F51DD-6AA0-4564-A5FB-14DAEA8C9497}" destId="{6C1FBC0D-1286-4406-9283-B368208F8C92}" srcOrd="1" destOrd="0" presId="urn:microsoft.com/office/officeart/2008/layout/AlternatingHexagons"/>
    <dgm:cxn modelId="{8060154E-ADE4-46B7-B768-AB2FBB4BCB62}" type="presParOf" srcId="{E66F51DD-6AA0-4564-A5FB-14DAEA8C9497}" destId="{5743D386-84F6-4811-B570-C86C81F3BFEE}" srcOrd="2" destOrd="0" presId="urn:microsoft.com/office/officeart/2008/layout/AlternatingHexagons"/>
    <dgm:cxn modelId="{73E320F2-5997-45D6-92B7-D32FB3BB8F2F}" type="presParOf" srcId="{E66F51DD-6AA0-4564-A5FB-14DAEA8C9497}" destId="{F0A01D25-E1EF-4561-BECF-72401201A038}" srcOrd="3" destOrd="0" presId="urn:microsoft.com/office/officeart/2008/layout/AlternatingHexagons"/>
    <dgm:cxn modelId="{49A70D53-0EEC-48DA-84C4-7A6A1B754479}" type="presParOf" srcId="{E66F51DD-6AA0-4564-A5FB-14DAEA8C9497}" destId="{1D21488D-625B-454C-BE23-B7757044AB18}" srcOrd="4" destOrd="0" presId="urn:microsoft.com/office/officeart/2008/layout/AlternatingHexagons"/>
    <dgm:cxn modelId="{04119D49-8255-4728-9A57-E7E28198E474}" type="presParOf" srcId="{E18DE266-E068-457D-860F-56F8D1E4F62B}" destId="{40355F1E-A4C2-4C36-881F-0884E0C3A544}" srcOrd="3" destOrd="0" presId="urn:microsoft.com/office/officeart/2008/layout/AlternatingHexagons"/>
    <dgm:cxn modelId="{CDDE046C-93E8-4587-B107-54BB7BE7A20E}" type="presParOf" srcId="{E18DE266-E068-457D-860F-56F8D1E4F62B}" destId="{3FC18329-35DC-455A-9FDE-81161159B415}" srcOrd="4" destOrd="0" presId="urn:microsoft.com/office/officeart/2008/layout/AlternatingHexagons"/>
    <dgm:cxn modelId="{D77B8430-32E9-4F81-92C1-3EFC41FB5872}" type="presParOf" srcId="{3FC18329-35DC-455A-9FDE-81161159B415}" destId="{AE02958D-A757-4FF5-A782-3CE76909B07E}" srcOrd="0" destOrd="0" presId="urn:microsoft.com/office/officeart/2008/layout/AlternatingHexagons"/>
    <dgm:cxn modelId="{20F1379A-ABF4-48C2-BD79-0E02DFB0548B}" type="presParOf" srcId="{3FC18329-35DC-455A-9FDE-81161159B415}" destId="{F743D356-DE11-4B9D-AC3C-58547AAF891F}" srcOrd="1" destOrd="0" presId="urn:microsoft.com/office/officeart/2008/layout/AlternatingHexagons"/>
    <dgm:cxn modelId="{B4005D70-292D-424D-B0F7-36FB3E131FA1}" type="presParOf" srcId="{3FC18329-35DC-455A-9FDE-81161159B415}" destId="{4E5DF365-66A7-4C3B-84E8-D079F1F798F1}" srcOrd="2" destOrd="0" presId="urn:microsoft.com/office/officeart/2008/layout/AlternatingHexagons"/>
    <dgm:cxn modelId="{F8F5858E-5C0F-4DC2-AF11-CFA3A3E786A6}" type="presParOf" srcId="{3FC18329-35DC-455A-9FDE-81161159B415}" destId="{E7F86B3C-3DF1-4D94-AD1D-C175F4D8F2F8}" srcOrd="3" destOrd="0" presId="urn:microsoft.com/office/officeart/2008/layout/AlternatingHexagons"/>
    <dgm:cxn modelId="{BB91B06B-4565-447F-9A9E-7A4220D1E25B}" type="presParOf" srcId="{3FC18329-35DC-455A-9FDE-81161159B415}" destId="{6BDF53EE-6C06-40FD-9764-DE83BACD03B3}" srcOrd="4" destOrd="0" presId="urn:microsoft.com/office/officeart/2008/layout/AlternatingHexagons"/>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type="hexagon" r:blip="" rot="90">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type="hexagon" r:blip="" rot="90">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95D74-A285-47DF-9636-126780E17E9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7F667-B916-416D-B023-BD2407C73C2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413E617-1852-4039-8A41-B4FBB6EED324}"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5481DC2-33FF-4022-91B5-C13EC2E37E9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13E617-1852-4039-8A41-B4FBB6EED324}"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5481DC2-33FF-4022-91B5-C13EC2E37E9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13E617-1852-4039-8A41-B4FBB6EED324}"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5481DC2-33FF-4022-91B5-C13EC2E37E9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3E617-1852-4039-8A41-B4FBB6EED324}"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81DC2-33FF-4022-91B5-C13EC2E37E9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0.jpe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jpeg"/><Relationship Id="rId1" Type="http://schemas.openxmlformats.org/officeDocument/2006/relationships/chart" Target="../charts/chart4.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chart" Target="../charts/chart5.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9.jpeg"/><Relationship Id="rId2" Type="http://schemas.microsoft.com/office/2007/relationships/hdphoto" Target="../media/hdphoto1.wdp"/><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hdphoto1.wdp"/><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0.jpeg"/><Relationship Id="rId2" Type="http://schemas.microsoft.com/office/2007/relationships/hdphoto" Target="../media/hdphoto1.wdp"/><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1.jpeg"/><Relationship Id="rId2" Type="http://schemas.microsoft.com/office/2007/relationships/hdphoto" Target="../media/hdphoto1.wdp"/><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jpeg"/><Relationship Id="rId2" Type="http://schemas.microsoft.com/office/2007/relationships/hdphoto" Target="../media/hdphoto1.wdp"/><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10" name="文本框 9"/>
          <p:cNvSpPr txBox="1"/>
          <p:nvPr/>
        </p:nvSpPr>
        <p:spPr>
          <a:xfrm>
            <a:off x="3761447" y="2330679"/>
            <a:ext cx="4668716" cy="1446550"/>
          </a:xfrm>
          <a:prstGeom prst="rect">
            <a:avLst/>
          </a:prstGeom>
          <a:noFill/>
        </p:spPr>
        <p:txBody>
          <a:bodyPr wrap="square" rtlCol="0">
            <a:spAutoFit/>
          </a:bodyPr>
          <a:lstStyle/>
          <a:p>
            <a:pPr algn="ctr"/>
            <a:r>
              <a:rPr lang="en-US" altLang="zh-CN" sz="4400" dirty="0">
                <a:solidFill>
                  <a:srgbClr val="FFC000"/>
                </a:solidFill>
                <a:cs typeface="+mn-ea"/>
                <a:sym typeface="+mn-lt"/>
              </a:rPr>
              <a:t>NAME OF PRESENTATION</a:t>
            </a:r>
            <a:endParaRPr lang="zh-CN" altLang="en-US" sz="4400" dirty="0">
              <a:solidFill>
                <a:srgbClr val="FFC000"/>
              </a:solidFill>
              <a:cs typeface="+mn-ea"/>
              <a:sym typeface="+mn-lt"/>
            </a:endParaRPr>
          </a:p>
        </p:txBody>
      </p:sp>
      <p:sp>
        <p:nvSpPr>
          <p:cNvPr id="11" name="文本框 10"/>
          <p:cNvSpPr txBox="1"/>
          <p:nvPr/>
        </p:nvSpPr>
        <p:spPr>
          <a:xfrm>
            <a:off x="4396492" y="4067986"/>
            <a:ext cx="3398626" cy="461665"/>
          </a:xfrm>
          <a:prstGeom prst="rect">
            <a:avLst/>
          </a:prstGeom>
          <a:noFill/>
        </p:spPr>
        <p:txBody>
          <a:bodyPr wrap="square" rtlCol="0">
            <a:spAutoFit/>
          </a:bodyPr>
          <a:lstStyle/>
          <a:p>
            <a:pPr algn="ctr"/>
            <a:r>
              <a:rPr lang="en-US" altLang="zh-CN" sz="2400" dirty="0">
                <a:solidFill>
                  <a:srgbClr val="FFC000"/>
                </a:solidFill>
                <a:cs typeface="+mn-ea"/>
                <a:sym typeface="+mn-lt"/>
              </a:rPr>
              <a:t>Power Point Template</a:t>
            </a:r>
            <a:endParaRPr lang="zh-CN" altLang="en-US" sz="2400" dirty="0">
              <a:solidFill>
                <a:srgbClr val="FFC000"/>
              </a:solidFill>
              <a:cs typeface="+mn-ea"/>
              <a:sym typeface="+mn-lt"/>
            </a:endParaRPr>
          </a:p>
        </p:txBody>
      </p:sp>
      <p:sp>
        <p:nvSpPr>
          <p:cNvPr id="15" name="L 形 13"/>
          <p:cNvSpPr/>
          <p:nvPr/>
        </p:nvSpPr>
        <p:spPr>
          <a:xfrm flipV="1">
            <a:off x="3974232" y="2032000"/>
            <a:ext cx="600051" cy="597360"/>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C000"/>
              </a:solidFill>
              <a:cs typeface="+mn-ea"/>
              <a:sym typeface="+mn-lt"/>
            </a:endParaRPr>
          </a:p>
        </p:txBody>
      </p:sp>
      <p:sp>
        <p:nvSpPr>
          <p:cNvPr id="16" name="L 形 13"/>
          <p:cNvSpPr/>
          <p:nvPr/>
        </p:nvSpPr>
        <p:spPr>
          <a:xfrm flipH="1">
            <a:off x="7619131" y="4230971"/>
            <a:ext cx="600051" cy="597360"/>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C000"/>
              </a:solidFill>
              <a:cs typeface="+mn-ea"/>
              <a:sym typeface="+mn-lt"/>
            </a:endParaRPr>
          </a:p>
        </p:txBody>
      </p:sp>
      <p:sp>
        <p:nvSpPr>
          <p:cNvPr id="17" name="L 形 13"/>
          <p:cNvSpPr/>
          <p:nvPr/>
        </p:nvSpPr>
        <p:spPr>
          <a:xfrm>
            <a:off x="3972428" y="4230971"/>
            <a:ext cx="600051" cy="597360"/>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C000"/>
              </a:solidFill>
              <a:cs typeface="+mn-ea"/>
              <a:sym typeface="+mn-lt"/>
            </a:endParaRPr>
          </a:p>
        </p:txBody>
      </p:sp>
      <p:sp>
        <p:nvSpPr>
          <p:cNvPr id="18" name="L 形 13"/>
          <p:cNvSpPr/>
          <p:nvPr/>
        </p:nvSpPr>
        <p:spPr>
          <a:xfrm flipH="1" flipV="1">
            <a:off x="7619132" y="2031999"/>
            <a:ext cx="600051" cy="597360"/>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C000"/>
              </a:solidFill>
              <a:cs typeface="+mn-ea"/>
              <a:sym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3310" y="2475760"/>
            <a:ext cx="1393091" cy="1383417"/>
          </a:xfrm>
          <a:prstGeom prst="ellipse">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111" y="2485030"/>
            <a:ext cx="1393091" cy="1383417"/>
          </a:xfrm>
          <a:prstGeom prst="ellipse">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3625" y="2469917"/>
            <a:ext cx="1421490" cy="1411619"/>
          </a:xfrm>
          <a:prstGeom prst="ellipse">
            <a:avLst/>
          </a:prstGeom>
        </p:spPr>
      </p:pic>
      <p:grpSp>
        <p:nvGrpSpPr>
          <p:cNvPr id="2" name="组合 1"/>
          <p:cNvGrpSpPr/>
          <p:nvPr/>
        </p:nvGrpSpPr>
        <p:grpSpPr>
          <a:xfrm>
            <a:off x="1092200" y="584200"/>
            <a:ext cx="4148015" cy="1107996"/>
            <a:chOff x="1092200" y="584200"/>
            <a:chExt cx="4148015" cy="1107996"/>
          </a:xfrm>
        </p:grpSpPr>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srgbClr val="FFC617"/>
                  </a:solidFill>
                  <a:cs typeface="+mn-ea"/>
                  <a:sym typeface="+mn-lt"/>
                </a:rPr>
                <a:t>02</a:t>
              </a:r>
              <a:endParaRPr lang="zh-CN" altLang="en-US" sz="6600" dirty="0">
                <a:solidFill>
                  <a:srgbClr val="FFC617"/>
                </a:solidFill>
                <a:cs typeface="+mn-ea"/>
                <a:sym typeface="+mn-lt"/>
              </a:endParaRPr>
            </a:p>
          </p:txBody>
        </p:sp>
        <p:sp>
          <p:nvSpPr>
            <p:cNvPr id="4" name="文本框 3"/>
            <p:cNvSpPr txBox="1"/>
            <p:nvPr/>
          </p:nvSpPr>
          <p:spPr>
            <a:xfrm>
              <a:off x="2162319" y="783510"/>
              <a:ext cx="3077896" cy="523220"/>
            </a:xfrm>
            <a:prstGeom prst="rect">
              <a:avLst/>
            </a:prstGeom>
            <a:noFill/>
          </p:spPr>
          <p:txBody>
            <a:bodyPr wrap="square" rtlCol="0">
              <a:spAutoFit/>
            </a:bodyPr>
            <a:lstStyle/>
            <a:p>
              <a:r>
                <a:rPr lang="en-US" altLang="zh-CN" sz="2800" dirty="0">
                  <a:solidFill>
                    <a:srgbClr val="FFC617"/>
                  </a:solidFill>
                  <a:cs typeface="+mn-ea"/>
                  <a:sym typeface="+mn-lt"/>
                </a:rPr>
                <a:t>Click To Add Title</a:t>
              </a:r>
              <a:endParaRPr lang="zh-CN" altLang="en-US" sz="2800" dirty="0">
                <a:solidFill>
                  <a:srgbClr val="FFC617"/>
                </a:solidFill>
                <a:cs typeface="+mn-ea"/>
                <a:sym typeface="+mn-lt"/>
              </a:endParaRPr>
            </a:p>
          </p:txBody>
        </p:sp>
        <p:sp>
          <p:nvSpPr>
            <p:cNvPr id="5" name="矩形 4"/>
            <p:cNvSpPr/>
            <p:nvPr/>
          </p:nvSpPr>
          <p:spPr>
            <a:xfrm>
              <a:off x="2203883" y="1191685"/>
              <a:ext cx="1852430"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lumMod val="65000"/>
                    <a:lumOff val="35000"/>
                  </a:prstClr>
                </a:solidFill>
                <a:cs typeface="+mn-ea"/>
                <a:sym typeface="+mn-lt"/>
              </a:endParaRPr>
            </a:p>
          </p:txBody>
        </p:sp>
      </p:grpSp>
      <p:graphicFrame>
        <p:nvGraphicFramePr>
          <p:cNvPr id="75" name="图表 74"/>
          <p:cNvGraphicFramePr/>
          <p:nvPr/>
        </p:nvGraphicFramePr>
        <p:xfrm>
          <a:off x="7608106" y="1836010"/>
          <a:ext cx="2603500" cy="267943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6" name="图表 75"/>
          <p:cNvGraphicFramePr/>
          <p:nvPr/>
        </p:nvGraphicFramePr>
        <p:xfrm>
          <a:off x="1812673" y="1836008"/>
          <a:ext cx="2603500" cy="2679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7" name="图表 76"/>
          <p:cNvGraphicFramePr/>
          <p:nvPr/>
        </p:nvGraphicFramePr>
        <p:xfrm>
          <a:off x="4718227" y="1836010"/>
          <a:ext cx="2603500" cy="2679437"/>
        </p:xfrm>
        <a:graphic>
          <a:graphicData uri="http://schemas.openxmlformats.org/drawingml/2006/chart">
            <c:chart xmlns:c="http://schemas.openxmlformats.org/drawingml/2006/chart" xmlns:r="http://schemas.openxmlformats.org/officeDocument/2006/relationships" r:id="rId3"/>
          </a:graphicData>
        </a:graphic>
      </p:graphicFrame>
      <p:sp>
        <p:nvSpPr>
          <p:cNvPr id="87" name="文本框 86"/>
          <p:cNvSpPr txBox="1"/>
          <p:nvPr/>
        </p:nvSpPr>
        <p:spPr>
          <a:xfrm>
            <a:off x="2498942" y="2852562"/>
            <a:ext cx="1262311" cy="646331"/>
          </a:xfrm>
          <a:prstGeom prst="rect">
            <a:avLst/>
          </a:prstGeom>
          <a:noFill/>
        </p:spPr>
        <p:txBody>
          <a:bodyPr wrap="square" rtlCol="0">
            <a:spAutoFit/>
          </a:bodyPr>
          <a:lstStyle/>
          <a:p>
            <a:pPr algn="ctr"/>
            <a:r>
              <a:rPr lang="en-US" altLang="zh-CN" sz="3600" b="1" dirty="0">
                <a:solidFill>
                  <a:prstClr val="white"/>
                </a:solidFill>
                <a:cs typeface="+mn-ea"/>
                <a:sym typeface="+mn-lt"/>
              </a:rPr>
              <a:t>25%</a:t>
            </a:r>
            <a:endParaRPr lang="zh-CN" altLang="en-US" sz="3600" b="1" dirty="0">
              <a:solidFill>
                <a:prstClr val="white"/>
              </a:solidFill>
              <a:cs typeface="+mn-ea"/>
              <a:sym typeface="+mn-lt"/>
            </a:endParaRPr>
          </a:p>
        </p:txBody>
      </p:sp>
      <p:sp>
        <p:nvSpPr>
          <p:cNvPr id="88" name="文本框 87"/>
          <p:cNvSpPr txBox="1"/>
          <p:nvPr/>
        </p:nvSpPr>
        <p:spPr>
          <a:xfrm>
            <a:off x="5339753" y="2852562"/>
            <a:ext cx="1360449" cy="646331"/>
          </a:xfrm>
          <a:prstGeom prst="rect">
            <a:avLst/>
          </a:prstGeom>
          <a:noFill/>
        </p:spPr>
        <p:txBody>
          <a:bodyPr wrap="square" rtlCol="0">
            <a:spAutoFit/>
          </a:bodyPr>
          <a:lstStyle/>
          <a:p>
            <a:pPr algn="ctr"/>
            <a:r>
              <a:rPr lang="en-US" altLang="zh-CN" sz="3600" b="1" dirty="0">
                <a:solidFill>
                  <a:prstClr val="white"/>
                </a:solidFill>
                <a:cs typeface="+mn-ea"/>
                <a:sym typeface="+mn-lt"/>
              </a:rPr>
              <a:t>50%</a:t>
            </a:r>
            <a:endParaRPr lang="zh-CN" altLang="en-US" sz="3600" b="1" dirty="0">
              <a:solidFill>
                <a:prstClr val="white"/>
              </a:solidFill>
              <a:cs typeface="+mn-ea"/>
              <a:sym typeface="+mn-lt"/>
            </a:endParaRPr>
          </a:p>
        </p:txBody>
      </p:sp>
      <p:sp>
        <p:nvSpPr>
          <p:cNvPr id="89" name="文本框 88"/>
          <p:cNvSpPr txBox="1"/>
          <p:nvPr/>
        </p:nvSpPr>
        <p:spPr>
          <a:xfrm>
            <a:off x="8229632" y="2852563"/>
            <a:ext cx="1360449" cy="646331"/>
          </a:xfrm>
          <a:prstGeom prst="rect">
            <a:avLst/>
          </a:prstGeom>
          <a:noFill/>
        </p:spPr>
        <p:txBody>
          <a:bodyPr wrap="square" rtlCol="0">
            <a:spAutoFit/>
          </a:bodyPr>
          <a:lstStyle/>
          <a:p>
            <a:pPr algn="ctr"/>
            <a:r>
              <a:rPr lang="en-US" altLang="zh-CN" sz="3600" b="1" dirty="0">
                <a:solidFill>
                  <a:prstClr val="white"/>
                </a:solidFill>
                <a:cs typeface="+mn-ea"/>
                <a:sym typeface="+mn-lt"/>
              </a:rPr>
              <a:t>75%</a:t>
            </a:r>
            <a:endParaRPr lang="zh-CN" altLang="en-US" sz="3600" b="1" dirty="0">
              <a:solidFill>
                <a:prstClr val="white"/>
              </a:solidFill>
              <a:cs typeface="+mn-ea"/>
              <a:sym typeface="+mn-lt"/>
            </a:endParaRPr>
          </a:p>
        </p:txBody>
      </p:sp>
      <p:sp>
        <p:nvSpPr>
          <p:cNvPr id="90" name="文本框 89"/>
          <p:cNvSpPr txBox="1"/>
          <p:nvPr/>
        </p:nvSpPr>
        <p:spPr>
          <a:xfrm>
            <a:off x="2087507" y="4429292"/>
            <a:ext cx="2085182" cy="461665"/>
          </a:xfrm>
          <a:prstGeom prst="rect">
            <a:avLst/>
          </a:prstGeom>
          <a:noFill/>
        </p:spPr>
        <p:txBody>
          <a:bodyPr wrap="square" rtlCol="0">
            <a:spAutoFit/>
          </a:bodyPr>
          <a:lstStyle/>
          <a:p>
            <a:pPr algn="ctr"/>
            <a:r>
              <a:rPr lang="en-US" altLang="zh-CN" sz="2400" dirty="0">
                <a:solidFill>
                  <a:srgbClr val="FFC617"/>
                </a:solidFill>
                <a:cs typeface="+mn-ea"/>
                <a:sym typeface="+mn-lt"/>
              </a:rPr>
              <a:t>Your  Title</a:t>
            </a:r>
            <a:endParaRPr lang="zh-CN" altLang="en-US" sz="2400" dirty="0">
              <a:solidFill>
                <a:srgbClr val="FFC617"/>
              </a:solidFill>
              <a:cs typeface="+mn-ea"/>
              <a:sym typeface="+mn-lt"/>
            </a:endParaRPr>
          </a:p>
        </p:txBody>
      </p:sp>
      <p:sp>
        <p:nvSpPr>
          <p:cNvPr id="91" name="文本框 90"/>
          <p:cNvSpPr txBox="1"/>
          <p:nvPr/>
        </p:nvSpPr>
        <p:spPr>
          <a:xfrm>
            <a:off x="4977386" y="4429292"/>
            <a:ext cx="2085182" cy="461665"/>
          </a:xfrm>
          <a:prstGeom prst="rect">
            <a:avLst/>
          </a:prstGeom>
          <a:noFill/>
        </p:spPr>
        <p:txBody>
          <a:bodyPr wrap="square" rtlCol="0">
            <a:spAutoFit/>
          </a:bodyPr>
          <a:lstStyle/>
          <a:p>
            <a:pPr algn="ctr"/>
            <a:r>
              <a:rPr lang="en-US" altLang="zh-CN" sz="2400" dirty="0">
                <a:solidFill>
                  <a:srgbClr val="FFC617"/>
                </a:solidFill>
                <a:cs typeface="+mn-ea"/>
                <a:sym typeface="+mn-lt"/>
              </a:rPr>
              <a:t>Your  Title</a:t>
            </a:r>
            <a:endParaRPr lang="zh-CN" altLang="en-US" sz="2400" dirty="0">
              <a:solidFill>
                <a:srgbClr val="FFC617"/>
              </a:solidFill>
              <a:cs typeface="+mn-ea"/>
              <a:sym typeface="+mn-lt"/>
            </a:endParaRPr>
          </a:p>
        </p:txBody>
      </p:sp>
      <p:sp>
        <p:nvSpPr>
          <p:cNvPr id="92" name="文本框 91"/>
          <p:cNvSpPr txBox="1"/>
          <p:nvPr/>
        </p:nvSpPr>
        <p:spPr>
          <a:xfrm>
            <a:off x="7867265" y="4429291"/>
            <a:ext cx="2085182" cy="461665"/>
          </a:xfrm>
          <a:prstGeom prst="rect">
            <a:avLst/>
          </a:prstGeom>
          <a:noFill/>
        </p:spPr>
        <p:txBody>
          <a:bodyPr wrap="square" rtlCol="0">
            <a:spAutoFit/>
          </a:bodyPr>
          <a:lstStyle/>
          <a:p>
            <a:pPr algn="ctr"/>
            <a:r>
              <a:rPr lang="en-US" altLang="zh-CN" sz="2400" dirty="0">
                <a:solidFill>
                  <a:srgbClr val="FFC617"/>
                </a:solidFill>
                <a:cs typeface="+mn-ea"/>
                <a:sym typeface="+mn-lt"/>
              </a:rPr>
              <a:t>Your  Title</a:t>
            </a:r>
            <a:endParaRPr lang="zh-CN" altLang="en-US" sz="2400" dirty="0">
              <a:solidFill>
                <a:srgbClr val="FFC617"/>
              </a:solidFill>
              <a:cs typeface="+mn-ea"/>
              <a:sym typeface="+mn-lt"/>
            </a:endParaRPr>
          </a:p>
        </p:txBody>
      </p:sp>
      <p:sp>
        <p:nvSpPr>
          <p:cNvPr id="93" name="文本框 92"/>
          <p:cNvSpPr txBox="1"/>
          <p:nvPr/>
        </p:nvSpPr>
        <p:spPr>
          <a:xfrm>
            <a:off x="2111762" y="4899249"/>
            <a:ext cx="2036672" cy="1077218"/>
          </a:xfrm>
          <a:prstGeom prst="rect">
            <a:avLst/>
          </a:prstGeom>
          <a:noFill/>
        </p:spPr>
        <p:txBody>
          <a:bodyPr wrap="square" rtlCol="0">
            <a:spAutoFit/>
          </a:bodyPr>
          <a:lstStyle/>
          <a:p>
            <a:pPr algn="ct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 add  Your  text  here</a:t>
            </a:r>
            <a:endParaRPr lang="en-US" altLang="zh-CN" sz="1600" dirty="0">
              <a:solidFill>
                <a:prstClr val="black">
                  <a:lumMod val="65000"/>
                  <a:lumOff val="35000"/>
                </a:prstClr>
              </a:solidFill>
              <a:cs typeface="+mn-ea"/>
              <a:sym typeface="+mn-lt"/>
            </a:endParaRPr>
          </a:p>
        </p:txBody>
      </p:sp>
      <p:sp>
        <p:nvSpPr>
          <p:cNvPr id="94" name="文本框 93"/>
          <p:cNvSpPr txBox="1"/>
          <p:nvPr/>
        </p:nvSpPr>
        <p:spPr>
          <a:xfrm>
            <a:off x="5025896" y="4890956"/>
            <a:ext cx="2036672" cy="1077218"/>
          </a:xfrm>
          <a:prstGeom prst="rect">
            <a:avLst/>
          </a:prstGeom>
          <a:noFill/>
        </p:spPr>
        <p:txBody>
          <a:bodyPr wrap="square" rtlCol="0">
            <a:spAutoFit/>
          </a:bodyPr>
          <a:lstStyle/>
          <a:p>
            <a:pPr algn="ct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 add  Your  text  here</a:t>
            </a:r>
            <a:endParaRPr lang="en-US" altLang="zh-CN" sz="1600" dirty="0">
              <a:solidFill>
                <a:prstClr val="black">
                  <a:lumMod val="65000"/>
                  <a:lumOff val="35000"/>
                </a:prstClr>
              </a:solidFill>
              <a:cs typeface="+mn-ea"/>
              <a:sym typeface="+mn-lt"/>
            </a:endParaRPr>
          </a:p>
        </p:txBody>
      </p:sp>
      <p:sp>
        <p:nvSpPr>
          <p:cNvPr id="95" name="文本框 94"/>
          <p:cNvSpPr txBox="1"/>
          <p:nvPr/>
        </p:nvSpPr>
        <p:spPr>
          <a:xfrm>
            <a:off x="7940030" y="4899249"/>
            <a:ext cx="2036672" cy="1077218"/>
          </a:xfrm>
          <a:prstGeom prst="rect">
            <a:avLst/>
          </a:prstGeom>
          <a:noFill/>
        </p:spPr>
        <p:txBody>
          <a:bodyPr wrap="square" rtlCol="0">
            <a:spAutoFit/>
          </a:bodyPr>
          <a:lstStyle/>
          <a:p>
            <a:pPr algn="ct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 add  Your  text  here</a:t>
            </a:r>
            <a:endParaRPr lang="en-US" altLang="zh-CN" sz="1600" dirty="0">
              <a:solidFill>
                <a:prstClr val="black">
                  <a:lumMod val="65000"/>
                  <a:lumOff val="35000"/>
                </a:prstClr>
              </a:solidFill>
              <a:cs typeface="+mn-ea"/>
              <a:sym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1">
            <a:extLst>
              <a:ext uri="{28A0092B-C50C-407E-A947-70E740481C1C}">
                <a14:useLocalDpi xmlns:a14="http://schemas.microsoft.com/office/drawing/2010/main" val="0"/>
              </a:ext>
            </a:extLst>
          </a:blip>
          <a:srcRect t="708" b="64512"/>
          <a:stretch>
            <a:fillRect/>
          </a:stretch>
        </p:blipFill>
        <p:spPr>
          <a:xfrm>
            <a:off x="0" y="4023049"/>
            <a:ext cx="12192000" cy="2859314"/>
          </a:xfrm>
          <a:prstGeom prst="rect">
            <a:avLst/>
          </a:prstGeom>
        </p:spPr>
      </p:pic>
      <p:sp useBgFill="1">
        <p:nvSpPr>
          <p:cNvPr id="9" name="椭圆 8"/>
          <p:cNvSpPr/>
          <p:nvPr/>
        </p:nvSpPr>
        <p:spPr>
          <a:xfrm>
            <a:off x="1867333" y="3257765"/>
            <a:ext cx="1333067" cy="13330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2454" y="3417762"/>
            <a:ext cx="1008253" cy="1001251"/>
          </a:xfrm>
          <a:prstGeom prst="ellipse">
            <a:avLst/>
          </a:prstGeom>
        </p:spPr>
      </p:pic>
      <p:grpSp>
        <p:nvGrpSpPr>
          <p:cNvPr id="2" name="组合 1"/>
          <p:cNvGrpSpPr/>
          <p:nvPr/>
        </p:nvGrpSpPr>
        <p:grpSpPr>
          <a:xfrm>
            <a:off x="1092200" y="584200"/>
            <a:ext cx="2964113" cy="1107996"/>
            <a:chOff x="1092200" y="584200"/>
            <a:chExt cx="2964113" cy="1107996"/>
          </a:xfrm>
        </p:grpSpPr>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srgbClr val="FFC617"/>
                  </a:solidFill>
                  <a:cs typeface="+mn-ea"/>
                  <a:sym typeface="+mn-lt"/>
                </a:rPr>
                <a:t>02</a:t>
              </a:r>
              <a:endParaRPr lang="zh-CN" altLang="en-US" sz="6600" dirty="0">
                <a:solidFill>
                  <a:srgbClr val="FFC617"/>
                </a:solidFill>
                <a:cs typeface="+mn-ea"/>
                <a:sym typeface="+mn-lt"/>
              </a:endParaRPr>
            </a:p>
          </p:txBody>
        </p:sp>
        <p:sp>
          <p:nvSpPr>
            <p:cNvPr id="5" name="矩形 4"/>
            <p:cNvSpPr/>
            <p:nvPr/>
          </p:nvSpPr>
          <p:spPr>
            <a:xfrm>
              <a:off x="2203883" y="1191685"/>
              <a:ext cx="1852430"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solidFill>
                <a:cs typeface="+mn-ea"/>
                <a:sym typeface="+mn-lt"/>
              </a:endParaRPr>
            </a:p>
          </p:txBody>
        </p:sp>
      </p:grpSp>
      <p:sp useBgFill="1">
        <p:nvSpPr>
          <p:cNvPr id="10" name="椭圆 9"/>
          <p:cNvSpPr/>
          <p:nvPr/>
        </p:nvSpPr>
        <p:spPr>
          <a:xfrm>
            <a:off x="4176026" y="3257765"/>
            <a:ext cx="1333067" cy="13330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useBgFill="1">
        <p:nvSpPr>
          <p:cNvPr id="11" name="椭圆 10"/>
          <p:cNvSpPr/>
          <p:nvPr/>
        </p:nvSpPr>
        <p:spPr>
          <a:xfrm>
            <a:off x="8793413" y="3257765"/>
            <a:ext cx="1333067" cy="13330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useBgFill="1">
        <p:nvSpPr>
          <p:cNvPr id="12" name="椭圆 11"/>
          <p:cNvSpPr/>
          <p:nvPr/>
        </p:nvSpPr>
        <p:spPr>
          <a:xfrm>
            <a:off x="6484719" y="3257765"/>
            <a:ext cx="1333067" cy="13330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文本框 16"/>
          <p:cNvSpPr txBox="1"/>
          <p:nvPr/>
        </p:nvSpPr>
        <p:spPr>
          <a:xfrm>
            <a:off x="4504505" y="1902747"/>
            <a:ext cx="825867" cy="1374735"/>
          </a:xfrm>
          <a:prstGeom prst="rect">
            <a:avLst/>
          </a:prstGeom>
          <a:noFill/>
        </p:spPr>
        <p:txBody>
          <a:bodyPr vert="horz" wrap="square" rtlCol="0">
            <a:spAutoFit/>
          </a:bodyPr>
          <a:lstStyle/>
          <a:p>
            <a:pPr algn="ctr">
              <a:lnSpc>
                <a:spcPts val="2500"/>
              </a:lnSpc>
            </a:pPr>
            <a:r>
              <a:rPr lang="en-US" altLang="zh-CN" dirty="0">
                <a:solidFill>
                  <a:prstClr val="black">
                    <a:lumMod val="65000"/>
                    <a:lumOff val="35000"/>
                  </a:prstClr>
                </a:solidFill>
                <a:cs typeface="+mn-ea"/>
                <a:sym typeface="+mn-lt"/>
              </a:rPr>
              <a:t>Add  Your  text  here</a:t>
            </a:r>
            <a:endParaRPr lang="en-US" altLang="zh-CN" dirty="0">
              <a:solidFill>
                <a:prstClr val="black">
                  <a:lumMod val="65000"/>
                  <a:lumOff val="35000"/>
                </a:prstClr>
              </a:solidFill>
              <a:cs typeface="+mn-ea"/>
              <a:sym typeface="+mn-lt"/>
            </a:endParaRPr>
          </a:p>
        </p:txBody>
      </p:sp>
      <p:sp>
        <p:nvSpPr>
          <p:cNvPr id="18" name="文本框 17"/>
          <p:cNvSpPr txBox="1"/>
          <p:nvPr/>
        </p:nvSpPr>
        <p:spPr>
          <a:xfrm>
            <a:off x="2195812" y="1902747"/>
            <a:ext cx="825867" cy="1374735"/>
          </a:xfrm>
          <a:prstGeom prst="rect">
            <a:avLst/>
          </a:prstGeom>
          <a:noFill/>
        </p:spPr>
        <p:txBody>
          <a:bodyPr vert="horz" wrap="square" rtlCol="0">
            <a:spAutoFit/>
          </a:bodyPr>
          <a:lstStyle/>
          <a:p>
            <a:pPr algn="ctr">
              <a:lnSpc>
                <a:spcPts val="2500"/>
              </a:lnSpc>
            </a:pPr>
            <a:r>
              <a:rPr lang="en-US" altLang="zh-CN" dirty="0">
                <a:solidFill>
                  <a:prstClr val="black">
                    <a:lumMod val="65000"/>
                    <a:lumOff val="35000"/>
                  </a:prstClr>
                </a:solidFill>
                <a:cs typeface="+mn-ea"/>
                <a:sym typeface="+mn-lt"/>
              </a:rPr>
              <a:t>Add  Your  text  here</a:t>
            </a:r>
            <a:endParaRPr lang="en-US" altLang="zh-CN" dirty="0">
              <a:solidFill>
                <a:prstClr val="black">
                  <a:lumMod val="65000"/>
                  <a:lumOff val="35000"/>
                </a:prstClr>
              </a:solidFill>
              <a:cs typeface="+mn-ea"/>
              <a:sym typeface="+mn-lt"/>
            </a:endParaRPr>
          </a:p>
        </p:txBody>
      </p:sp>
      <p:sp>
        <p:nvSpPr>
          <p:cNvPr id="19" name="文本框 18"/>
          <p:cNvSpPr txBox="1"/>
          <p:nvPr/>
        </p:nvSpPr>
        <p:spPr>
          <a:xfrm>
            <a:off x="6813198" y="1902747"/>
            <a:ext cx="825867" cy="1374735"/>
          </a:xfrm>
          <a:prstGeom prst="rect">
            <a:avLst/>
          </a:prstGeom>
          <a:noFill/>
        </p:spPr>
        <p:txBody>
          <a:bodyPr vert="horz" wrap="square" rtlCol="0">
            <a:spAutoFit/>
          </a:bodyPr>
          <a:lstStyle/>
          <a:p>
            <a:pPr algn="ctr">
              <a:lnSpc>
                <a:spcPts val="2500"/>
              </a:lnSpc>
            </a:pPr>
            <a:r>
              <a:rPr lang="en-US" altLang="zh-CN" dirty="0">
                <a:solidFill>
                  <a:prstClr val="black">
                    <a:lumMod val="65000"/>
                    <a:lumOff val="35000"/>
                  </a:prstClr>
                </a:solidFill>
                <a:cs typeface="+mn-ea"/>
                <a:sym typeface="+mn-lt"/>
              </a:rPr>
              <a:t>Add  Your  text  here</a:t>
            </a:r>
            <a:endParaRPr lang="en-US" altLang="zh-CN" dirty="0">
              <a:solidFill>
                <a:prstClr val="black">
                  <a:lumMod val="65000"/>
                  <a:lumOff val="35000"/>
                </a:prstClr>
              </a:solidFill>
              <a:cs typeface="+mn-ea"/>
              <a:sym typeface="+mn-lt"/>
            </a:endParaRPr>
          </a:p>
        </p:txBody>
      </p:sp>
      <p:sp>
        <p:nvSpPr>
          <p:cNvPr id="20" name="文本框 19"/>
          <p:cNvSpPr txBox="1"/>
          <p:nvPr/>
        </p:nvSpPr>
        <p:spPr>
          <a:xfrm>
            <a:off x="9122500" y="1902747"/>
            <a:ext cx="825867" cy="1374735"/>
          </a:xfrm>
          <a:prstGeom prst="rect">
            <a:avLst/>
          </a:prstGeom>
          <a:noFill/>
        </p:spPr>
        <p:txBody>
          <a:bodyPr vert="horz" wrap="square" rtlCol="0">
            <a:spAutoFit/>
          </a:bodyPr>
          <a:lstStyle/>
          <a:p>
            <a:pPr algn="ctr">
              <a:lnSpc>
                <a:spcPts val="2500"/>
              </a:lnSpc>
            </a:pPr>
            <a:r>
              <a:rPr lang="en-US" altLang="zh-CN" dirty="0">
                <a:solidFill>
                  <a:prstClr val="black">
                    <a:lumMod val="65000"/>
                    <a:lumOff val="35000"/>
                  </a:prstClr>
                </a:solidFill>
                <a:cs typeface="+mn-ea"/>
                <a:sym typeface="+mn-lt"/>
              </a:rPr>
              <a:t>Add  Your  text  here</a:t>
            </a:r>
            <a:endParaRPr lang="en-US" altLang="zh-CN" dirty="0">
              <a:solidFill>
                <a:prstClr val="black">
                  <a:lumMod val="65000"/>
                  <a:lumOff val="35000"/>
                </a:prstClr>
              </a:solidFill>
              <a:cs typeface="+mn-ea"/>
              <a:sym typeface="+mn-lt"/>
            </a:endParaRPr>
          </a:p>
        </p:txBody>
      </p:sp>
      <p:sp>
        <p:nvSpPr>
          <p:cNvPr id="21" name="文本框 20"/>
          <p:cNvSpPr txBox="1"/>
          <p:nvPr/>
        </p:nvSpPr>
        <p:spPr>
          <a:xfrm>
            <a:off x="2044836" y="3693465"/>
            <a:ext cx="1044710" cy="461665"/>
          </a:xfrm>
          <a:prstGeom prst="rect">
            <a:avLst/>
          </a:prstGeom>
          <a:noFill/>
        </p:spPr>
        <p:txBody>
          <a:bodyPr wrap="square" rtlCol="0">
            <a:spAutoFit/>
          </a:bodyPr>
          <a:lstStyle/>
          <a:p>
            <a:pPr algn="ctr"/>
            <a:r>
              <a:rPr lang="en-US" altLang="zh-CN" sz="2400" dirty="0" smtClean="0">
                <a:solidFill>
                  <a:prstClr val="white"/>
                </a:solidFill>
                <a:cs typeface="+mn-ea"/>
                <a:sym typeface="+mn-lt"/>
              </a:rPr>
              <a:t>2015</a:t>
            </a:r>
            <a:endParaRPr lang="zh-CN" altLang="en-US" sz="2400" dirty="0">
              <a:solidFill>
                <a:prstClr val="white"/>
              </a:solidFill>
              <a:cs typeface="+mn-ea"/>
              <a:sym typeface="+mn-lt"/>
            </a:endParaRPr>
          </a:p>
        </p:txBody>
      </p:sp>
      <p:sp>
        <p:nvSpPr>
          <p:cNvPr id="26" name="文本框 25"/>
          <p:cNvSpPr txBox="1"/>
          <p:nvPr/>
        </p:nvSpPr>
        <p:spPr>
          <a:xfrm>
            <a:off x="2962167" y="1950787"/>
            <a:ext cx="977900" cy="523220"/>
          </a:xfrm>
          <a:prstGeom prst="rect">
            <a:avLst/>
          </a:prstGeom>
          <a:noFill/>
        </p:spPr>
        <p:txBody>
          <a:bodyPr wrap="square" rtlCol="0">
            <a:spAutoFit/>
          </a:bodyPr>
          <a:lstStyle/>
          <a:p>
            <a:r>
              <a:rPr lang="en-US" altLang="zh-CN" sz="2800" dirty="0">
                <a:solidFill>
                  <a:srgbClr val="FFC617"/>
                </a:solidFill>
                <a:cs typeface="+mn-ea"/>
                <a:sym typeface="+mn-lt"/>
              </a:rPr>
              <a:t>30%</a:t>
            </a:r>
            <a:endParaRPr lang="zh-CN" altLang="en-US" sz="2800" dirty="0">
              <a:solidFill>
                <a:srgbClr val="FFC617"/>
              </a:solidFill>
              <a:cs typeface="+mn-ea"/>
              <a:sym typeface="+mn-lt"/>
            </a:endParaRPr>
          </a:p>
        </p:txBody>
      </p:sp>
      <p:sp>
        <p:nvSpPr>
          <p:cNvPr id="27" name="文本框 26"/>
          <p:cNvSpPr txBox="1"/>
          <p:nvPr/>
        </p:nvSpPr>
        <p:spPr>
          <a:xfrm>
            <a:off x="5320093" y="2716138"/>
            <a:ext cx="977900" cy="523220"/>
          </a:xfrm>
          <a:prstGeom prst="rect">
            <a:avLst/>
          </a:prstGeom>
          <a:noFill/>
        </p:spPr>
        <p:txBody>
          <a:bodyPr wrap="square" rtlCol="0">
            <a:spAutoFit/>
          </a:bodyPr>
          <a:lstStyle/>
          <a:p>
            <a:r>
              <a:rPr lang="en-US" altLang="zh-CN" sz="2800" dirty="0">
                <a:solidFill>
                  <a:srgbClr val="FFC617"/>
                </a:solidFill>
                <a:cs typeface="+mn-ea"/>
                <a:sym typeface="+mn-lt"/>
              </a:rPr>
              <a:t>50%</a:t>
            </a:r>
            <a:endParaRPr lang="zh-CN" altLang="en-US" sz="2800" dirty="0">
              <a:solidFill>
                <a:srgbClr val="FFC617"/>
              </a:solidFill>
              <a:cs typeface="+mn-ea"/>
              <a:sym typeface="+mn-lt"/>
            </a:endParaRPr>
          </a:p>
        </p:txBody>
      </p:sp>
      <p:sp>
        <p:nvSpPr>
          <p:cNvPr id="28" name="文本框 27"/>
          <p:cNvSpPr txBox="1"/>
          <p:nvPr/>
        </p:nvSpPr>
        <p:spPr>
          <a:xfrm>
            <a:off x="7683052" y="1902747"/>
            <a:ext cx="977900" cy="523220"/>
          </a:xfrm>
          <a:prstGeom prst="rect">
            <a:avLst/>
          </a:prstGeom>
          <a:noFill/>
        </p:spPr>
        <p:txBody>
          <a:bodyPr wrap="square" rtlCol="0">
            <a:spAutoFit/>
          </a:bodyPr>
          <a:lstStyle/>
          <a:p>
            <a:r>
              <a:rPr lang="en-US" altLang="zh-CN" sz="2800" dirty="0">
                <a:solidFill>
                  <a:srgbClr val="FFC617"/>
                </a:solidFill>
                <a:cs typeface="+mn-ea"/>
                <a:sym typeface="+mn-lt"/>
              </a:rPr>
              <a:t>70%</a:t>
            </a:r>
            <a:endParaRPr lang="zh-CN" altLang="en-US" sz="2800" dirty="0">
              <a:solidFill>
                <a:srgbClr val="FFC617"/>
              </a:solidFill>
              <a:cs typeface="+mn-ea"/>
              <a:sym typeface="+mn-lt"/>
            </a:endParaRPr>
          </a:p>
        </p:txBody>
      </p:sp>
      <p:sp>
        <p:nvSpPr>
          <p:cNvPr id="29" name="文本框 28"/>
          <p:cNvSpPr txBox="1"/>
          <p:nvPr/>
        </p:nvSpPr>
        <p:spPr>
          <a:xfrm>
            <a:off x="9919195" y="2682589"/>
            <a:ext cx="977900" cy="523220"/>
          </a:xfrm>
          <a:prstGeom prst="rect">
            <a:avLst/>
          </a:prstGeom>
          <a:noFill/>
        </p:spPr>
        <p:txBody>
          <a:bodyPr wrap="square" rtlCol="0">
            <a:spAutoFit/>
          </a:bodyPr>
          <a:lstStyle/>
          <a:p>
            <a:r>
              <a:rPr lang="en-US" altLang="zh-CN" sz="2800" dirty="0">
                <a:solidFill>
                  <a:srgbClr val="FFC617"/>
                </a:solidFill>
                <a:cs typeface="+mn-ea"/>
                <a:sym typeface="+mn-lt"/>
              </a:rPr>
              <a:t>90%</a:t>
            </a:r>
            <a:endParaRPr lang="zh-CN" altLang="en-US" sz="2800" dirty="0">
              <a:solidFill>
                <a:srgbClr val="FFC617"/>
              </a:solidFill>
              <a:cs typeface="+mn-ea"/>
              <a:sym typeface="+mn-lt"/>
            </a:endParaRPr>
          </a:p>
        </p:txBody>
      </p:sp>
      <p:sp>
        <p:nvSpPr>
          <p:cNvPr id="30" name="文本框 29"/>
          <p:cNvSpPr txBox="1"/>
          <p:nvPr/>
        </p:nvSpPr>
        <p:spPr>
          <a:xfrm>
            <a:off x="2068716" y="4732455"/>
            <a:ext cx="996950" cy="523220"/>
          </a:xfrm>
          <a:prstGeom prst="rect">
            <a:avLst/>
          </a:prstGeom>
          <a:noFill/>
        </p:spPr>
        <p:txBody>
          <a:bodyPr wrap="square" rtlCol="0">
            <a:spAutoFit/>
          </a:bodyPr>
          <a:lstStyle/>
          <a:p>
            <a:pPr algn="ctr"/>
            <a:r>
              <a:rPr lang="en-US" altLang="zh-CN" sz="2800" dirty="0">
                <a:solidFill>
                  <a:prstClr val="white">
                    <a:lumMod val="95000"/>
                  </a:prstClr>
                </a:solidFill>
                <a:cs typeface="+mn-ea"/>
                <a:sym typeface="+mn-lt"/>
              </a:rPr>
              <a:t>Title</a:t>
            </a:r>
            <a:endParaRPr lang="zh-CN" altLang="en-US" sz="2800" dirty="0">
              <a:solidFill>
                <a:prstClr val="white">
                  <a:lumMod val="95000"/>
                </a:prstClr>
              </a:solidFill>
              <a:cs typeface="+mn-ea"/>
              <a:sym typeface="+mn-lt"/>
            </a:endParaRPr>
          </a:p>
        </p:txBody>
      </p:sp>
      <p:sp>
        <p:nvSpPr>
          <p:cNvPr id="31" name="文本框 30"/>
          <p:cNvSpPr txBox="1"/>
          <p:nvPr/>
        </p:nvSpPr>
        <p:spPr>
          <a:xfrm>
            <a:off x="4377409" y="4732455"/>
            <a:ext cx="996950" cy="523220"/>
          </a:xfrm>
          <a:prstGeom prst="rect">
            <a:avLst/>
          </a:prstGeom>
          <a:noFill/>
        </p:spPr>
        <p:txBody>
          <a:bodyPr wrap="square" rtlCol="0">
            <a:spAutoFit/>
          </a:bodyPr>
          <a:lstStyle/>
          <a:p>
            <a:pPr algn="ctr"/>
            <a:r>
              <a:rPr lang="en-US" altLang="zh-CN" sz="2800" dirty="0">
                <a:solidFill>
                  <a:prstClr val="white">
                    <a:lumMod val="95000"/>
                  </a:prstClr>
                </a:solidFill>
                <a:cs typeface="+mn-ea"/>
                <a:sym typeface="+mn-lt"/>
              </a:rPr>
              <a:t>Title</a:t>
            </a:r>
            <a:endParaRPr lang="zh-CN" altLang="en-US" sz="2800" dirty="0">
              <a:solidFill>
                <a:prstClr val="white">
                  <a:lumMod val="95000"/>
                </a:prstClr>
              </a:solidFill>
              <a:cs typeface="+mn-ea"/>
              <a:sym typeface="+mn-lt"/>
            </a:endParaRPr>
          </a:p>
        </p:txBody>
      </p:sp>
      <p:sp>
        <p:nvSpPr>
          <p:cNvPr id="32" name="文本框 31"/>
          <p:cNvSpPr txBox="1"/>
          <p:nvPr/>
        </p:nvSpPr>
        <p:spPr>
          <a:xfrm>
            <a:off x="6686102" y="4732455"/>
            <a:ext cx="996950" cy="523220"/>
          </a:xfrm>
          <a:prstGeom prst="rect">
            <a:avLst/>
          </a:prstGeom>
          <a:noFill/>
        </p:spPr>
        <p:txBody>
          <a:bodyPr wrap="square" rtlCol="0">
            <a:spAutoFit/>
          </a:bodyPr>
          <a:lstStyle/>
          <a:p>
            <a:pPr algn="ctr"/>
            <a:r>
              <a:rPr lang="en-US" altLang="zh-CN" sz="2800" dirty="0">
                <a:solidFill>
                  <a:prstClr val="white">
                    <a:lumMod val="95000"/>
                  </a:prstClr>
                </a:solidFill>
                <a:cs typeface="+mn-ea"/>
                <a:sym typeface="+mn-lt"/>
              </a:rPr>
              <a:t>Title</a:t>
            </a:r>
            <a:endParaRPr lang="zh-CN" altLang="en-US" sz="2800" dirty="0">
              <a:solidFill>
                <a:prstClr val="white">
                  <a:lumMod val="95000"/>
                </a:prstClr>
              </a:solidFill>
              <a:cs typeface="+mn-ea"/>
              <a:sym typeface="+mn-lt"/>
            </a:endParaRPr>
          </a:p>
        </p:txBody>
      </p:sp>
      <p:sp>
        <p:nvSpPr>
          <p:cNvPr id="33" name="文本框 32"/>
          <p:cNvSpPr txBox="1"/>
          <p:nvPr/>
        </p:nvSpPr>
        <p:spPr>
          <a:xfrm>
            <a:off x="8994795" y="4728433"/>
            <a:ext cx="996950" cy="523220"/>
          </a:xfrm>
          <a:prstGeom prst="rect">
            <a:avLst/>
          </a:prstGeom>
          <a:noFill/>
        </p:spPr>
        <p:txBody>
          <a:bodyPr wrap="square" rtlCol="0">
            <a:spAutoFit/>
          </a:bodyPr>
          <a:lstStyle/>
          <a:p>
            <a:pPr algn="ctr"/>
            <a:r>
              <a:rPr lang="en-US" altLang="zh-CN" sz="2800" dirty="0">
                <a:solidFill>
                  <a:prstClr val="white">
                    <a:lumMod val="95000"/>
                  </a:prstClr>
                </a:solidFill>
                <a:cs typeface="+mn-ea"/>
                <a:sym typeface="+mn-lt"/>
              </a:rPr>
              <a:t>Title</a:t>
            </a:r>
            <a:endParaRPr lang="zh-CN" altLang="en-US" sz="2800" dirty="0">
              <a:solidFill>
                <a:prstClr val="white">
                  <a:lumMod val="95000"/>
                </a:prstClr>
              </a:solidFill>
              <a:cs typeface="+mn-ea"/>
              <a:sym typeface="+mn-lt"/>
            </a:endParaRPr>
          </a:p>
        </p:txBody>
      </p:sp>
      <p:sp>
        <p:nvSpPr>
          <p:cNvPr id="34" name="文本框 33"/>
          <p:cNvSpPr txBox="1"/>
          <p:nvPr/>
        </p:nvSpPr>
        <p:spPr>
          <a:xfrm>
            <a:off x="2023254" y="5452706"/>
            <a:ext cx="7931334" cy="584775"/>
          </a:xfrm>
          <a:prstGeom prst="rect">
            <a:avLst/>
          </a:prstGeom>
          <a:noFill/>
        </p:spPr>
        <p:txBody>
          <a:bodyPr wrap="square" rtlCol="0">
            <a:spAutoFit/>
          </a:bodyPr>
          <a:lstStyle/>
          <a:p>
            <a:pPr algn="ctr"/>
            <a:r>
              <a:rPr lang="en-US" altLang="zh-CN" sz="1600" dirty="0">
                <a:solidFill>
                  <a:prstClr val="white">
                    <a:lumMod val="65000"/>
                  </a:prstClr>
                </a:solidFill>
                <a:cs typeface="+mn-ea"/>
                <a:sym typeface="+mn-lt"/>
              </a:rPr>
              <a:t>Add  Your  text  here  add  Your  text  here</a:t>
            </a:r>
            <a:r>
              <a:rPr lang="zh-CN" altLang="en-US" sz="1600" dirty="0">
                <a:solidFill>
                  <a:prstClr val="white">
                    <a:lumMod val="65000"/>
                  </a:prstClr>
                </a:solidFill>
                <a:cs typeface="+mn-ea"/>
                <a:sym typeface="+mn-lt"/>
              </a:rPr>
              <a:t>  </a:t>
            </a:r>
            <a:r>
              <a:rPr lang="en-US" altLang="zh-CN" sz="1600" dirty="0">
                <a:solidFill>
                  <a:prstClr val="white">
                    <a:lumMod val="65000"/>
                  </a:prstClr>
                </a:solidFill>
                <a:cs typeface="+mn-ea"/>
                <a:sym typeface="+mn-lt"/>
              </a:rPr>
              <a:t>add  Your  text  here</a:t>
            </a:r>
            <a:r>
              <a:rPr lang="zh-CN" altLang="en-US" sz="1600" dirty="0">
                <a:solidFill>
                  <a:prstClr val="white">
                    <a:lumMod val="65000"/>
                  </a:prstClr>
                </a:solidFill>
                <a:cs typeface="+mn-ea"/>
                <a:sym typeface="+mn-lt"/>
              </a:rPr>
              <a:t>  </a:t>
            </a:r>
            <a:r>
              <a:rPr lang="en-US" altLang="zh-CN" sz="1600" dirty="0">
                <a:solidFill>
                  <a:prstClr val="white">
                    <a:lumMod val="65000"/>
                  </a:prstClr>
                </a:solidFill>
                <a:cs typeface="+mn-ea"/>
                <a:sym typeface="+mn-lt"/>
              </a:rPr>
              <a:t>add  Your  text  add  Your  text  here</a:t>
            </a:r>
            <a:r>
              <a:rPr lang="zh-CN" altLang="en-US" sz="1600" dirty="0">
                <a:solidFill>
                  <a:prstClr val="white">
                    <a:lumMod val="65000"/>
                  </a:prstClr>
                </a:solidFill>
                <a:cs typeface="+mn-ea"/>
                <a:sym typeface="+mn-lt"/>
              </a:rPr>
              <a:t>  </a:t>
            </a:r>
            <a:r>
              <a:rPr lang="en-US" altLang="zh-CN" sz="1600" dirty="0">
                <a:solidFill>
                  <a:prstClr val="white">
                    <a:lumMod val="65000"/>
                  </a:prstClr>
                </a:solidFill>
                <a:cs typeface="+mn-ea"/>
                <a:sym typeface="+mn-lt"/>
              </a:rPr>
              <a:t>add  Your  text  here</a:t>
            </a:r>
            <a:endParaRPr lang="zh-CN" altLang="en-US" sz="1600" dirty="0">
              <a:solidFill>
                <a:prstClr val="white">
                  <a:lumMod val="65000"/>
                </a:prstClr>
              </a:solidFill>
              <a:cs typeface="+mn-ea"/>
              <a:sym typeface="+mn-lt"/>
            </a:endParaRPr>
          </a:p>
        </p:txBody>
      </p:sp>
      <p:pic>
        <p:nvPicPr>
          <p:cNvPr id="37" name="图片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4356" y="3409853"/>
            <a:ext cx="1008253" cy="1001251"/>
          </a:xfrm>
          <a:prstGeom prst="ellipse">
            <a:avLst/>
          </a:prstGeom>
        </p:spPr>
      </p:pic>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2073" y="3409853"/>
            <a:ext cx="1008253" cy="1001251"/>
          </a:xfrm>
          <a:prstGeom prst="ellipse">
            <a:avLst/>
          </a:prstGeom>
        </p:spPr>
      </p:pic>
      <p:pic>
        <p:nvPicPr>
          <p:cNvPr id="39"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9533" y="3431868"/>
            <a:ext cx="1008253" cy="1001251"/>
          </a:xfrm>
          <a:prstGeom prst="ellipse">
            <a:avLst/>
          </a:prstGeom>
        </p:spPr>
      </p:pic>
      <p:sp>
        <p:nvSpPr>
          <p:cNvPr id="22" name="文本框 21"/>
          <p:cNvSpPr txBox="1"/>
          <p:nvPr/>
        </p:nvSpPr>
        <p:spPr>
          <a:xfrm>
            <a:off x="4339015" y="3693465"/>
            <a:ext cx="1044710" cy="461665"/>
          </a:xfrm>
          <a:prstGeom prst="rect">
            <a:avLst/>
          </a:prstGeom>
          <a:noFill/>
        </p:spPr>
        <p:txBody>
          <a:bodyPr wrap="square" rtlCol="0">
            <a:spAutoFit/>
          </a:bodyPr>
          <a:lstStyle/>
          <a:p>
            <a:pPr algn="ctr"/>
            <a:r>
              <a:rPr lang="en-US" altLang="zh-CN" sz="2400" dirty="0" smtClean="0">
                <a:solidFill>
                  <a:prstClr val="white"/>
                </a:solidFill>
                <a:cs typeface="+mn-ea"/>
                <a:sym typeface="+mn-lt"/>
              </a:rPr>
              <a:t>2016</a:t>
            </a:r>
            <a:endParaRPr lang="zh-CN" altLang="en-US" sz="2400" dirty="0">
              <a:solidFill>
                <a:prstClr val="white"/>
              </a:solidFill>
              <a:cs typeface="+mn-ea"/>
              <a:sym typeface="+mn-lt"/>
            </a:endParaRPr>
          </a:p>
        </p:txBody>
      </p:sp>
      <p:sp>
        <p:nvSpPr>
          <p:cNvPr id="23" name="文本框 22"/>
          <p:cNvSpPr txBox="1"/>
          <p:nvPr/>
        </p:nvSpPr>
        <p:spPr>
          <a:xfrm>
            <a:off x="6647708" y="3693465"/>
            <a:ext cx="1044710" cy="461665"/>
          </a:xfrm>
          <a:prstGeom prst="rect">
            <a:avLst/>
          </a:prstGeom>
          <a:noFill/>
        </p:spPr>
        <p:txBody>
          <a:bodyPr wrap="square" rtlCol="0">
            <a:spAutoFit/>
          </a:bodyPr>
          <a:lstStyle/>
          <a:p>
            <a:pPr algn="ctr"/>
            <a:r>
              <a:rPr lang="en-US" altLang="zh-CN" sz="2400" dirty="0" smtClean="0">
                <a:solidFill>
                  <a:prstClr val="white"/>
                </a:solidFill>
                <a:cs typeface="+mn-ea"/>
                <a:sym typeface="+mn-lt"/>
              </a:rPr>
              <a:t>2017</a:t>
            </a:r>
            <a:endParaRPr lang="zh-CN" altLang="en-US" sz="2400" dirty="0">
              <a:solidFill>
                <a:prstClr val="white"/>
              </a:solidFill>
              <a:cs typeface="+mn-ea"/>
              <a:sym typeface="+mn-lt"/>
            </a:endParaRPr>
          </a:p>
        </p:txBody>
      </p:sp>
      <p:sp>
        <p:nvSpPr>
          <p:cNvPr id="24" name="文本框 23"/>
          <p:cNvSpPr txBox="1"/>
          <p:nvPr/>
        </p:nvSpPr>
        <p:spPr>
          <a:xfrm>
            <a:off x="8952104" y="3679647"/>
            <a:ext cx="1044710" cy="461665"/>
          </a:xfrm>
          <a:prstGeom prst="rect">
            <a:avLst/>
          </a:prstGeom>
          <a:noFill/>
        </p:spPr>
        <p:txBody>
          <a:bodyPr wrap="square" rtlCol="0">
            <a:spAutoFit/>
          </a:bodyPr>
          <a:lstStyle/>
          <a:p>
            <a:pPr algn="ctr"/>
            <a:r>
              <a:rPr lang="en-US" altLang="zh-CN" sz="2400" dirty="0" smtClean="0">
                <a:solidFill>
                  <a:prstClr val="white"/>
                </a:solidFill>
                <a:cs typeface="+mn-ea"/>
                <a:sym typeface="+mn-lt"/>
              </a:rPr>
              <a:t>2018</a:t>
            </a:r>
            <a:endParaRPr lang="zh-CN" altLang="en-US" sz="2400" dirty="0">
              <a:solidFill>
                <a:prstClr val="white"/>
              </a:solidFill>
              <a:cs typeface="+mn-ea"/>
              <a:sym typeface="+mn-lt"/>
            </a:endParaRPr>
          </a:p>
        </p:txBody>
      </p:sp>
      <p:sp>
        <p:nvSpPr>
          <p:cNvPr id="35" name="文本框 34"/>
          <p:cNvSpPr txBox="1"/>
          <p:nvPr/>
        </p:nvSpPr>
        <p:spPr>
          <a:xfrm>
            <a:off x="2162319" y="783510"/>
            <a:ext cx="3077896" cy="523220"/>
          </a:xfrm>
          <a:prstGeom prst="rect">
            <a:avLst/>
          </a:prstGeom>
          <a:noFill/>
        </p:spPr>
        <p:txBody>
          <a:bodyPr wrap="square" rtlCol="0">
            <a:spAutoFit/>
          </a:bodyPr>
          <a:lstStyle/>
          <a:p>
            <a:r>
              <a:rPr lang="en-US" altLang="zh-CN" sz="2800" dirty="0">
                <a:solidFill>
                  <a:srgbClr val="FFC617"/>
                </a:solidFill>
                <a:cs typeface="+mn-ea"/>
                <a:sym typeface="+mn-lt"/>
              </a:rPr>
              <a:t>Click To Add Title</a:t>
            </a:r>
            <a:endParaRPr lang="zh-CN" altLang="en-US" sz="2800" dirty="0">
              <a:solidFill>
                <a:srgbClr val="FFC617"/>
              </a:solidFill>
              <a:cs typeface="+mn-ea"/>
              <a:sym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536" y="2551703"/>
            <a:ext cx="2741814" cy="2722771"/>
          </a:xfrm>
          <a:prstGeom prst="ellipse">
            <a:avLst/>
          </a:prstGeom>
        </p:spPr>
      </p:pic>
      <p:graphicFrame>
        <p:nvGraphicFramePr>
          <p:cNvPr id="26" name="图表 25"/>
          <p:cNvGraphicFramePr/>
          <p:nvPr/>
        </p:nvGraphicFramePr>
        <p:xfrm>
          <a:off x="5873747" y="1937913"/>
          <a:ext cx="6345943" cy="3959836"/>
        </p:xfrm>
        <a:graphic>
          <a:graphicData uri="http://schemas.openxmlformats.org/drawingml/2006/chart">
            <c:chart xmlns:c="http://schemas.openxmlformats.org/drawingml/2006/chart" xmlns:r="http://schemas.openxmlformats.org/officeDocument/2006/relationships" r:id="rId1"/>
          </a:graphicData>
        </a:graphic>
      </p:graphicFrame>
      <p:sp>
        <p:nvSpPr>
          <p:cNvPr id="27" name="椭圆 26"/>
          <p:cNvSpPr/>
          <p:nvPr/>
        </p:nvSpPr>
        <p:spPr>
          <a:xfrm>
            <a:off x="6948083" y="1819196"/>
            <a:ext cx="4197270" cy="4197270"/>
          </a:xfrm>
          <a:prstGeom prst="ellipse">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srgbClr val="FFC617"/>
                </a:solidFill>
                <a:cs typeface="+mn-ea"/>
                <a:sym typeface="+mn-lt"/>
              </a:rPr>
              <a:t>02</a:t>
            </a:r>
            <a:endParaRPr lang="zh-CN" altLang="en-US" sz="6600" dirty="0">
              <a:solidFill>
                <a:srgbClr val="FFC617"/>
              </a:solidFill>
              <a:cs typeface="+mn-ea"/>
              <a:sym typeface="+mn-lt"/>
            </a:endParaRPr>
          </a:p>
        </p:txBody>
      </p:sp>
      <p:sp>
        <p:nvSpPr>
          <p:cNvPr id="5" name="矩形 4"/>
          <p:cNvSpPr/>
          <p:nvPr/>
        </p:nvSpPr>
        <p:spPr>
          <a:xfrm>
            <a:off x="2203883" y="1191685"/>
            <a:ext cx="1852430"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solidFill>
              <a:cs typeface="+mn-ea"/>
              <a:sym typeface="+mn-lt"/>
            </a:endParaRPr>
          </a:p>
        </p:txBody>
      </p:sp>
      <p:sp>
        <p:nvSpPr>
          <p:cNvPr id="28" name="椭圆 27"/>
          <p:cNvSpPr/>
          <p:nvPr/>
        </p:nvSpPr>
        <p:spPr>
          <a:xfrm>
            <a:off x="6198284" y="2122018"/>
            <a:ext cx="743970" cy="74397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9" name="椭圆 28"/>
          <p:cNvSpPr/>
          <p:nvPr/>
        </p:nvSpPr>
        <p:spPr>
          <a:xfrm>
            <a:off x="5896364" y="3484563"/>
            <a:ext cx="603839" cy="603839"/>
          </a:xfrm>
          <a:prstGeom prst="ellipse">
            <a:avLst/>
          </a:prstGeom>
          <a:solidFill>
            <a:srgbClr val="FF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0" name="椭圆 29"/>
          <p:cNvSpPr/>
          <p:nvPr/>
        </p:nvSpPr>
        <p:spPr>
          <a:xfrm>
            <a:off x="6237068" y="4745038"/>
            <a:ext cx="371985" cy="37198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1" name="椭圆 30"/>
          <p:cNvSpPr/>
          <p:nvPr/>
        </p:nvSpPr>
        <p:spPr>
          <a:xfrm>
            <a:off x="6809295" y="5592443"/>
            <a:ext cx="265917" cy="265917"/>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文本框 35"/>
          <p:cNvSpPr txBox="1"/>
          <p:nvPr/>
        </p:nvSpPr>
        <p:spPr>
          <a:xfrm>
            <a:off x="8208518" y="3440777"/>
            <a:ext cx="1676400" cy="954107"/>
          </a:xfrm>
          <a:prstGeom prst="rect">
            <a:avLst/>
          </a:prstGeom>
          <a:noFill/>
        </p:spPr>
        <p:txBody>
          <a:bodyPr wrap="square" rtlCol="0">
            <a:spAutoFit/>
          </a:bodyPr>
          <a:lstStyle/>
          <a:p>
            <a:pPr algn="ctr"/>
            <a:r>
              <a:rPr lang="en-US" altLang="zh-CN" sz="2800" dirty="0">
                <a:solidFill>
                  <a:prstClr val="white"/>
                </a:solidFill>
                <a:cs typeface="+mn-ea"/>
                <a:sym typeface="+mn-lt"/>
              </a:rPr>
              <a:t>DATA</a:t>
            </a:r>
            <a:endParaRPr lang="en-US" altLang="zh-CN" sz="2800" dirty="0">
              <a:solidFill>
                <a:prstClr val="white"/>
              </a:solidFill>
              <a:cs typeface="+mn-ea"/>
              <a:sym typeface="+mn-lt"/>
            </a:endParaRPr>
          </a:p>
          <a:p>
            <a:pPr algn="ctr"/>
            <a:r>
              <a:rPr lang="en-US" altLang="zh-CN" sz="2800" dirty="0">
                <a:solidFill>
                  <a:prstClr val="white"/>
                </a:solidFill>
                <a:cs typeface="+mn-ea"/>
                <a:sym typeface="+mn-lt"/>
              </a:rPr>
              <a:t>DISPLAY</a:t>
            </a:r>
            <a:endParaRPr lang="zh-CN" altLang="en-US" sz="2800" dirty="0">
              <a:solidFill>
                <a:prstClr val="white"/>
              </a:solidFill>
              <a:cs typeface="+mn-ea"/>
              <a:sym typeface="+mn-lt"/>
            </a:endParaRPr>
          </a:p>
        </p:txBody>
      </p:sp>
      <p:sp>
        <p:nvSpPr>
          <p:cNvPr id="37" name="文本框 36"/>
          <p:cNvSpPr txBox="1"/>
          <p:nvPr/>
        </p:nvSpPr>
        <p:spPr>
          <a:xfrm>
            <a:off x="3345389" y="1979256"/>
            <a:ext cx="2241035" cy="461665"/>
          </a:xfrm>
          <a:prstGeom prst="rect">
            <a:avLst/>
          </a:prstGeom>
          <a:noFill/>
        </p:spPr>
        <p:txBody>
          <a:bodyPr wrap="square" rtlCol="0">
            <a:spAutoFit/>
          </a:bodyPr>
          <a:lstStyle/>
          <a:p>
            <a:pPr algn="r"/>
            <a:r>
              <a:rPr lang="en-US" altLang="zh-CN" sz="2000" dirty="0">
                <a:solidFill>
                  <a:schemeClr val="accent6">
                    <a:lumMod val="75000"/>
                  </a:schemeClr>
                </a:solidFill>
                <a:cs typeface="+mn-ea"/>
                <a:sym typeface="+mn-lt"/>
              </a:rPr>
              <a:t>Title </a:t>
            </a:r>
            <a:r>
              <a:rPr lang="en-US" altLang="zh-CN" sz="2400" dirty="0">
                <a:solidFill>
                  <a:schemeClr val="accent6">
                    <a:lumMod val="75000"/>
                  </a:schemeClr>
                </a:solidFill>
                <a:cs typeface="+mn-ea"/>
                <a:sym typeface="+mn-lt"/>
              </a:rPr>
              <a:t>58%</a:t>
            </a:r>
            <a:endParaRPr lang="zh-CN" altLang="en-US" sz="2400" dirty="0">
              <a:solidFill>
                <a:schemeClr val="accent6">
                  <a:lumMod val="75000"/>
                </a:schemeClr>
              </a:solidFill>
              <a:cs typeface="+mn-ea"/>
              <a:sym typeface="+mn-lt"/>
            </a:endParaRPr>
          </a:p>
        </p:txBody>
      </p:sp>
      <p:sp>
        <p:nvSpPr>
          <p:cNvPr id="38" name="文本框 37"/>
          <p:cNvSpPr txBox="1"/>
          <p:nvPr/>
        </p:nvSpPr>
        <p:spPr>
          <a:xfrm>
            <a:off x="1092200" y="2390299"/>
            <a:ext cx="4480498" cy="738664"/>
          </a:xfrm>
          <a:prstGeom prst="rect">
            <a:avLst/>
          </a:prstGeom>
          <a:noFill/>
        </p:spPr>
        <p:txBody>
          <a:bodyPr wrap="square" rtlCol="0">
            <a:spAutoFit/>
          </a:bodyPr>
          <a:lstStyle/>
          <a:p>
            <a:pPr algn="r"/>
            <a:r>
              <a:rPr lang="en-US" altLang="zh-CN" sz="1400" dirty="0">
                <a:solidFill>
                  <a:prstClr val="black">
                    <a:lumMod val="65000"/>
                    <a:lumOff val="35000"/>
                  </a:prstClr>
                </a:solidFill>
                <a:cs typeface="+mn-ea"/>
                <a:sym typeface="+mn-lt"/>
              </a:rPr>
              <a:t>Add  Your  text  here  add  Your  text  here</a:t>
            </a:r>
            <a:r>
              <a:rPr lang="zh-CN" altLang="en-US" sz="1400" dirty="0">
                <a:solidFill>
                  <a:prstClr val="black">
                    <a:lumMod val="65000"/>
                    <a:lumOff val="35000"/>
                  </a:prstClr>
                </a:solidFill>
                <a:cs typeface="+mn-ea"/>
                <a:sym typeface="+mn-lt"/>
              </a:rPr>
              <a:t>  </a:t>
            </a:r>
            <a:r>
              <a:rPr lang="en-US" altLang="zh-CN" sz="1400" dirty="0">
                <a:solidFill>
                  <a:prstClr val="black">
                    <a:lumMod val="65000"/>
                    <a:lumOff val="35000"/>
                  </a:prstClr>
                </a:solidFill>
                <a:cs typeface="+mn-ea"/>
                <a:sym typeface="+mn-lt"/>
              </a:rPr>
              <a:t>add  Your  text  here add  Your  text  here</a:t>
            </a:r>
            <a:endParaRPr lang="en-US" altLang="zh-CN" sz="1400" dirty="0">
              <a:solidFill>
                <a:prstClr val="black">
                  <a:lumMod val="65000"/>
                  <a:lumOff val="35000"/>
                </a:prstClr>
              </a:solidFill>
              <a:cs typeface="+mn-ea"/>
              <a:sym typeface="+mn-lt"/>
            </a:endParaRPr>
          </a:p>
          <a:p>
            <a:pPr algn="r"/>
            <a:endParaRPr lang="en-US" altLang="zh-CN" sz="1400" dirty="0">
              <a:solidFill>
                <a:prstClr val="black">
                  <a:lumMod val="65000"/>
                  <a:lumOff val="35000"/>
                </a:prstClr>
              </a:solidFill>
              <a:cs typeface="+mn-ea"/>
              <a:sym typeface="+mn-lt"/>
            </a:endParaRPr>
          </a:p>
        </p:txBody>
      </p:sp>
      <p:sp>
        <p:nvSpPr>
          <p:cNvPr id="51" name="文本框 50"/>
          <p:cNvSpPr txBox="1"/>
          <p:nvPr/>
        </p:nvSpPr>
        <p:spPr>
          <a:xfrm>
            <a:off x="3345407" y="3053565"/>
            <a:ext cx="2247900" cy="461665"/>
          </a:xfrm>
          <a:prstGeom prst="rect">
            <a:avLst/>
          </a:prstGeom>
          <a:noFill/>
        </p:spPr>
        <p:txBody>
          <a:bodyPr wrap="square" rtlCol="0">
            <a:spAutoFit/>
          </a:bodyPr>
          <a:lstStyle/>
          <a:p>
            <a:pPr algn="r"/>
            <a:r>
              <a:rPr lang="en-US" altLang="zh-CN" sz="2000" dirty="0">
                <a:solidFill>
                  <a:schemeClr val="accent6">
                    <a:lumMod val="75000"/>
                  </a:schemeClr>
                </a:solidFill>
                <a:cs typeface="+mn-ea"/>
                <a:sym typeface="+mn-lt"/>
              </a:rPr>
              <a:t>Title </a:t>
            </a:r>
            <a:r>
              <a:rPr lang="en-US" altLang="zh-CN" sz="2400" dirty="0">
                <a:solidFill>
                  <a:schemeClr val="accent6">
                    <a:lumMod val="75000"/>
                  </a:schemeClr>
                </a:solidFill>
                <a:cs typeface="+mn-ea"/>
                <a:sym typeface="+mn-lt"/>
              </a:rPr>
              <a:t>23%</a:t>
            </a:r>
            <a:endParaRPr lang="zh-CN" altLang="en-US" sz="2800" dirty="0">
              <a:solidFill>
                <a:schemeClr val="accent6">
                  <a:lumMod val="75000"/>
                </a:schemeClr>
              </a:solidFill>
              <a:cs typeface="+mn-ea"/>
              <a:sym typeface="+mn-lt"/>
            </a:endParaRPr>
          </a:p>
        </p:txBody>
      </p:sp>
      <p:sp>
        <p:nvSpPr>
          <p:cNvPr id="52" name="文本框 51"/>
          <p:cNvSpPr txBox="1"/>
          <p:nvPr/>
        </p:nvSpPr>
        <p:spPr>
          <a:xfrm>
            <a:off x="1099084" y="3507909"/>
            <a:ext cx="4494224" cy="738664"/>
          </a:xfrm>
          <a:prstGeom prst="rect">
            <a:avLst/>
          </a:prstGeom>
          <a:noFill/>
        </p:spPr>
        <p:txBody>
          <a:bodyPr wrap="square" rtlCol="0">
            <a:spAutoFit/>
          </a:bodyPr>
          <a:lstStyle/>
          <a:p>
            <a:pPr algn="r"/>
            <a:r>
              <a:rPr lang="en-US" altLang="zh-CN" sz="1400" dirty="0">
                <a:solidFill>
                  <a:prstClr val="black">
                    <a:lumMod val="65000"/>
                    <a:lumOff val="35000"/>
                  </a:prstClr>
                </a:solidFill>
                <a:cs typeface="+mn-ea"/>
                <a:sym typeface="+mn-lt"/>
              </a:rPr>
              <a:t>Add  Your  text  here  add  Your  text  here</a:t>
            </a:r>
            <a:r>
              <a:rPr lang="zh-CN" altLang="en-US" sz="1400" dirty="0">
                <a:solidFill>
                  <a:prstClr val="black">
                    <a:lumMod val="65000"/>
                    <a:lumOff val="35000"/>
                  </a:prstClr>
                </a:solidFill>
                <a:cs typeface="+mn-ea"/>
                <a:sym typeface="+mn-lt"/>
              </a:rPr>
              <a:t>  </a:t>
            </a:r>
            <a:r>
              <a:rPr lang="en-US" altLang="zh-CN" sz="1400" dirty="0">
                <a:solidFill>
                  <a:prstClr val="black">
                    <a:lumMod val="65000"/>
                    <a:lumOff val="35000"/>
                  </a:prstClr>
                </a:solidFill>
                <a:cs typeface="+mn-ea"/>
                <a:sym typeface="+mn-lt"/>
              </a:rPr>
              <a:t>add  Your  text  here add  Your  text  here</a:t>
            </a:r>
            <a:endParaRPr lang="en-US" altLang="zh-CN" sz="1400" dirty="0">
              <a:solidFill>
                <a:prstClr val="black">
                  <a:lumMod val="65000"/>
                  <a:lumOff val="35000"/>
                </a:prstClr>
              </a:solidFill>
              <a:cs typeface="+mn-ea"/>
              <a:sym typeface="+mn-lt"/>
            </a:endParaRPr>
          </a:p>
          <a:p>
            <a:pPr algn="r"/>
            <a:endParaRPr lang="en-US" altLang="zh-CN" sz="1400" dirty="0">
              <a:solidFill>
                <a:prstClr val="black">
                  <a:lumMod val="65000"/>
                  <a:lumOff val="35000"/>
                </a:prstClr>
              </a:solidFill>
              <a:cs typeface="+mn-ea"/>
              <a:sym typeface="+mn-lt"/>
            </a:endParaRPr>
          </a:p>
        </p:txBody>
      </p:sp>
      <p:sp>
        <p:nvSpPr>
          <p:cNvPr id="54" name="文本框 53"/>
          <p:cNvSpPr txBox="1"/>
          <p:nvPr/>
        </p:nvSpPr>
        <p:spPr>
          <a:xfrm>
            <a:off x="3345407" y="4127874"/>
            <a:ext cx="2247900" cy="461665"/>
          </a:xfrm>
          <a:prstGeom prst="rect">
            <a:avLst/>
          </a:prstGeom>
          <a:noFill/>
        </p:spPr>
        <p:txBody>
          <a:bodyPr wrap="square" rtlCol="0">
            <a:spAutoFit/>
          </a:bodyPr>
          <a:lstStyle/>
          <a:p>
            <a:pPr algn="r"/>
            <a:r>
              <a:rPr lang="en-US" altLang="zh-CN" sz="2000" dirty="0">
                <a:solidFill>
                  <a:schemeClr val="accent6">
                    <a:lumMod val="75000"/>
                  </a:schemeClr>
                </a:solidFill>
                <a:cs typeface="+mn-ea"/>
                <a:sym typeface="+mn-lt"/>
              </a:rPr>
              <a:t>Title </a:t>
            </a:r>
            <a:r>
              <a:rPr lang="en-US" altLang="zh-CN" sz="2400" dirty="0">
                <a:solidFill>
                  <a:schemeClr val="accent6">
                    <a:lumMod val="75000"/>
                  </a:schemeClr>
                </a:solidFill>
                <a:cs typeface="+mn-ea"/>
                <a:sym typeface="+mn-lt"/>
              </a:rPr>
              <a:t>10%</a:t>
            </a:r>
            <a:endParaRPr lang="zh-CN" altLang="en-US" sz="2800" dirty="0">
              <a:solidFill>
                <a:schemeClr val="accent6">
                  <a:lumMod val="75000"/>
                </a:schemeClr>
              </a:solidFill>
              <a:cs typeface="+mn-ea"/>
              <a:sym typeface="+mn-lt"/>
            </a:endParaRPr>
          </a:p>
        </p:txBody>
      </p:sp>
      <p:sp>
        <p:nvSpPr>
          <p:cNvPr id="55" name="文本框 54"/>
          <p:cNvSpPr txBox="1"/>
          <p:nvPr/>
        </p:nvSpPr>
        <p:spPr>
          <a:xfrm>
            <a:off x="1099084" y="4582218"/>
            <a:ext cx="4494224" cy="738664"/>
          </a:xfrm>
          <a:prstGeom prst="rect">
            <a:avLst/>
          </a:prstGeom>
          <a:noFill/>
        </p:spPr>
        <p:txBody>
          <a:bodyPr wrap="square" rtlCol="0">
            <a:spAutoFit/>
          </a:bodyPr>
          <a:lstStyle/>
          <a:p>
            <a:pPr algn="r"/>
            <a:r>
              <a:rPr lang="en-US" altLang="zh-CN" sz="1400" dirty="0">
                <a:solidFill>
                  <a:prstClr val="black">
                    <a:lumMod val="65000"/>
                    <a:lumOff val="35000"/>
                  </a:prstClr>
                </a:solidFill>
                <a:cs typeface="+mn-ea"/>
                <a:sym typeface="+mn-lt"/>
              </a:rPr>
              <a:t>Add  Your  text  here  add  Your  text  here</a:t>
            </a:r>
            <a:r>
              <a:rPr lang="zh-CN" altLang="en-US" sz="1400" dirty="0">
                <a:solidFill>
                  <a:prstClr val="black">
                    <a:lumMod val="65000"/>
                    <a:lumOff val="35000"/>
                  </a:prstClr>
                </a:solidFill>
                <a:cs typeface="+mn-ea"/>
                <a:sym typeface="+mn-lt"/>
              </a:rPr>
              <a:t>  </a:t>
            </a:r>
            <a:r>
              <a:rPr lang="en-US" altLang="zh-CN" sz="1400" dirty="0">
                <a:solidFill>
                  <a:prstClr val="black">
                    <a:lumMod val="65000"/>
                    <a:lumOff val="35000"/>
                  </a:prstClr>
                </a:solidFill>
                <a:cs typeface="+mn-ea"/>
                <a:sym typeface="+mn-lt"/>
              </a:rPr>
              <a:t>add  Your  text  here add  Your  text  here</a:t>
            </a:r>
            <a:endParaRPr lang="en-US" altLang="zh-CN" sz="1400" dirty="0">
              <a:solidFill>
                <a:prstClr val="black">
                  <a:lumMod val="65000"/>
                  <a:lumOff val="35000"/>
                </a:prstClr>
              </a:solidFill>
              <a:cs typeface="+mn-ea"/>
              <a:sym typeface="+mn-lt"/>
            </a:endParaRPr>
          </a:p>
          <a:p>
            <a:pPr algn="r"/>
            <a:endParaRPr lang="en-US" altLang="zh-CN" sz="1400" dirty="0">
              <a:solidFill>
                <a:prstClr val="black">
                  <a:lumMod val="65000"/>
                  <a:lumOff val="35000"/>
                </a:prstClr>
              </a:solidFill>
              <a:cs typeface="+mn-ea"/>
              <a:sym typeface="+mn-lt"/>
            </a:endParaRPr>
          </a:p>
        </p:txBody>
      </p:sp>
      <p:sp>
        <p:nvSpPr>
          <p:cNvPr id="57" name="文本框 56"/>
          <p:cNvSpPr txBox="1"/>
          <p:nvPr/>
        </p:nvSpPr>
        <p:spPr>
          <a:xfrm>
            <a:off x="3345407" y="5202182"/>
            <a:ext cx="2247900" cy="461665"/>
          </a:xfrm>
          <a:prstGeom prst="rect">
            <a:avLst/>
          </a:prstGeom>
          <a:noFill/>
        </p:spPr>
        <p:txBody>
          <a:bodyPr wrap="square" rtlCol="0">
            <a:spAutoFit/>
          </a:bodyPr>
          <a:lstStyle/>
          <a:p>
            <a:pPr algn="r"/>
            <a:r>
              <a:rPr lang="en-US" altLang="zh-CN" sz="2000" dirty="0">
                <a:solidFill>
                  <a:schemeClr val="accent6">
                    <a:lumMod val="75000"/>
                  </a:schemeClr>
                </a:solidFill>
                <a:cs typeface="+mn-ea"/>
                <a:sym typeface="+mn-lt"/>
              </a:rPr>
              <a:t>Title </a:t>
            </a:r>
            <a:r>
              <a:rPr lang="en-US" altLang="zh-CN" sz="2400" dirty="0">
                <a:solidFill>
                  <a:schemeClr val="accent6">
                    <a:lumMod val="75000"/>
                  </a:schemeClr>
                </a:solidFill>
                <a:cs typeface="+mn-ea"/>
                <a:sym typeface="+mn-lt"/>
              </a:rPr>
              <a:t>9%</a:t>
            </a:r>
            <a:endParaRPr lang="zh-CN" altLang="en-US" sz="2800" dirty="0">
              <a:solidFill>
                <a:schemeClr val="accent6">
                  <a:lumMod val="75000"/>
                </a:schemeClr>
              </a:solidFill>
              <a:cs typeface="+mn-ea"/>
              <a:sym typeface="+mn-lt"/>
            </a:endParaRPr>
          </a:p>
        </p:txBody>
      </p:sp>
      <p:sp>
        <p:nvSpPr>
          <p:cNvPr id="58" name="文本框 57"/>
          <p:cNvSpPr txBox="1"/>
          <p:nvPr/>
        </p:nvSpPr>
        <p:spPr>
          <a:xfrm>
            <a:off x="1099084" y="5656526"/>
            <a:ext cx="4494224" cy="738664"/>
          </a:xfrm>
          <a:prstGeom prst="rect">
            <a:avLst/>
          </a:prstGeom>
          <a:noFill/>
        </p:spPr>
        <p:txBody>
          <a:bodyPr wrap="square" rtlCol="0">
            <a:spAutoFit/>
          </a:bodyPr>
          <a:lstStyle/>
          <a:p>
            <a:pPr algn="r"/>
            <a:r>
              <a:rPr lang="en-US" altLang="zh-CN" sz="1400" dirty="0">
                <a:solidFill>
                  <a:prstClr val="black">
                    <a:lumMod val="65000"/>
                    <a:lumOff val="35000"/>
                  </a:prstClr>
                </a:solidFill>
                <a:cs typeface="+mn-ea"/>
                <a:sym typeface="+mn-lt"/>
              </a:rPr>
              <a:t>Add  Your  text  here  add  Your  text  here</a:t>
            </a:r>
            <a:r>
              <a:rPr lang="zh-CN" altLang="en-US" sz="1400" dirty="0">
                <a:solidFill>
                  <a:prstClr val="black">
                    <a:lumMod val="65000"/>
                    <a:lumOff val="35000"/>
                  </a:prstClr>
                </a:solidFill>
                <a:cs typeface="+mn-ea"/>
                <a:sym typeface="+mn-lt"/>
              </a:rPr>
              <a:t>  </a:t>
            </a:r>
            <a:r>
              <a:rPr lang="en-US" altLang="zh-CN" sz="1400" dirty="0">
                <a:solidFill>
                  <a:prstClr val="black">
                    <a:lumMod val="65000"/>
                    <a:lumOff val="35000"/>
                  </a:prstClr>
                </a:solidFill>
                <a:cs typeface="+mn-ea"/>
                <a:sym typeface="+mn-lt"/>
              </a:rPr>
              <a:t>add  Your  text  here add  Your  text  here</a:t>
            </a:r>
            <a:endParaRPr lang="en-US" altLang="zh-CN" sz="1400" dirty="0">
              <a:solidFill>
                <a:prstClr val="black">
                  <a:lumMod val="65000"/>
                  <a:lumOff val="35000"/>
                </a:prstClr>
              </a:solidFill>
              <a:cs typeface="+mn-ea"/>
              <a:sym typeface="+mn-lt"/>
            </a:endParaRPr>
          </a:p>
          <a:p>
            <a:pPr algn="r"/>
            <a:endParaRPr lang="en-US" altLang="zh-CN" sz="1400" dirty="0">
              <a:solidFill>
                <a:prstClr val="black">
                  <a:lumMod val="65000"/>
                  <a:lumOff val="35000"/>
                </a:prstClr>
              </a:solidFill>
              <a:cs typeface="+mn-ea"/>
              <a:sym typeface="+mn-lt"/>
            </a:endParaRPr>
          </a:p>
        </p:txBody>
      </p:sp>
      <p:sp>
        <p:nvSpPr>
          <p:cNvPr id="21" name="文本框 20"/>
          <p:cNvSpPr txBox="1"/>
          <p:nvPr/>
        </p:nvSpPr>
        <p:spPr>
          <a:xfrm>
            <a:off x="2162319" y="783510"/>
            <a:ext cx="3077896" cy="523220"/>
          </a:xfrm>
          <a:prstGeom prst="rect">
            <a:avLst/>
          </a:prstGeom>
          <a:noFill/>
        </p:spPr>
        <p:txBody>
          <a:bodyPr wrap="square" rtlCol="0">
            <a:spAutoFit/>
          </a:bodyPr>
          <a:lstStyle/>
          <a:p>
            <a:r>
              <a:rPr lang="en-US" altLang="zh-CN" sz="2800" dirty="0">
                <a:solidFill>
                  <a:srgbClr val="FFC617"/>
                </a:solidFill>
                <a:cs typeface="+mn-ea"/>
                <a:sym typeface="+mn-lt"/>
              </a:rPr>
              <a:t>Click To Add Title</a:t>
            </a:r>
            <a:endParaRPr lang="zh-CN" altLang="en-US" sz="2800" dirty="0">
              <a:solidFill>
                <a:srgbClr val="FFC617"/>
              </a:solidFill>
              <a:cs typeface="+mn-ea"/>
              <a:sym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1092200" y="584200"/>
            <a:ext cx="2964113" cy="1107996"/>
            <a:chOff x="1092200" y="584200"/>
            <a:chExt cx="2964113" cy="1107996"/>
          </a:xfrm>
        </p:grpSpPr>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srgbClr val="FFC617"/>
                  </a:solidFill>
                  <a:cs typeface="+mn-ea"/>
                  <a:sym typeface="+mn-lt"/>
                </a:rPr>
                <a:t>02</a:t>
              </a:r>
              <a:endParaRPr lang="zh-CN" altLang="en-US" sz="6600" dirty="0">
                <a:solidFill>
                  <a:srgbClr val="FFC617"/>
                </a:solidFill>
                <a:cs typeface="+mn-ea"/>
                <a:sym typeface="+mn-lt"/>
              </a:endParaRPr>
            </a:p>
          </p:txBody>
        </p:sp>
        <p:sp>
          <p:nvSpPr>
            <p:cNvPr id="5" name="矩形 4"/>
            <p:cNvSpPr/>
            <p:nvPr/>
          </p:nvSpPr>
          <p:spPr>
            <a:xfrm>
              <a:off x="2203883" y="1191685"/>
              <a:ext cx="1852430"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solidFill>
                <a:cs typeface="+mn-ea"/>
                <a:sym typeface="+mn-lt"/>
              </a:endParaRPr>
            </a:p>
          </p:txBody>
        </p:sp>
      </p:grpSp>
      <p:graphicFrame>
        <p:nvGraphicFramePr>
          <p:cNvPr id="30" name="图表 29"/>
          <p:cNvGraphicFramePr/>
          <p:nvPr/>
        </p:nvGraphicFramePr>
        <p:xfrm>
          <a:off x="225425" y="1417143"/>
          <a:ext cx="8693150" cy="4487334"/>
        </p:xfrm>
        <a:graphic>
          <a:graphicData uri="http://schemas.openxmlformats.org/drawingml/2006/chart">
            <c:chart xmlns:c="http://schemas.openxmlformats.org/drawingml/2006/chart" xmlns:r="http://schemas.openxmlformats.org/officeDocument/2006/relationships" r:id="rId1"/>
          </a:graphicData>
        </a:graphic>
      </p:graphicFrame>
      <p:sp>
        <p:nvSpPr>
          <p:cNvPr id="35" name="文本框 34"/>
          <p:cNvSpPr txBox="1"/>
          <p:nvPr/>
        </p:nvSpPr>
        <p:spPr>
          <a:xfrm>
            <a:off x="1104900" y="5467350"/>
            <a:ext cx="838200" cy="461665"/>
          </a:xfrm>
          <a:prstGeom prst="rect">
            <a:avLst/>
          </a:prstGeom>
          <a:noFill/>
        </p:spPr>
        <p:txBody>
          <a:bodyPr wrap="square" rtlCol="0">
            <a:spAutoFit/>
          </a:bodyPr>
          <a:lstStyle/>
          <a:p>
            <a:pPr algn="ctr"/>
            <a:r>
              <a:rPr lang="en-US" altLang="zh-CN" sz="2400" dirty="0">
                <a:solidFill>
                  <a:prstClr val="white">
                    <a:lumMod val="95000"/>
                  </a:prstClr>
                </a:solidFill>
                <a:cs typeface="+mn-ea"/>
                <a:sym typeface="+mn-lt"/>
              </a:rPr>
              <a:t>Jan.</a:t>
            </a:r>
            <a:endParaRPr lang="zh-CN" altLang="en-US" sz="2400" dirty="0">
              <a:solidFill>
                <a:prstClr val="white">
                  <a:lumMod val="95000"/>
                </a:prstClr>
              </a:solidFill>
              <a:cs typeface="+mn-ea"/>
              <a:sym typeface="+mn-lt"/>
            </a:endParaRPr>
          </a:p>
        </p:txBody>
      </p:sp>
      <p:sp>
        <p:nvSpPr>
          <p:cNvPr id="36" name="文本框 35"/>
          <p:cNvSpPr txBox="1"/>
          <p:nvPr/>
        </p:nvSpPr>
        <p:spPr>
          <a:xfrm>
            <a:off x="3136900" y="5467350"/>
            <a:ext cx="838200" cy="461665"/>
          </a:xfrm>
          <a:prstGeom prst="rect">
            <a:avLst/>
          </a:prstGeom>
          <a:noFill/>
        </p:spPr>
        <p:txBody>
          <a:bodyPr wrap="square" rtlCol="0">
            <a:spAutoFit/>
          </a:bodyPr>
          <a:lstStyle/>
          <a:p>
            <a:pPr algn="ctr"/>
            <a:r>
              <a:rPr lang="en-US" altLang="zh-CN" sz="2400" dirty="0">
                <a:solidFill>
                  <a:prstClr val="white">
                    <a:lumMod val="95000"/>
                  </a:prstClr>
                </a:solidFill>
                <a:cs typeface="+mn-ea"/>
                <a:sym typeface="+mn-lt"/>
              </a:rPr>
              <a:t>Feb.</a:t>
            </a:r>
            <a:endParaRPr lang="zh-CN" altLang="en-US" sz="2400" dirty="0">
              <a:solidFill>
                <a:prstClr val="white">
                  <a:lumMod val="95000"/>
                </a:prstClr>
              </a:solidFill>
              <a:cs typeface="+mn-ea"/>
              <a:sym typeface="+mn-lt"/>
            </a:endParaRPr>
          </a:p>
        </p:txBody>
      </p:sp>
      <p:sp>
        <p:nvSpPr>
          <p:cNvPr id="37" name="文本框 36"/>
          <p:cNvSpPr txBox="1"/>
          <p:nvPr/>
        </p:nvSpPr>
        <p:spPr>
          <a:xfrm>
            <a:off x="5168900" y="5467350"/>
            <a:ext cx="927100" cy="461665"/>
          </a:xfrm>
          <a:prstGeom prst="rect">
            <a:avLst/>
          </a:prstGeom>
          <a:noFill/>
        </p:spPr>
        <p:txBody>
          <a:bodyPr wrap="square" rtlCol="0">
            <a:spAutoFit/>
          </a:bodyPr>
          <a:lstStyle/>
          <a:p>
            <a:pPr algn="ctr"/>
            <a:r>
              <a:rPr lang="en-US" altLang="zh-CN" sz="2400" dirty="0">
                <a:solidFill>
                  <a:prstClr val="white">
                    <a:lumMod val="95000"/>
                  </a:prstClr>
                </a:solidFill>
                <a:cs typeface="+mn-ea"/>
                <a:sym typeface="+mn-lt"/>
              </a:rPr>
              <a:t>Mar.</a:t>
            </a:r>
            <a:endParaRPr lang="zh-CN" altLang="en-US" sz="2400" dirty="0">
              <a:solidFill>
                <a:prstClr val="white">
                  <a:lumMod val="95000"/>
                </a:prstClr>
              </a:solidFill>
              <a:cs typeface="+mn-ea"/>
              <a:sym typeface="+mn-lt"/>
            </a:endParaRPr>
          </a:p>
        </p:txBody>
      </p:sp>
      <p:sp>
        <p:nvSpPr>
          <p:cNvPr id="38" name="文本框 37"/>
          <p:cNvSpPr txBox="1"/>
          <p:nvPr/>
        </p:nvSpPr>
        <p:spPr>
          <a:xfrm>
            <a:off x="7200900" y="5467350"/>
            <a:ext cx="838200" cy="461665"/>
          </a:xfrm>
          <a:prstGeom prst="rect">
            <a:avLst/>
          </a:prstGeom>
          <a:noFill/>
        </p:spPr>
        <p:txBody>
          <a:bodyPr wrap="square" rtlCol="0">
            <a:spAutoFit/>
          </a:bodyPr>
          <a:lstStyle/>
          <a:p>
            <a:pPr algn="ctr"/>
            <a:r>
              <a:rPr lang="en-US" altLang="zh-CN" sz="2400" dirty="0">
                <a:solidFill>
                  <a:prstClr val="white">
                    <a:lumMod val="95000"/>
                  </a:prstClr>
                </a:solidFill>
                <a:cs typeface="+mn-ea"/>
                <a:sym typeface="+mn-lt"/>
              </a:rPr>
              <a:t>Apr.</a:t>
            </a:r>
            <a:endParaRPr lang="zh-CN" altLang="en-US" sz="2400" dirty="0">
              <a:solidFill>
                <a:prstClr val="white">
                  <a:lumMod val="95000"/>
                </a:prstClr>
              </a:solidFill>
              <a:cs typeface="+mn-ea"/>
              <a:sym typeface="+mn-lt"/>
            </a:endParaRPr>
          </a:p>
        </p:txBody>
      </p:sp>
      <p:grpSp>
        <p:nvGrpSpPr>
          <p:cNvPr id="42" name="组合 41"/>
          <p:cNvGrpSpPr/>
          <p:nvPr/>
        </p:nvGrpSpPr>
        <p:grpSpPr>
          <a:xfrm>
            <a:off x="8376697" y="1651862"/>
            <a:ext cx="2761203" cy="1041302"/>
            <a:chOff x="8300497" y="1692196"/>
            <a:chExt cx="2761203" cy="1041302"/>
          </a:xfrm>
        </p:grpSpPr>
        <p:sp>
          <p:nvSpPr>
            <p:cNvPr id="39" name="文本框 38"/>
            <p:cNvSpPr txBox="1"/>
            <p:nvPr/>
          </p:nvSpPr>
          <p:spPr>
            <a:xfrm>
              <a:off x="8547100" y="1692196"/>
              <a:ext cx="838200" cy="461665"/>
            </a:xfrm>
            <a:prstGeom prst="rect">
              <a:avLst/>
            </a:prstGeom>
            <a:noFill/>
          </p:spPr>
          <p:txBody>
            <a:bodyPr wrap="square" rtlCol="0">
              <a:spAutoFit/>
            </a:bodyPr>
            <a:lstStyle/>
            <a:p>
              <a:pPr algn="ctr"/>
              <a:r>
                <a:rPr lang="en-US" altLang="zh-CN" sz="2400" dirty="0">
                  <a:solidFill>
                    <a:prstClr val="white"/>
                  </a:solidFill>
                  <a:cs typeface="+mn-ea"/>
                  <a:sym typeface="+mn-lt"/>
                </a:rPr>
                <a:t>Jan.</a:t>
              </a:r>
              <a:endParaRPr lang="zh-CN" altLang="en-US" sz="2400" dirty="0">
                <a:solidFill>
                  <a:prstClr val="white"/>
                </a:solidFill>
                <a:cs typeface="+mn-ea"/>
                <a:sym typeface="+mn-lt"/>
              </a:endParaRPr>
            </a:p>
          </p:txBody>
        </p:sp>
        <p:sp>
          <p:nvSpPr>
            <p:cNvPr id="40" name="文本框 39"/>
            <p:cNvSpPr txBox="1"/>
            <p:nvPr/>
          </p:nvSpPr>
          <p:spPr>
            <a:xfrm>
              <a:off x="8300497" y="2148723"/>
              <a:ext cx="2761203" cy="584775"/>
            </a:xfrm>
            <a:prstGeom prst="rect">
              <a:avLst/>
            </a:prstGeom>
            <a:noFill/>
          </p:spPr>
          <p:txBody>
            <a:bodyPr wrap="square" rtlCol="0">
              <a:spAutoFit/>
            </a:bodyPr>
            <a:lstStyle/>
            <a:p>
              <a:r>
                <a:rPr lang="en-US" altLang="zh-CN" sz="1600" dirty="0">
                  <a:solidFill>
                    <a:prstClr val="white">
                      <a:lumMod val="95000"/>
                    </a:prstClr>
                  </a:solidFill>
                  <a:cs typeface="+mn-ea"/>
                  <a:sym typeface="+mn-lt"/>
                </a:rPr>
                <a:t>Add  Your  text  here  add  Your  text  here</a:t>
              </a:r>
              <a:endParaRPr lang="zh-CN" altLang="en-US" sz="1600" dirty="0">
                <a:solidFill>
                  <a:prstClr val="white">
                    <a:lumMod val="95000"/>
                  </a:prstClr>
                </a:solidFill>
                <a:cs typeface="+mn-ea"/>
                <a:sym typeface="+mn-lt"/>
              </a:endParaRPr>
            </a:p>
          </p:txBody>
        </p:sp>
        <p:sp>
          <p:nvSpPr>
            <p:cNvPr id="41" name="矩形 40"/>
            <p:cNvSpPr/>
            <p:nvPr/>
          </p:nvSpPr>
          <p:spPr>
            <a:xfrm>
              <a:off x="8410009" y="1851914"/>
              <a:ext cx="137091" cy="13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79" name="组合 78"/>
          <p:cNvGrpSpPr/>
          <p:nvPr/>
        </p:nvGrpSpPr>
        <p:grpSpPr>
          <a:xfrm>
            <a:off x="8382000" y="2702034"/>
            <a:ext cx="2761203" cy="1041302"/>
            <a:chOff x="8300497" y="1692196"/>
            <a:chExt cx="2761203" cy="1041302"/>
          </a:xfrm>
        </p:grpSpPr>
        <p:sp>
          <p:nvSpPr>
            <p:cNvPr id="80" name="文本框 79"/>
            <p:cNvSpPr txBox="1"/>
            <p:nvPr/>
          </p:nvSpPr>
          <p:spPr>
            <a:xfrm>
              <a:off x="8547100" y="1692196"/>
              <a:ext cx="838200" cy="461665"/>
            </a:xfrm>
            <a:prstGeom prst="rect">
              <a:avLst/>
            </a:prstGeom>
            <a:noFill/>
          </p:spPr>
          <p:txBody>
            <a:bodyPr wrap="square" rtlCol="0">
              <a:spAutoFit/>
            </a:bodyPr>
            <a:lstStyle/>
            <a:p>
              <a:pPr algn="ctr"/>
              <a:r>
                <a:rPr lang="en-US" altLang="zh-CN" sz="2400" dirty="0">
                  <a:solidFill>
                    <a:prstClr val="white"/>
                  </a:solidFill>
                  <a:cs typeface="+mn-ea"/>
                  <a:sym typeface="+mn-lt"/>
                </a:rPr>
                <a:t>Feb.</a:t>
              </a:r>
              <a:endParaRPr lang="zh-CN" altLang="en-US" sz="2400" dirty="0">
                <a:solidFill>
                  <a:prstClr val="white"/>
                </a:solidFill>
                <a:cs typeface="+mn-ea"/>
                <a:sym typeface="+mn-lt"/>
              </a:endParaRPr>
            </a:p>
          </p:txBody>
        </p:sp>
        <p:sp>
          <p:nvSpPr>
            <p:cNvPr id="81" name="文本框 80"/>
            <p:cNvSpPr txBox="1"/>
            <p:nvPr/>
          </p:nvSpPr>
          <p:spPr>
            <a:xfrm>
              <a:off x="8300497" y="2148723"/>
              <a:ext cx="2761203" cy="584775"/>
            </a:xfrm>
            <a:prstGeom prst="rect">
              <a:avLst/>
            </a:prstGeom>
            <a:noFill/>
          </p:spPr>
          <p:txBody>
            <a:bodyPr wrap="square" rtlCol="0">
              <a:spAutoFit/>
            </a:bodyPr>
            <a:lstStyle/>
            <a:p>
              <a:r>
                <a:rPr lang="en-US" altLang="zh-CN" sz="1600" dirty="0">
                  <a:solidFill>
                    <a:prstClr val="white">
                      <a:lumMod val="95000"/>
                    </a:prstClr>
                  </a:solidFill>
                  <a:cs typeface="+mn-ea"/>
                  <a:sym typeface="+mn-lt"/>
                </a:rPr>
                <a:t>Add  Your  text  here  add  Your  text  here</a:t>
              </a:r>
              <a:endParaRPr lang="zh-CN" altLang="en-US" sz="1600" dirty="0">
                <a:solidFill>
                  <a:prstClr val="white">
                    <a:lumMod val="95000"/>
                  </a:prstClr>
                </a:solidFill>
                <a:cs typeface="+mn-ea"/>
                <a:sym typeface="+mn-lt"/>
              </a:endParaRPr>
            </a:p>
          </p:txBody>
        </p:sp>
        <p:sp>
          <p:nvSpPr>
            <p:cNvPr id="82" name="矩形 81"/>
            <p:cNvSpPr/>
            <p:nvPr/>
          </p:nvSpPr>
          <p:spPr>
            <a:xfrm>
              <a:off x="8410009" y="1851914"/>
              <a:ext cx="137091" cy="13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83" name="组合 82"/>
          <p:cNvGrpSpPr/>
          <p:nvPr/>
        </p:nvGrpSpPr>
        <p:grpSpPr>
          <a:xfrm>
            <a:off x="8382000" y="3753069"/>
            <a:ext cx="2761203" cy="1041302"/>
            <a:chOff x="8300497" y="1692196"/>
            <a:chExt cx="2761203" cy="1041302"/>
          </a:xfrm>
        </p:grpSpPr>
        <p:sp>
          <p:nvSpPr>
            <p:cNvPr id="84" name="文本框 83"/>
            <p:cNvSpPr txBox="1"/>
            <p:nvPr/>
          </p:nvSpPr>
          <p:spPr>
            <a:xfrm>
              <a:off x="8547100" y="1692196"/>
              <a:ext cx="838200" cy="461665"/>
            </a:xfrm>
            <a:prstGeom prst="rect">
              <a:avLst/>
            </a:prstGeom>
            <a:noFill/>
          </p:spPr>
          <p:txBody>
            <a:bodyPr wrap="square" rtlCol="0">
              <a:spAutoFit/>
            </a:bodyPr>
            <a:lstStyle/>
            <a:p>
              <a:pPr algn="ctr"/>
              <a:r>
                <a:rPr lang="en-US" altLang="zh-CN" sz="2400" dirty="0">
                  <a:solidFill>
                    <a:prstClr val="white"/>
                  </a:solidFill>
                  <a:cs typeface="+mn-ea"/>
                  <a:sym typeface="+mn-lt"/>
                </a:rPr>
                <a:t>Mar.</a:t>
              </a:r>
              <a:endParaRPr lang="zh-CN" altLang="en-US" sz="2400" dirty="0">
                <a:solidFill>
                  <a:prstClr val="white"/>
                </a:solidFill>
                <a:cs typeface="+mn-ea"/>
                <a:sym typeface="+mn-lt"/>
              </a:endParaRPr>
            </a:p>
          </p:txBody>
        </p:sp>
        <p:sp>
          <p:nvSpPr>
            <p:cNvPr id="85" name="文本框 84"/>
            <p:cNvSpPr txBox="1"/>
            <p:nvPr/>
          </p:nvSpPr>
          <p:spPr>
            <a:xfrm>
              <a:off x="8300497" y="2148723"/>
              <a:ext cx="2761203" cy="584775"/>
            </a:xfrm>
            <a:prstGeom prst="rect">
              <a:avLst/>
            </a:prstGeom>
            <a:noFill/>
          </p:spPr>
          <p:txBody>
            <a:bodyPr wrap="square" rtlCol="0">
              <a:spAutoFit/>
            </a:bodyPr>
            <a:lstStyle/>
            <a:p>
              <a:r>
                <a:rPr lang="en-US" altLang="zh-CN" sz="1600" dirty="0">
                  <a:solidFill>
                    <a:prstClr val="white">
                      <a:lumMod val="95000"/>
                    </a:prstClr>
                  </a:solidFill>
                  <a:cs typeface="+mn-ea"/>
                  <a:sym typeface="+mn-lt"/>
                </a:rPr>
                <a:t>Add  Your  text  here  add  Your  text  here</a:t>
              </a:r>
              <a:endParaRPr lang="zh-CN" altLang="en-US" sz="1600" dirty="0">
                <a:solidFill>
                  <a:prstClr val="white">
                    <a:lumMod val="95000"/>
                  </a:prstClr>
                </a:solidFill>
                <a:cs typeface="+mn-ea"/>
                <a:sym typeface="+mn-lt"/>
              </a:endParaRPr>
            </a:p>
          </p:txBody>
        </p:sp>
        <p:sp>
          <p:nvSpPr>
            <p:cNvPr id="86" name="矩形 85"/>
            <p:cNvSpPr/>
            <p:nvPr/>
          </p:nvSpPr>
          <p:spPr>
            <a:xfrm>
              <a:off x="8410009" y="1851914"/>
              <a:ext cx="137091" cy="13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87" name="组合 86"/>
          <p:cNvGrpSpPr/>
          <p:nvPr/>
        </p:nvGrpSpPr>
        <p:grpSpPr>
          <a:xfrm>
            <a:off x="8382000" y="4804104"/>
            <a:ext cx="2761203" cy="1041302"/>
            <a:chOff x="8300497" y="1692196"/>
            <a:chExt cx="2761203" cy="1041302"/>
          </a:xfrm>
        </p:grpSpPr>
        <p:sp>
          <p:nvSpPr>
            <p:cNvPr id="88" name="文本框 87"/>
            <p:cNvSpPr txBox="1"/>
            <p:nvPr/>
          </p:nvSpPr>
          <p:spPr>
            <a:xfrm>
              <a:off x="8547100" y="1692196"/>
              <a:ext cx="838200" cy="461665"/>
            </a:xfrm>
            <a:prstGeom prst="rect">
              <a:avLst/>
            </a:prstGeom>
            <a:noFill/>
          </p:spPr>
          <p:txBody>
            <a:bodyPr wrap="square" rtlCol="0">
              <a:spAutoFit/>
            </a:bodyPr>
            <a:lstStyle/>
            <a:p>
              <a:pPr algn="ctr"/>
              <a:r>
                <a:rPr lang="en-US" altLang="zh-CN" sz="2400" dirty="0">
                  <a:solidFill>
                    <a:prstClr val="white"/>
                  </a:solidFill>
                  <a:cs typeface="+mn-ea"/>
                  <a:sym typeface="+mn-lt"/>
                </a:rPr>
                <a:t>Apr.</a:t>
              </a:r>
              <a:endParaRPr lang="zh-CN" altLang="en-US" sz="2400" dirty="0">
                <a:solidFill>
                  <a:prstClr val="white"/>
                </a:solidFill>
                <a:cs typeface="+mn-ea"/>
                <a:sym typeface="+mn-lt"/>
              </a:endParaRPr>
            </a:p>
          </p:txBody>
        </p:sp>
        <p:sp>
          <p:nvSpPr>
            <p:cNvPr id="89" name="文本框 88"/>
            <p:cNvSpPr txBox="1"/>
            <p:nvPr/>
          </p:nvSpPr>
          <p:spPr>
            <a:xfrm>
              <a:off x="8300497" y="2148723"/>
              <a:ext cx="2761203" cy="584775"/>
            </a:xfrm>
            <a:prstGeom prst="rect">
              <a:avLst/>
            </a:prstGeom>
            <a:noFill/>
          </p:spPr>
          <p:txBody>
            <a:bodyPr wrap="square" rtlCol="0">
              <a:spAutoFit/>
            </a:bodyPr>
            <a:lstStyle/>
            <a:p>
              <a:r>
                <a:rPr lang="en-US" altLang="zh-CN" sz="1600" dirty="0">
                  <a:solidFill>
                    <a:prstClr val="white">
                      <a:lumMod val="95000"/>
                    </a:prstClr>
                  </a:solidFill>
                  <a:cs typeface="+mn-ea"/>
                  <a:sym typeface="+mn-lt"/>
                </a:rPr>
                <a:t>Add  Your  text  here  add  Your  text  here</a:t>
              </a:r>
              <a:endParaRPr lang="zh-CN" altLang="en-US" sz="1600" dirty="0">
                <a:solidFill>
                  <a:prstClr val="white">
                    <a:lumMod val="95000"/>
                  </a:prstClr>
                </a:solidFill>
                <a:cs typeface="+mn-ea"/>
                <a:sym typeface="+mn-lt"/>
              </a:endParaRPr>
            </a:p>
          </p:txBody>
        </p:sp>
        <p:sp>
          <p:nvSpPr>
            <p:cNvPr id="90" name="矩形 89"/>
            <p:cNvSpPr/>
            <p:nvPr/>
          </p:nvSpPr>
          <p:spPr>
            <a:xfrm>
              <a:off x="8410009" y="1851914"/>
              <a:ext cx="137091" cy="13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8" name="文本框 27"/>
          <p:cNvSpPr txBox="1"/>
          <p:nvPr/>
        </p:nvSpPr>
        <p:spPr>
          <a:xfrm>
            <a:off x="2162319" y="783510"/>
            <a:ext cx="3077896" cy="523220"/>
          </a:xfrm>
          <a:prstGeom prst="rect">
            <a:avLst/>
          </a:prstGeom>
          <a:noFill/>
        </p:spPr>
        <p:txBody>
          <a:bodyPr wrap="square" rtlCol="0">
            <a:spAutoFit/>
          </a:bodyPr>
          <a:lstStyle/>
          <a:p>
            <a:r>
              <a:rPr lang="en-US" altLang="zh-CN" sz="2800" dirty="0">
                <a:solidFill>
                  <a:srgbClr val="FFC617"/>
                </a:solidFill>
                <a:cs typeface="+mn-ea"/>
                <a:sym typeface="+mn-lt"/>
              </a:rPr>
              <a:t>Click To Add Title</a:t>
            </a:r>
            <a:endParaRPr lang="zh-CN" altLang="en-US" sz="2800" dirty="0">
              <a:solidFill>
                <a:srgbClr val="FFC617"/>
              </a:solidFill>
              <a:cs typeface="+mn-ea"/>
              <a:sym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组合 1"/>
          <p:cNvGrpSpPr/>
          <p:nvPr/>
        </p:nvGrpSpPr>
        <p:grpSpPr>
          <a:xfrm>
            <a:off x="1092200" y="584200"/>
            <a:ext cx="2964113" cy="1107996"/>
            <a:chOff x="1092200" y="584200"/>
            <a:chExt cx="2964113" cy="1107996"/>
          </a:xfrm>
        </p:grpSpPr>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srgbClr val="FFC617"/>
                  </a:solidFill>
                  <a:cs typeface="+mn-ea"/>
                  <a:sym typeface="+mn-lt"/>
                </a:rPr>
                <a:t>02</a:t>
              </a:r>
              <a:endParaRPr lang="zh-CN" altLang="en-US" sz="6600" dirty="0">
                <a:solidFill>
                  <a:srgbClr val="FFC617"/>
                </a:solidFill>
                <a:cs typeface="+mn-ea"/>
                <a:sym typeface="+mn-lt"/>
              </a:endParaRPr>
            </a:p>
          </p:txBody>
        </p:sp>
        <p:sp>
          <p:nvSpPr>
            <p:cNvPr id="5" name="矩形 4"/>
            <p:cNvSpPr/>
            <p:nvPr/>
          </p:nvSpPr>
          <p:spPr>
            <a:xfrm>
              <a:off x="2203883" y="1191685"/>
              <a:ext cx="1852430"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solidFill>
                <a:cs typeface="+mn-ea"/>
                <a:sym typeface="+mn-lt"/>
              </a:endParaRPr>
            </a:p>
          </p:txBody>
        </p:sp>
      </p:grpSp>
      <p:graphicFrame>
        <p:nvGraphicFramePr>
          <p:cNvPr id="30" name="图表 29"/>
          <p:cNvGraphicFramePr/>
          <p:nvPr/>
        </p:nvGraphicFramePr>
        <p:xfrm>
          <a:off x="1479550" y="3243562"/>
          <a:ext cx="9232900" cy="4275924"/>
        </p:xfrm>
        <a:graphic>
          <a:graphicData uri="http://schemas.openxmlformats.org/drawingml/2006/chart">
            <c:chart xmlns:c="http://schemas.openxmlformats.org/drawingml/2006/chart" xmlns:r="http://schemas.openxmlformats.org/officeDocument/2006/relationships" r:id="rId1"/>
          </a:graphicData>
        </a:graphic>
      </p:graphicFrame>
      <p:sp>
        <p:nvSpPr>
          <p:cNvPr id="31" name="文本框 30"/>
          <p:cNvSpPr txBox="1"/>
          <p:nvPr/>
        </p:nvSpPr>
        <p:spPr>
          <a:xfrm>
            <a:off x="1612900" y="2809720"/>
            <a:ext cx="9042400" cy="830997"/>
          </a:xfrm>
          <a:prstGeom prst="rect">
            <a:avLst/>
          </a:prstGeom>
          <a:noFill/>
        </p:spPr>
        <p:txBody>
          <a:bodyPr wrap="square" rtlCol="0">
            <a:spAutoFit/>
          </a:bodyPr>
          <a:lstStyle/>
          <a:p>
            <a:pPr algn="ctr"/>
            <a:r>
              <a:rPr lang="en-US" altLang="zh-CN" sz="1600" dirty="0">
                <a:solidFill>
                  <a:prstClr val="white">
                    <a:lumMod val="95000"/>
                  </a:prstClr>
                </a:solidFill>
                <a:cs typeface="+mn-ea"/>
                <a:sym typeface="+mn-lt"/>
              </a:rPr>
              <a:t>Add  Your  text  here  add  Your  text  here</a:t>
            </a:r>
            <a:r>
              <a:rPr lang="zh-CN" altLang="en-US" sz="1600" dirty="0">
                <a:solidFill>
                  <a:prstClr val="white">
                    <a:lumMod val="95000"/>
                  </a:prstClr>
                </a:solidFill>
                <a:cs typeface="+mn-ea"/>
                <a:sym typeface="+mn-lt"/>
              </a:rPr>
              <a:t>  </a:t>
            </a:r>
            <a:r>
              <a:rPr lang="en-US" altLang="zh-CN" sz="1600" dirty="0">
                <a:solidFill>
                  <a:prstClr val="white">
                    <a:lumMod val="95000"/>
                  </a:prstClr>
                </a:solidFill>
                <a:cs typeface="+mn-ea"/>
                <a:sym typeface="+mn-lt"/>
              </a:rPr>
              <a:t>add  Your  text  here</a:t>
            </a:r>
            <a:r>
              <a:rPr lang="zh-CN" altLang="en-US" sz="1600" dirty="0">
                <a:solidFill>
                  <a:prstClr val="white">
                    <a:lumMod val="95000"/>
                  </a:prstClr>
                </a:solidFill>
                <a:cs typeface="+mn-ea"/>
                <a:sym typeface="+mn-lt"/>
              </a:rPr>
              <a:t>  </a:t>
            </a:r>
            <a:r>
              <a:rPr lang="en-US" altLang="zh-CN" sz="1600" dirty="0">
                <a:solidFill>
                  <a:prstClr val="white">
                    <a:lumMod val="95000"/>
                  </a:prstClr>
                </a:solidFill>
                <a:cs typeface="+mn-ea"/>
                <a:sym typeface="+mn-lt"/>
              </a:rPr>
              <a:t>add  Your  text  here add  Your  text  here</a:t>
            </a:r>
            <a:r>
              <a:rPr lang="zh-CN" altLang="en-US" sz="1600" dirty="0">
                <a:solidFill>
                  <a:prstClr val="white">
                    <a:lumMod val="95000"/>
                  </a:prstClr>
                </a:solidFill>
                <a:cs typeface="+mn-ea"/>
                <a:sym typeface="+mn-lt"/>
              </a:rPr>
              <a:t>  </a:t>
            </a:r>
            <a:r>
              <a:rPr lang="en-US" altLang="zh-CN" sz="1600" dirty="0">
                <a:solidFill>
                  <a:prstClr val="white">
                    <a:lumMod val="95000"/>
                  </a:prstClr>
                </a:solidFill>
                <a:cs typeface="+mn-ea"/>
                <a:sym typeface="+mn-lt"/>
              </a:rPr>
              <a:t>add  Your  text  here</a:t>
            </a:r>
            <a:r>
              <a:rPr lang="zh-CN" altLang="en-US" sz="1600" dirty="0">
                <a:solidFill>
                  <a:prstClr val="white">
                    <a:lumMod val="95000"/>
                  </a:prstClr>
                </a:solidFill>
                <a:cs typeface="+mn-ea"/>
                <a:sym typeface="+mn-lt"/>
              </a:rPr>
              <a:t>  </a:t>
            </a:r>
            <a:r>
              <a:rPr lang="en-US" altLang="zh-CN" sz="1600" dirty="0">
                <a:solidFill>
                  <a:prstClr val="white">
                    <a:lumMod val="95000"/>
                  </a:prstClr>
                </a:solidFill>
                <a:cs typeface="+mn-ea"/>
                <a:sym typeface="+mn-lt"/>
              </a:rPr>
              <a:t>add  Your  text  here add  Your  text  here</a:t>
            </a:r>
            <a:endParaRPr lang="zh-CN" altLang="en-US" sz="1600" dirty="0">
              <a:solidFill>
                <a:prstClr val="white">
                  <a:lumMod val="95000"/>
                </a:prstClr>
              </a:solidFill>
              <a:cs typeface="+mn-ea"/>
              <a:sym typeface="+mn-lt"/>
            </a:endParaRPr>
          </a:p>
          <a:p>
            <a:pPr algn="ctr"/>
            <a:endParaRPr lang="zh-CN" altLang="en-US" sz="1600" dirty="0">
              <a:solidFill>
                <a:prstClr val="white">
                  <a:lumMod val="95000"/>
                </a:prstClr>
              </a:solidFill>
              <a:cs typeface="+mn-ea"/>
              <a:sym typeface="+mn-lt"/>
            </a:endParaRPr>
          </a:p>
        </p:txBody>
      </p:sp>
      <p:sp>
        <p:nvSpPr>
          <p:cNvPr id="32" name="文本框 31"/>
          <p:cNvSpPr txBox="1"/>
          <p:nvPr/>
        </p:nvSpPr>
        <p:spPr>
          <a:xfrm>
            <a:off x="4925527" y="2217659"/>
            <a:ext cx="2404917" cy="523220"/>
          </a:xfrm>
          <a:prstGeom prst="rect">
            <a:avLst/>
          </a:prstGeom>
          <a:noFill/>
        </p:spPr>
        <p:txBody>
          <a:bodyPr wrap="square" rtlCol="0">
            <a:spAutoFit/>
          </a:bodyPr>
          <a:lstStyle/>
          <a:p>
            <a:pPr algn="ctr"/>
            <a:r>
              <a:rPr lang="en-US" altLang="zh-CN" sz="2800" dirty="0">
                <a:solidFill>
                  <a:srgbClr val="FFC000">
                    <a:lumMod val="60000"/>
                    <a:lumOff val="40000"/>
                  </a:srgbClr>
                </a:solidFill>
                <a:cs typeface="+mn-ea"/>
                <a:sym typeface="+mn-lt"/>
              </a:rPr>
              <a:t>Data Display</a:t>
            </a:r>
            <a:endParaRPr lang="zh-CN" altLang="en-US" sz="2800" dirty="0">
              <a:solidFill>
                <a:srgbClr val="FFC000">
                  <a:lumMod val="60000"/>
                  <a:lumOff val="40000"/>
                </a:srgbClr>
              </a:solidFill>
              <a:cs typeface="+mn-ea"/>
              <a:sym typeface="+mn-lt"/>
            </a:endParaRPr>
          </a:p>
        </p:txBody>
      </p:sp>
      <p:cxnSp>
        <p:nvCxnSpPr>
          <p:cNvPr id="8" name="直接连接符 7"/>
          <p:cNvCxnSpPr/>
          <p:nvPr/>
        </p:nvCxnSpPr>
        <p:spPr>
          <a:xfrm>
            <a:off x="-14514" y="3673930"/>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0" y="1972130"/>
            <a:ext cx="12192000" cy="0"/>
          </a:xfrm>
          <a:prstGeom prst="line">
            <a:avLst/>
          </a:prstGeom>
          <a:ln>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162319" y="783510"/>
            <a:ext cx="3077896" cy="523220"/>
          </a:xfrm>
          <a:prstGeom prst="rect">
            <a:avLst/>
          </a:prstGeom>
          <a:noFill/>
        </p:spPr>
        <p:txBody>
          <a:bodyPr wrap="square" rtlCol="0">
            <a:spAutoFit/>
          </a:bodyPr>
          <a:lstStyle/>
          <a:p>
            <a:r>
              <a:rPr lang="en-US" altLang="zh-CN" sz="2800" dirty="0">
                <a:solidFill>
                  <a:srgbClr val="FFC617"/>
                </a:solidFill>
                <a:cs typeface="+mn-ea"/>
                <a:sym typeface="+mn-lt"/>
              </a:rPr>
              <a:t>Click To Add Title</a:t>
            </a:r>
            <a:endParaRPr lang="zh-CN" altLang="en-US" sz="2800" dirty="0">
              <a:solidFill>
                <a:srgbClr val="FFC617"/>
              </a:solidFill>
              <a:cs typeface="+mn-ea"/>
              <a:sym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65823" y="1587500"/>
            <a:ext cx="3657600" cy="3632200"/>
          </a:xfrm>
          <a:prstGeom prst="ellipse">
            <a:avLst/>
          </a:prstGeom>
        </p:spPr>
      </p:pic>
      <p:grpSp>
        <p:nvGrpSpPr>
          <p:cNvPr id="2" name="组合 1"/>
          <p:cNvGrpSpPr/>
          <p:nvPr/>
        </p:nvGrpSpPr>
        <p:grpSpPr>
          <a:xfrm>
            <a:off x="4483836" y="2896783"/>
            <a:ext cx="3430078" cy="1123922"/>
            <a:chOff x="4550614" y="2848243"/>
            <a:chExt cx="3430078" cy="1123922"/>
          </a:xfrm>
        </p:grpSpPr>
        <p:sp>
          <p:nvSpPr>
            <p:cNvPr id="7" name="文本框 6"/>
            <p:cNvSpPr txBox="1"/>
            <p:nvPr/>
          </p:nvSpPr>
          <p:spPr>
            <a:xfrm>
              <a:off x="4550614" y="2848243"/>
              <a:ext cx="3430078" cy="830997"/>
            </a:xfrm>
            <a:prstGeom prst="rect">
              <a:avLst/>
            </a:prstGeom>
            <a:noFill/>
          </p:spPr>
          <p:txBody>
            <a:bodyPr wrap="square" rtlCol="0">
              <a:spAutoFit/>
            </a:bodyPr>
            <a:lstStyle/>
            <a:p>
              <a:r>
                <a:rPr lang="en-US" altLang="zh-CN" sz="4800" b="1" dirty="0">
                  <a:solidFill>
                    <a:srgbClr val="A77452"/>
                  </a:solidFill>
                  <a:cs typeface="+mn-ea"/>
                  <a:sym typeface="+mn-lt"/>
                </a:rPr>
                <a:t>Part Three</a:t>
              </a:r>
              <a:endParaRPr lang="zh-CN" altLang="en-US" sz="4800" b="1" dirty="0">
                <a:solidFill>
                  <a:srgbClr val="A77452"/>
                </a:solidFill>
                <a:cs typeface="+mn-ea"/>
                <a:sym typeface="+mn-lt"/>
              </a:endParaRPr>
            </a:p>
          </p:txBody>
        </p:sp>
        <p:sp>
          <p:nvSpPr>
            <p:cNvPr id="8" name="文本框 7"/>
            <p:cNvSpPr txBox="1"/>
            <p:nvPr/>
          </p:nvSpPr>
          <p:spPr>
            <a:xfrm>
              <a:off x="4765815" y="3633611"/>
              <a:ext cx="2963008" cy="338554"/>
            </a:xfrm>
            <a:prstGeom prst="rect">
              <a:avLst/>
            </a:prstGeom>
            <a:noFill/>
          </p:spPr>
          <p:txBody>
            <a:bodyPr wrap="square" rtlCol="0">
              <a:spAutoFit/>
            </a:bodyPr>
            <a:lstStyle/>
            <a:p>
              <a:r>
                <a:rPr lang="en-US" altLang="zh-CN" sz="1600" dirty="0">
                  <a:solidFill>
                    <a:srgbClr val="ED7D31">
                      <a:lumMod val="60000"/>
                      <a:lumOff val="40000"/>
                    </a:srgbClr>
                  </a:solidFill>
                  <a:cs typeface="+mn-ea"/>
                  <a:sym typeface="+mn-lt"/>
                </a:rPr>
                <a:t>Lorem ipsum dolor sit amet</a:t>
              </a:r>
              <a:endParaRPr lang="zh-CN" altLang="en-US" sz="1600" dirty="0">
                <a:solidFill>
                  <a:srgbClr val="ED7D31">
                    <a:lumMod val="60000"/>
                    <a:lumOff val="40000"/>
                  </a:srgbClr>
                </a:solidFill>
                <a:cs typeface="+mn-ea"/>
                <a:sym typeface="+mn-lt"/>
              </a:endParaRPr>
            </a:p>
          </p:txBody>
        </p:sp>
      </p:grpSp>
      <p:sp>
        <p:nvSpPr>
          <p:cNvPr id="4" name="等腰三角形 3"/>
          <p:cNvSpPr/>
          <p:nvPr/>
        </p:nvSpPr>
        <p:spPr>
          <a:xfrm>
            <a:off x="2758789" y="3137630"/>
            <a:ext cx="695611" cy="599665"/>
          </a:xfrm>
          <a:prstGeom prst="triangle">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等腰三角形 8"/>
          <p:cNvSpPr/>
          <p:nvPr/>
        </p:nvSpPr>
        <p:spPr>
          <a:xfrm>
            <a:off x="3669286" y="2751398"/>
            <a:ext cx="506730" cy="436836"/>
          </a:xfrm>
          <a:prstGeom prst="triangle">
            <a:avLst/>
          </a:prstGeom>
          <a:solidFill>
            <a:srgbClr val="709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等腰三角形 9"/>
          <p:cNvSpPr/>
          <p:nvPr/>
        </p:nvSpPr>
        <p:spPr>
          <a:xfrm>
            <a:off x="3362234" y="3313969"/>
            <a:ext cx="386379" cy="333085"/>
          </a:xfrm>
          <a:prstGeom prst="triangle">
            <a:avLst/>
          </a:prstGeom>
          <a:solidFill>
            <a:srgbClr val="FFC61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等腰三角形 10"/>
          <p:cNvSpPr/>
          <p:nvPr/>
        </p:nvSpPr>
        <p:spPr>
          <a:xfrm>
            <a:off x="2386331" y="3072650"/>
            <a:ext cx="368658" cy="317809"/>
          </a:xfrm>
          <a:prstGeom prst="triangle">
            <a:avLst/>
          </a:prstGeom>
          <a:solidFill>
            <a:srgbClr val="70965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等腰三角形 11"/>
          <p:cNvSpPr/>
          <p:nvPr/>
        </p:nvSpPr>
        <p:spPr>
          <a:xfrm>
            <a:off x="3761003" y="3513977"/>
            <a:ext cx="460605" cy="397074"/>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等腰三角形 12"/>
          <p:cNvSpPr/>
          <p:nvPr/>
        </p:nvSpPr>
        <p:spPr>
          <a:xfrm>
            <a:off x="8239036" y="3205475"/>
            <a:ext cx="810260" cy="698500"/>
          </a:xfrm>
          <a:prstGeom prst="triangle">
            <a:avLst/>
          </a:prstGeom>
          <a:solidFill>
            <a:srgbClr val="FFC61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等腰三角形 13"/>
          <p:cNvSpPr/>
          <p:nvPr/>
        </p:nvSpPr>
        <p:spPr>
          <a:xfrm>
            <a:off x="8792114" y="3331224"/>
            <a:ext cx="312305" cy="269229"/>
          </a:xfrm>
          <a:prstGeom prst="triangle">
            <a:avLst/>
          </a:prstGeom>
          <a:solidFill>
            <a:srgbClr val="59595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等腰三角形 14"/>
          <p:cNvSpPr/>
          <p:nvPr/>
        </p:nvSpPr>
        <p:spPr>
          <a:xfrm>
            <a:off x="9408778" y="3071279"/>
            <a:ext cx="434594" cy="374650"/>
          </a:xfrm>
          <a:prstGeom prst="triangle">
            <a:avLst/>
          </a:prstGeom>
          <a:solidFill>
            <a:srgbClr val="70965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等腰三角形 15"/>
          <p:cNvSpPr/>
          <p:nvPr/>
        </p:nvSpPr>
        <p:spPr>
          <a:xfrm>
            <a:off x="7990114" y="3038621"/>
            <a:ext cx="368658" cy="317809"/>
          </a:xfrm>
          <a:prstGeom prst="triangle">
            <a:avLst/>
          </a:prstGeom>
          <a:solidFill>
            <a:srgbClr val="A77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等腰三角形 16"/>
          <p:cNvSpPr/>
          <p:nvPr/>
        </p:nvSpPr>
        <p:spPr>
          <a:xfrm>
            <a:off x="8524380" y="2761540"/>
            <a:ext cx="291952" cy="251683"/>
          </a:xfrm>
          <a:prstGeom prst="triangle">
            <a:avLst/>
          </a:prstGeom>
          <a:solidFill>
            <a:srgbClr val="767171">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等腰三角形 17"/>
          <p:cNvSpPr/>
          <p:nvPr/>
        </p:nvSpPr>
        <p:spPr>
          <a:xfrm>
            <a:off x="9237802" y="3574484"/>
            <a:ext cx="209360" cy="180483"/>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等腰三角形 21"/>
          <p:cNvSpPr/>
          <p:nvPr/>
        </p:nvSpPr>
        <p:spPr>
          <a:xfrm flipH="1">
            <a:off x="3261783" y="3072649"/>
            <a:ext cx="192617" cy="186201"/>
          </a:xfrm>
          <a:prstGeom prst="triangle">
            <a:avLst/>
          </a:prstGeom>
          <a:solidFill>
            <a:srgbClr val="59595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2200" y="584200"/>
            <a:ext cx="4376615" cy="1107996"/>
            <a:chOff x="1092200" y="584200"/>
            <a:chExt cx="4376615" cy="1107996"/>
          </a:xfrm>
        </p:grpSpPr>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srgbClr val="A77452"/>
                  </a:solidFill>
                  <a:cs typeface="+mn-ea"/>
                  <a:sym typeface="+mn-lt"/>
                </a:rPr>
                <a:t>03</a:t>
              </a:r>
              <a:endParaRPr lang="zh-CN" altLang="en-US" sz="6600" dirty="0">
                <a:solidFill>
                  <a:srgbClr val="A77452"/>
                </a:solidFill>
                <a:cs typeface="+mn-ea"/>
                <a:sym typeface="+mn-lt"/>
              </a:endParaRPr>
            </a:p>
          </p:txBody>
        </p:sp>
        <p:sp>
          <p:nvSpPr>
            <p:cNvPr id="4" name="文本框 3"/>
            <p:cNvSpPr txBox="1"/>
            <p:nvPr/>
          </p:nvSpPr>
          <p:spPr>
            <a:xfrm>
              <a:off x="2141537" y="783510"/>
              <a:ext cx="3327278" cy="523220"/>
            </a:xfrm>
            <a:prstGeom prst="rect">
              <a:avLst/>
            </a:prstGeom>
            <a:noFill/>
            <a:effectLst>
              <a:glow>
                <a:schemeClr val="accent1">
                  <a:alpha val="40000"/>
                </a:schemeClr>
              </a:glow>
            </a:effectLst>
          </p:spPr>
          <p:txBody>
            <a:bodyPr wrap="square" rtlCol="0">
              <a:spAutoFit/>
            </a:bodyPr>
            <a:lstStyle/>
            <a:p>
              <a:r>
                <a:rPr lang="en-US" altLang="zh-CN" sz="2800" dirty="0">
                  <a:solidFill>
                    <a:srgbClr val="A77452"/>
                  </a:solidFill>
                  <a:cs typeface="+mn-ea"/>
                  <a:sym typeface="+mn-lt"/>
                </a:rPr>
                <a:t>Click To Add Title</a:t>
              </a:r>
              <a:endParaRPr lang="zh-CN" altLang="en-US" sz="2800" dirty="0">
                <a:solidFill>
                  <a:srgbClr val="A77452"/>
                </a:solidFill>
                <a:cs typeface="+mn-ea"/>
                <a:sym typeface="+mn-lt"/>
              </a:endParaRPr>
            </a:p>
          </p:txBody>
        </p:sp>
        <p:sp>
          <p:nvSpPr>
            <p:cNvPr id="5" name="矩形 4"/>
            <p:cNvSpPr/>
            <p:nvPr/>
          </p:nvSpPr>
          <p:spPr>
            <a:xfrm>
              <a:off x="2154236" y="1254725"/>
              <a:ext cx="1806392" cy="307777"/>
            </a:xfrm>
            <a:prstGeom prst="rect">
              <a:avLst/>
            </a:prstGeom>
          </p:spPr>
          <p:txBody>
            <a:bodyPr wrap="none">
              <a:spAutoFit/>
            </a:bodyPr>
            <a:lstStyle/>
            <a:p>
              <a:r>
                <a:rPr lang="en-US" altLang="zh-CN" sz="1400" dirty="0">
                  <a:solidFill>
                    <a:srgbClr val="767171"/>
                  </a:solidFill>
                  <a:cs typeface="+mn-ea"/>
                  <a:sym typeface="+mn-lt"/>
                </a:rPr>
                <a:t>Add  Your  text  here</a:t>
              </a:r>
              <a:endParaRPr lang="zh-CN" altLang="en-US" sz="1400" dirty="0">
                <a:solidFill>
                  <a:srgbClr val="767171"/>
                </a:solidFill>
                <a:cs typeface="+mn-ea"/>
                <a:sym typeface="+mn-lt"/>
              </a:endParaRPr>
            </a:p>
          </p:txBody>
        </p:sp>
      </p:grpSp>
      <p:sp>
        <p:nvSpPr>
          <p:cNvPr id="8" name="平行四边形 5"/>
          <p:cNvSpPr/>
          <p:nvPr/>
        </p:nvSpPr>
        <p:spPr>
          <a:xfrm>
            <a:off x="1950120" y="3378651"/>
            <a:ext cx="2644200" cy="1363663"/>
          </a:xfrm>
          <a:custGeom>
            <a:avLst/>
            <a:gdLst>
              <a:gd name="connsiteX0" fmla="*/ 0 w 1756229"/>
              <a:gd name="connsiteY0" fmla="*/ 1442399 h 1442399"/>
              <a:gd name="connsiteX1" fmla="*/ 360600 w 1756229"/>
              <a:gd name="connsiteY1" fmla="*/ 0 h 1442399"/>
              <a:gd name="connsiteX2" fmla="*/ 1756229 w 1756229"/>
              <a:gd name="connsiteY2" fmla="*/ 0 h 1442399"/>
              <a:gd name="connsiteX3" fmla="*/ 1395629 w 1756229"/>
              <a:gd name="connsiteY3" fmla="*/ 1442399 h 1442399"/>
              <a:gd name="connsiteX4" fmla="*/ 0 w 1756229"/>
              <a:gd name="connsiteY4" fmla="*/ 1442399 h 1442399"/>
              <a:gd name="connsiteX0-1" fmla="*/ 0 w 2278744"/>
              <a:gd name="connsiteY0-2" fmla="*/ 1456913 h 1456913"/>
              <a:gd name="connsiteX1-3" fmla="*/ 883115 w 2278744"/>
              <a:gd name="connsiteY1-4" fmla="*/ 0 h 1456913"/>
              <a:gd name="connsiteX2-5" fmla="*/ 2278744 w 2278744"/>
              <a:gd name="connsiteY2-6" fmla="*/ 0 h 1456913"/>
              <a:gd name="connsiteX3-7" fmla="*/ 1918144 w 2278744"/>
              <a:gd name="connsiteY3-8" fmla="*/ 1442399 h 1456913"/>
              <a:gd name="connsiteX4-9" fmla="*/ 0 w 2278744"/>
              <a:gd name="connsiteY4-10" fmla="*/ 1456913 h 1456913"/>
              <a:gd name="connsiteX0-11" fmla="*/ 0 w 2902859"/>
              <a:gd name="connsiteY0-12" fmla="*/ 1485942 h 1485942"/>
              <a:gd name="connsiteX1-13" fmla="*/ 883115 w 2902859"/>
              <a:gd name="connsiteY1-14" fmla="*/ 29029 h 1485942"/>
              <a:gd name="connsiteX2-15" fmla="*/ 2902859 w 2902859"/>
              <a:gd name="connsiteY2-16" fmla="*/ 0 h 1485942"/>
              <a:gd name="connsiteX3-17" fmla="*/ 1918144 w 2902859"/>
              <a:gd name="connsiteY3-18" fmla="*/ 1471428 h 1485942"/>
              <a:gd name="connsiteX4-19" fmla="*/ 0 w 2902859"/>
              <a:gd name="connsiteY4-20" fmla="*/ 1485942 h 1485942"/>
              <a:gd name="connsiteX0-21" fmla="*/ 0 w 2902859"/>
              <a:gd name="connsiteY0-22" fmla="*/ 1485942 h 1485942"/>
              <a:gd name="connsiteX1-23" fmla="*/ 1420144 w 2902859"/>
              <a:gd name="connsiteY1-24" fmla="*/ 29029 h 1485942"/>
              <a:gd name="connsiteX2-25" fmla="*/ 2902859 w 2902859"/>
              <a:gd name="connsiteY2-26" fmla="*/ 0 h 1485942"/>
              <a:gd name="connsiteX3-27" fmla="*/ 1918144 w 2902859"/>
              <a:gd name="connsiteY3-28" fmla="*/ 1471428 h 1485942"/>
              <a:gd name="connsiteX4-29" fmla="*/ 0 w 2902859"/>
              <a:gd name="connsiteY4-30" fmla="*/ 1485942 h 1485942"/>
              <a:gd name="connsiteX0-31" fmla="*/ 0 w 2902859"/>
              <a:gd name="connsiteY0-32" fmla="*/ 1485942 h 1485942"/>
              <a:gd name="connsiteX1-33" fmla="*/ 1420144 w 2902859"/>
              <a:gd name="connsiteY1-34" fmla="*/ 29029 h 1485942"/>
              <a:gd name="connsiteX2-35" fmla="*/ 2902859 w 2902859"/>
              <a:gd name="connsiteY2-36" fmla="*/ 0 h 1485942"/>
              <a:gd name="connsiteX3-37" fmla="*/ 1482715 w 2902859"/>
              <a:gd name="connsiteY3-38" fmla="*/ 1456914 h 1485942"/>
              <a:gd name="connsiteX4-39" fmla="*/ 0 w 2902859"/>
              <a:gd name="connsiteY4-40" fmla="*/ 1485942 h 1485942"/>
              <a:gd name="connsiteX0-41" fmla="*/ 0 w 2902859"/>
              <a:gd name="connsiteY0-42" fmla="*/ 1442399 h 1456914"/>
              <a:gd name="connsiteX1-43" fmla="*/ 1420144 w 2902859"/>
              <a:gd name="connsiteY1-44" fmla="*/ 29029 h 1456914"/>
              <a:gd name="connsiteX2-45" fmla="*/ 2902859 w 2902859"/>
              <a:gd name="connsiteY2-46" fmla="*/ 0 h 1456914"/>
              <a:gd name="connsiteX3-47" fmla="*/ 1482715 w 2902859"/>
              <a:gd name="connsiteY3-48" fmla="*/ 1456914 h 1456914"/>
              <a:gd name="connsiteX4-49" fmla="*/ 0 w 2902859"/>
              <a:gd name="connsiteY4-50" fmla="*/ 1442399 h 1456914"/>
              <a:gd name="connsiteX0-51" fmla="*/ 0 w 2902859"/>
              <a:gd name="connsiteY0-52" fmla="*/ 1442399 h 1456914"/>
              <a:gd name="connsiteX1-53" fmla="*/ 1178576 w 2902859"/>
              <a:gd name="connsiteY1-54" fmla="*/ 29029 h 1456914"/>
              <a:gd name="connsiteX2-55" fmla="*/ 2902859 w 2902859"/>
              <a:gd name="connsiteY2-56" fmla="*/ 0 h 1456914"/>
              <a:gd name="connsiteX3-57" fmla="*/ 1482715 w 2902859"/>
              <a:gd name="connsiteY3-58" fmla="*/ 1456914 h 1456914"/>
              <a:gd name="connsiteX4-59" fmla="*/ 0 w 2902859"/>
              <a:gd name="connsiteY4-60" fmla="*/ 1442399 h 1456914"/>
              <a:gd name="connsiteX0-61" fmla="*/ 0 w 2902859"/>
              <a:gd name="connsiteY0-62" fmla="*/ 1442399 h 1456914"/>
              <a:gd name="connsiteX1-63" fmla="*/ 1178576 w 2902859"/>
              <a:gd name="connsiteY1-64" fmla="*/ 29029 h 1456914"/>
              <a:gd name="connsiteX2-65" fmla="*/ 2902859 w 2902859"/>
              <a:gd name="connsiteY2-66" fmla="*/ 0 h 1456914"/>
              <a:gd name="connsiteX3-67" fmla="*/ 1708180 w 2902859"/>
              <a:gd name="connsiteY3-68" fmla="*/ 1456914 h 1456914"/>
              <a:gd name="connsiteX4-69" fmla="*/ 0 w 2902859"/>
              <a:gd name="connsiteY4-70" fmla="*/ 1442399 h 1456914"/>
              <a:gd name="connsiteX0-71" fmla="*/ 0 w 2902859"/>
              <a:gd name="connsiteY0-72" fmla="*/ 1445044 h 1459559"/>
              <a:gd name="connsiteX1-73" fmla="*/ 1192667 w 2902859"/>
              <a:gd name="connsiteY1-74" fmla="*/ 0 h 1459559"/>
              <a:gd name="connsiteX2-75" fmla="*/ 2902859 w 2902859"/>
              <a:gd name="connsiteY2-76" fmla="*/ 2645 h 1459559"/>
              <a:gd name="connsiteX3-77" fmla="*/ 1708180 w 2902859"/>
              <a:gd name="connsiteY3-78" fmla="*/ 1459559 h 1459559"/>
              <a:gd name="connsiteX4-79" fmla="*/ 0 w 2902859"/>
              <a:gd name="connsiteY4-80" fmla="*/ 1445044 h 1459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2859" h="1459559">
                <a:moveTo>
                  <a:pt x="0" y="1445044"/>
                </a:moveTo>
                <a:lnTo>
                  <a:pt x="1192667" y="0"/>
                </a:lnTo>
                <a:lnTo>
                  <a:pt x="2902859" y="2645"/>
                </a:lnTo>
                <a:lnTo>
                  <a:pt x="1708180" y="1459559"/>
                </a:lnTo>
                <a:lnTo>
                  <a:pt x="0" y="1445044"/>
                </a:lnTo>
                <a:close/>
              </a:path>
            </a:pathLst>
          </a:custGeom>
          <a:solidFill>
            <a:schemeClr val="tx1">
              <a:lumMod val="75000"/>
              <a:lumOff val="2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 name="平行四边形 5"/>
          <p:cNvSpPr/>
          <p:nvPr/>
        </p:nvSpPr>
        <p:spPr>
          <a:xfrm flipH="1">
            <a:off x="1950120" y="2033717"/>
            <a:ext cx="2644200" cy="1363663"/>
          </a:xfrm>
          <a:custGeom>
            <a:avLst/>
            <a:gdLst>
              <a:gd name="connsiteX0" fmla="*/ 0 w 1756229"/>
              <a:gd name="connsiteY0" fmla="*/ 1442399 h 1442399"/>
              <a:gd name="connsiteX1" fmla="*/ 360600 w 1756229"/>
              <a:gd name="connsiteY1" fmla="*/ 0 h 1442399"/>
              <a:gd name="connsiteX2" fmla="*/ 1756229 w 1756229"/>
              <a:gd name="connsiteY2" fmla="*/ 0 h 1442399"/>
              <a:gd name="connsiteX3" fmla="*/ 1395629 w 1756229"/>
              <a:gd name="connsiteY3" fmla="*/ 1442399 h 1442399"/>
              <a:gd name="connsiteX4" fmla="*/ 0 w 1756229"/>
              <a:gd name="connsiteY4" fmla="*/ 1442399 h 1442399"/>
              <a:gd name="connsiteX0-1" fmla="*/ 0 w 2278744"/>
              <a:gd name="connsiteY0-2" fmla="*/ 1456913 h 1456913"/>
              <a:gd name="connsiteX1-3" fmla="*/ 883115 w 2278744"/>
              <a:gd name="connsiteY1-4" fmla="*/ 0 h 1456913"/>
              <a:gd name="connsiteX2-5" fmla="*/ 2278744 w 2278744"/>
              <a:gd name="connsiteY2-6" fmla="*/ 0 h 1456913"/>
              <a:gd name="connsiteX3-7" fmla="*/ 1918144 w 2278744"/>
              <a:gd name="connsiteY3-8" fmla="*/ 1442399 h 1456913"/>
              <a:gd name="connsiteX4-9" fmla="*/ 0 w 2278744"/>
              <a:gd name="connsiteY4-10" fmla="*/ 1456913 h 1456913"/>
              <a:gd name="connsiteX0-11" fmla="*/ 0 w 2902859"/>
              <a:gd name="connsiteY0-12" fmla="*/ 1485942 h 1485942"/>
              <a:gd name="connsiteX1-13" fmla="*/ 883115 w 2902859"/>
              <a:gd name="connsiteY1-14" fmla="*/ 29029 h 1485942"/>
              <a:gd name="connsiteX2-15" fmla="*/ 2902859 w 2902859"/>
              <a:gd name="connsiteY2-16" fmla="*/ 0 h 1485942"/>
              <a:gd name="connsiteX3-17" fmla="*/ 1918144 w 2902859"/>
              <a:gd name="connsiteY3-18" fmla="*/ 1471428 h 1485942"/>
              <a:gd name="connsiteX4-19" fmla="*/ 0 w 2902859"/>
              <a:gd name="connsiteY4-20" fmla="*/ 1485942 h 1485942"/>
              <a:gd name="connsiteX0-21" fmla="*/ 0 w 2902859"/>
              <a:gd name="connsiteY0-22" fmla="*/ 1485942 h 1485942"/>
              <a:gd name="connsiteX1-23" fmla="*/ 1420144 w 2902859"/>
              <a:gd name="connsiteY1-24" fmla="*/ 29029 h 1485942"/>
              <a:gd name="connsiteX2-25" fmla="*/ 2902859 w 2902859"/>
              <a:gd name="connsiteY2-26" fmla="*/ 0 h 1485942"/>
              <a:gd name="connsiteX3-27" fmla="*/ 1918144 w 2902859"/>
              <a:gd name="connsiteY3-28" fmla="*/ 1471428 h 1485942"/>
              <a:gd name="connsiteX4-29" fmla="*/ 0 w 2902859"/>
              <a:gd name="connsiteY4-30" fmla="*/ 1485942 h 1485942"/>
              <a:gd name="connsiteX0-31" fmla="*/ 0 w 2902859"/>
              <a:gd name="connsiteY0-32" fmla="*/ 1485942 h 1485942"/>
              <a:gd name="connsiteX1-33" fmla="*/ 1420144 w 2902859"/>
              <a:gd name="connsiteY1-34" fmla="*/ 29029 h 1485942"/>
              <a:gd name="connsiteX2-35" fmla="*/ 2902859 w 2902859"/>
              <a:gd name="connsiteY2-36" fmla="*/ 0 h 1485942"/>
              <a:gd name="connsiteX3-37" fmla="*/ 1482715 w 2902859"/>
              <a:gd name="connsiteY3-38" fmla="*/ 1456914 h 1485942"/>
              <a:gd name="connsiteX4-39" fmla="*/ 0 w 2902859"/>
              <a:gd name="connsiteY4-40" fmla="*/ 1485942 h 1485942"/>
              <a:gd name="connsiteX0-41" fmla="*/ 0 w 2902859"/>
              <a:gd name="connsiteY0-42" fmla="*/ 1442399 h 1456914"/>
              <a:gd name="connsiteX1-43" fmla="*/ 1420144 w 2902859"/>
              <a:gd name="connsiteY1-44" fmla="*/ 29029 h 1456914"/>
              <a:gd name="connsiteX2-45" fmla="*/ 2902859 w 2902859"/>
              <a:gd name="connsiteY2-46" fmla="*/ 0 h 1456914"/>
              <a:gd name="connsiteX3-47" fmla="*/ 1482715 w 2902859"/>
              <a:gd name="connsiteY3-48" fmla="*/ 1456914 h 1456914"/>
              <a:gd name="connsiteX4-49" fmla="*/ 0 w 2902859"/>
              <a:gd name="connsiteY4-50" fmla="*/ 1442399 h 1456914"/>
              <a:gd name="connsiteX0-51" fmla="*/ 0 w 2902859"/>
              <a:gd name="connsiteY0-52" fmla="*/ 1442399 h 1456914"/>
              <a:gd name="connsiteX1-53" fmla="*/ 1178576 w 2902859"/>
              <a:gd name="connsiteY1-54" fmla="*/ 29029 h 1456914"/>
              <a:gd name="connsiteX2-55" fmla="*/ 2902859 w 2902859"/>
              <a:gd name="connsiteY2-56" fmla="*/ 0 h 1456914"/>
              <a:gd name="connsiteX3-57" fmla="*/ 1482715 w 2902859"/>
              <a:gd name="connsiteY3-58" fmla="*/ 1456914 h 1456914"/>
              <a:gd name="connsiteX4-59" fmla="*/ 0 w 2902859"/>
              <a:gd name="connsiteY4-60" fmla="*/ 1442399 h 1456914"/>
              <a:gd name="connsiteX0-61" fmla="*/ 0 w 2902859"/>
              <a:gd name="connsiteY0-62" fmla="*/ 1442399 h 1456914"/>
              <a:gd name="connsiteX1-63" fmla="*/ 1178576 w 2902859"/>
              <a:gd name="connsiteY1-64" fmla="*/ 29029 h 1456914"/>
              <a:gd name="connsiteX2-65" fmla="*/ 2902859 w 2902859"/>
              <a:gd name="connsiteY2-66" fmla="*/ 0 h 1456914"/>
              <a:gd name="connsiteX3-67" fmla="*/ 1708180 w 2902859"/>
              <a:gd name="connsiteY3-68" fmla="*/ 1456914 h 1456914"/>
              <a:gd name="connsiteX4-69" fmla="*/ 0 w 2902859"/>
              <a:gd name="connsiteY4-70" fmla="*/ 1442399 h 1456914"/>
              <a:gd name="connsiteX0-71" fmla="*/ 0 w 2902859"/>
              <a:gd name="connsiteY0-72" fmla="*/ 1445044 h 1459559"/>
              <a:gd name="connsiteX1-73" fmla="*/ 1192667 w 2902859"/>
              <a:gd name="connsiteY1-74" fmla="*/ 0 h 1459559"/>
              <a:gd name="connsiteX2-75" fmla="*/ 2902859 w 2902859"/>
              <a:gd name="connsiteY2-76" fmla="*/ 2645 h 1459559"/>
              <a:gd name="connsiteX3-77" fmla="*/ 1708180 w 2902859"/>
              <a:gd name="connsiteY3-78" fmla="*/ 1459559 h 1459559"/>
              <a:gd name="connsiteX4-79" fmla="*/ 0 w 2902859"/>
              <a:gd name="connsiteY4-80" fmla="*/ 1445044 h 1459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2859" h="1459559">
                <a:moveTo>
                  <a:pt x="0" y="1445044"/>
                </a:moveTo>
                <a:lnTo>
                  <a:pt x="1192667" y="0"/>
                </a:lnTo>
                <a:lnTo>
                  <a:pt x="2902859" y="2645"/>
                </a:lnTo>
                <a:lnTo>
                  <a:pt x="1708180" y="1459559"/>
                </a:lnTo>
                <a:lnTo>
                  <a:pt x="0" y="1445044"/>
                </a:lnTo>
                <a:close/>
              </a:path>
            </a:pathLst>
          </a:custGeom>
          <a:blipFill dpi="0" rotWithShape="1">
            <a:blip r:embed="rId1"/>
            <a:srcRect/>
            <a:tile tx="-254000" ty="254000" sx="15000" sy="1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1" name="平行四边形 5"/>
          <p:cNvSpPr/>
          <p:nvPr/>
        </p:nvSpPr>
        <p:spPr>
          <a:xfrm>
            <a:off x="3859614" y="3378651"/>
            <a:ext cx="2644200" cy="1363663"/>
          </a:xfrm>
          <a:custGeom>
            <a:avLst/>
            <a:gdLst>
              <a:gd name="connsiteX0" fmla="*/ 0 w 1756229"/>
              <a:gd name="connsiteY0" fmla="*/ 1442399 h 1442399"/>
              <a:gd name="connsiteX1" fmla="*/ 360600 w 1756229"/>
              <a:gd name="connsiteY1" fmla="*/ 0 h 1442399"/>
              <a:gd name="connsiteX2" fmla="*/ 1756229 w 1756229"/>
              <a:gd name="connsiteY2" fmla="*/ 0 h 1442399"/>
              <a:gd name="connsiteX3" fmla="*/ 1395629 w 1756229"/>
              <a:gd name="connsiteY3" fmla="*/ 1442399 h 1442399"/>
              <a:gd name="connsiteX4" fmla="*/ 0 w 1756229"/>
              <a:gd name="connsiteY4" fmla="*/ 1442399 h 1442399"/>
              <a:gd name="connsiteX0-1" fmla="*/ 0 w 2278744"/>
              <a:gd name="connsiteY0-2" fmla="*/ 1456913 h 1456913"/>
              <a:gd name="connsiteX1-3" fmla="*/ 883115 w 2278744"/>
              <a:gd name="connsiteY1-4" fmla="*/ 0 h 1456913"/>
              <a:gd name="connsiteX2-5" fmla="*/ 2278744 w 2278744"/>
              <a:gd name="connsiteY2-6" fmla="*/ 0 h 1456913"/>
              <a:gd name="connsiteX3-7" fmla="*/ 1918144 w 2278744"/>
              <a:gd name="connsiteY3-8" fmla="*/ 1442399 h 1456913"/>
              <a:gd name="connsiteX4-9" fmla="*/ 0 w 2278744"/>
              <a:gd name="connsiteY4-10" fmla="*/ 1456913 h 1456913"/>
              <a:gd name="connsiteX0-11" fmla="*/ 0 w 2902859"/>
              <a:gd name="connsiteY0-12" fmla="*/ 1485942 h 1485942"/>
              <a:gd name="connsiteX1-13" fmla="*/ 883115 w 2902859"/>
              <a:gd name="connsiteY1-14" fmla="*/ 29029 h 1485942"/>
              <a:gd name="connsiteX2-15" fmla="*/ 2902859 w 2902859"/>
              <a:gd name="connsiteY2-16" fmla="*/ 0 h 1485942"/>
              <a:gd name="connsiteX3-17" fmla="*/ 1918144 w 2902859"/>
              <a:gd name="connsiteY3-18" fmla="*/ 1471428 h 1485942"/>
              <a:gd name="connsiteX4-19" fmla="*/ 0 w 2902859"/>
              <a:gd name="connsiteY4-20" fmla="*/ 1485942 h 1485942"/>
              <a:gd name="connsiteX0-21" fmla="*/ 0 w 2902859"/>
              <a:gd name="connsiteY0-22" fmla="*/ 1485942 h 1485942"/>
              <a:gd name="connsiteX1-23" fmla="*/ 1420144 w 2902859"/>
              <a:gd name="connsiteY1-24" fmla="*/ 29029 h 1485942"/>
              <a:gd name="connsiteX2-25" fmla="*/ 2902859 w 2902859"/>
              <a:gd name="connsiteY2-26" fmla="*/ 0 h 1485942"/>
              <a:gd name="connsiteX3-27" fmla="*/ 1918144 w 2902859"/>
              <a:gd name="connsiteY3-28" fmla="*/ 1471428 h 1485942"/>
              <a:gd name="connsiteX4-29" fmla="*/ 0 w 2902859"/>
              <a:gd name="connsiteY4-30" fmla="*/ 1485942 h 1485942"/>
              <a:gd name="connsiteX0-31" fmla="*/ 0 w 2902859"/>
              <a:gd name="connsiteY0-32" fmla="*/ 1485942 h 1485942"/>
              <a:gd name="connsiteX1-33" fmla="*/ 1420144 w 2902859"/>
              <a:gd name="connsiteY1-34" fmla="*/ 29029 h 1485942"/>
              <a:gd name="connsiteX2-35" fmla="*/ 2902859 w 2902859"/>
              <a:gd name="connsiteY2-36" fmla="*/ 0 h 1485942"/>
              <a:gd name="connsiteX3-37" fmla="*/ 1482715 w 2902859"/>
              <a:gd name="connsiteY3-38" fmla="*/ 1456914 h 1485942"/>
              <a:gd name="connsiteX4-39" fmla="*/ 0 w 2902859"/>
              <a:gd name="connsiteY4-40" fmla="*/ 1485942 h 1485942"/>
              <a:gd name="connsiteX0-41" fmla="*/ 0 w 2902859"/>
              <a:gd name="connsiteY0-42" fmla="*/ 1442399 h 1456914"/>
              <a:gd name="connsiteX1-43" fmla="*/ 1420144 w 2902859"/>
              <a:gd name="connsiteY1-44" fmla="*/ 29029 h 1456914"/>
              <a:gd name="connsiteX2-45" fmla="*/ 2902859 w 2902859"/>
              <a:gd name="connsiteY2-46" fmla="*/ 0 h 1456914"/>
              <a:gd name="connsiteX3-47" fmla="*/ 1482715 w 2902859"/>
              <a:gd name="connsiteY3-48" fmla="*/ 1456914 h 1456914"/>
              <a:gd name="connsiteX4-49" fmla="*/ 0 w 2902859"/>
              <a:gd name="connsiteY4-50" fmla="*/ 1442399 h 1456914"/>
              <a:gd name="connsiteX0-51" fmla="*/ 0 w 2902859"/>
              <a:gd name="connsiteY0-52" fmla="*/ 1442399 h 1456914"/>
              <a:gd name="connsiteX1-53" fmla="*/ 1178576 w 2902859"/>
              <a:gd name="connsiteY1-54" fmla="*/ 29029 h 1456914"/>
              <a:gd name="connsiteX2-55" fmla="*/ 2902859 w 2902859"/>
              <a:gd name="connsiteY2-56" fmla="*/ 0 h 1456914"/>
              <a:gd name="connsiteX3-57" fmla="*/ 1482715 w 2902859"/>
              <a:gd name="connsiteY3-58" fmla="*/ 1456914 h 1456914"/>
              <a:gd name="connsiteX4-59" fmla="*/ 0 w 2902859"/>
              <a:gd name="connsiteY4-60" fmla="*/ 1442399 h 1456914"/>
              <a:gd name="connsiteX0-61" fmla="*/ 0 w 2902859"/>
              <a:gd name="connsiteY0-62" fmla="*/ 1442399 h 1456914"/>
              <a:gd name="connsiteX1-63" fmla="*/ 1178576 w 2902859"/>
              <a:gd name="connsiteY1-64" fmla="*/ 29029 h 1456914"/>
              <a:gd name="connsiteX2-65" fmla="*/ 2902859 w 2902859"/>
              <a:gd name="connsiteY2-66" fmla="*/ 0 h 1456914"/>
              <a:gd name="connsiteX3-67" fmla="*/ 1708180 w 2902859"/>
              <a:gd name="connsiteY3-68" fmla="*/ 1456914 h 1456914"/>
              <a:gd name="connsiteX4-69" fmla="*/ 0 w 2902859"/>
              <a:gd name="connsiteY4-70" fmla="*/ 1442399 h 1456914"/>
              <a:gd name="connsiteX0-71" fmla="*/ 0 w 2902859"/>
              <a:gd name="connsiteY0-72" fmla="*/ 1445044 h 1459559"/>
              <a:gd name="connsiteX1-73" fmla="*/ 1192667 w 2902859"/>
              <a:gd name="connsiteY1-74" fmla="*/ 0 h 1459559"/>
              <a:gd name="connsiteX2-75" fmla="*/ 2902859 w 2902859"/>
              <a:gd name="connsiteY2-76" fmla="*/ 2645 h 1459559"/>
              <a:gd name="connsiteX3-77" fmla="*/ 1708180 w 2902859"/>
              <a:gd name="connsiteY3-78" fmla="*/ 1459559 h 1459559"/>
              <a:gd name="connsiteX4-79" fmla="*/ 0 w 2902859"/>
              <a:gd name="connsiteY4-80" fmla="*/ 1445044 h 1459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2859" h="1459559">
                <a:moveTo>
                  <a:pt x="0" y="1445044"/>
                </a:moveTo>
                <a:lnTo>
                  <a:pt x="1192667" y="0"/>
                </a:lnTo>
                <a:lnTo>
                  <a:pt x="2902859" y="2645"/>
                </a:lnTo>
                <a:lnTo>
                  <a:pt x="1708180" y="1459559"/>
                </a:lnTo>
                <a:lnTo>
                  <a:pt x="0" y="1445044"/>
                </a:lnTo>
                <a:close/>
              </a:path>
            </a:pathLst>
          </a:custGeom>
          <a:solidFill>
            <a:schemeClr val="tx1">
              <a:lumMod val="75000"/>
              <a:lumOff val="2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0" name="平行四边形 5"/>
          <p:cNvSpPr/>
          <p:nvPr/>
        </p:nvSpPr>
        <p:spPr>
          <a:xfrm flipH="1">
            <a:off x="3859614" y="2033717"/>
            <a:ext cx="2644200" cy="1363663"/>
          </a:xfrm>
          <a:custGeom>
            <a:avLst/>
            <a:gdLst>
              <a:gd name="connsiteX0" fmla="*/ 0 w 1756229"/>
              <a:gd name="connsiteY0" fmla="*/ 1442399 h 1442399"/>
              <a:gd name="connsiteX1" fmla="*/ 360600 w 1756229"/>
              <a:gd name="connsiteY1" fmla="*/ 0 h 1442399"/>
              <a:gd name="connsiteX2" fmla="*/ 1756229 w 1756229"/>
              <a:gd name="connsiteY2" fmla="*/ 0 h 1442399"/>
              <a:gd name="connsiteX3" fmla="*/ 1395629 w 1756229"/>
              <a:gd name="connsiteY3" fmla="*/ 1442399 h 1442399"/>
              <a:gd name="connsiteX4" fmla="*/ 0 w 1756229"/>
              <a:gd name="connsiteY4" fmla="*/ 1442399 h 1442399"/>
              <a:gd name="connsiteX0-1" fmla="*/ 0 w 2278744"/>
              <a:gd name="connsiteY0-2" fmla="*/ 1456913 h 1456913"/>
              <a:gd name="connsiteX1-3" fmla="*/ 883115 w 2278744"/>
              <a:gd name="connsiteY1-4" fmla="*/ 0 h 1456913"/>
              <a:gd name="connsiteX2-5" fmla="*/ 2278744 w 2278744"/>
              <a:gd name="connsiteY2-6" fmla="*/ 0 h 1456913"/>
              <a:gd name="connsiteX3-7" fmla="*/ 1918144 w 2278744"/>
              <a:gd name="connsiteY3-8" fmla="*/ 1442399 h 1456913"/>
              <a:gd name="connsiteX4-9" fmla="*/ 0 w 2278744"/>
              <a:gd name="connsiteY4-10" fmla="*/ 1456913 h 1456913"/>
              <a:gd name="connsiteX0-11" fmla="*/ 0 w 2902859"/>
              <a:gd name="connsiteY0-12" fmla="*/ 1485942 h 1485942"/>
              <a:gd name="connsiteX1-13" fmla="*/ 883115 w 2902859"/>
              <a:gd name="connsiteY1-14" fmla="*/ 29029 h 1485942"/>
              <a:gd name="connsiteX2-15" fmla="*/ 2902859 w 2902859"/>
              <a:gd name="connsiteY2-16" fmla="*/ 0 h 1485942"/>
              <a:gd name="connsiteX3-17" fmla="*/ 1918144 w 2902859"/>
              <a:gd name="connsiteY3-18" fmla="*/ 1471428 h 1485942"/>
              <a:gd name="connsiteX4-19" fmla="*/ 0 w 2902859"/>
              <a:gd name="connsiteY4-20" fmla="*/ 1485942 h 1485942"/>
              <a:gd name="connsiteX0-21" fmla="*/ 0 w 2902859"/>
              <a:gd name="connsiteY0-22" fmla="*/ 1485942 h 1485942"/>
              <a:gd name="connsiteX1-23" fmla="*/ 1420144 w 2902859"/>
              <a:gd name="connsiteY1-24" fmla="*/ 29029 h 1485942"/>
              <a:gd name="connsiteX2-25" fmla="*/ 2902859 w 2902859"/>
              <a:gd name="connsiteY2-26" fmla="*/ 0 h 1485942"/>
              <a:gd name="connsiteX3-27" fmla="*/ 1918144 w 2902859"/>
              <a:gd name="connsiteY3-28" fmla="*/ 1471428 h 1485942"/>
              <a:gd name="connsiteX4-29" fmla="*/ 0 w 2902859"/>
              <a:gd name="connsiteY4-30" fmla="*/ 1485942 h 1485942"/>
              <a:gd name="connsiteX0-31" fmla="*/ 0 w 2902859"/>
              <a:gd name="connsiteY0-32" fmla="*/ 1485942 h 1485942"/>
              <a:gd name="connsiteX1-33" fmla="*/ 1420144 w 2902859"/>
              <a:gd name="connsiteY1-34" fmla="*/ 29029 h 1485942"/>
              <a:gd name="connsiteX2-35" fmla="*/ 2902859 w 2902859"/>
              <a:gd name="connsiteY2-36" fmla="*/ 0 h 1485942"/>
              <a:gd name="connsiteX3-37" fmla="*/ 1482715 w 2902859"/>
              <a:gd name="connsiteY3-38" fmla="*/ 1456914 h 1485942"/>
              <a:gd name="connsiteX4-39" fmla="*/ 0 w 2902859"/>
              <a:gd name="connsiteY4-40" fmla="*/ 1485942 h 1485942"/>
              <a:gd name="connsiteX0-41" fmla="*/ 0 w 2902859"/>
              <a:gd name="connsiteY0-42" fmla="*/ 1442399 h 1456914"/>
              <a:gd name="connsiteX1-43" fmla="*/ 1420144 w 2902859"/>
              <a:gd name="connsiteY1-44" fmla="*/ 29029 h 1456914"/>
              <a:gd name="connsiteX2-45" fmla="*/ 2902859 w 2902859"/>
              <a:gd name="connsiteY2-46" fmla="*/ 0 h 1456914"/>
              <a:gd name="connsiteX3-47" fmla="*/ 1482715 w 2902859"/>
              <a:gd name="connsiteY3-48" fmla="*/ 1456914 h 1456914"/>
              <a:gd name="connsiteX4-49" fmla="*/ 0 w 2902859"/>
              <a:gd name="connsiteY4-50" fmla="*/ 1442399 h 1456914"/>
              <a:gd name="connsiteX0-51" fmla="*/ 0 w 2902859"/>
              <a:gd name="connsiteY0-52" fmla="*/ 1442399 h 1456914"/>
              <a:gd name="connsiteX1-53" fmla="*/ 1178576 w 2902859"/>
              <a:gd name="connsiteY1-54" fmla="*/ 29029 h 1456914"/>
              <a:gd name="connsiteX2-55" fmla="*/ 2902859 w 2902859"/>
              <a:gd name="connsiteY2-56" fmla="*/ 0 h 1456914"/>
              <a:gd name="connsiteX3-57" fmla="*/ 1482715 w 2902859"/>
              <a:gd name="connsiteY3-58" fmla="*/ 1456914 h 1456914"/>
              <a:gd name="connsiteX4-59" fmla="*/ 0 w 2902859"/>
              <a:gd name="connsiteY4-60" fmla="*/ 1442399 h 1456914"/>
              <a:gd name="connsiteX0-61" fmla="*/ 0 w 2902859"/>
              <a:gd name="connsiteY0-62" fmla="*/ 1442399 h 1456914"/>
              <a:gd name="connsiteX1-63" fmla="*/ 1178576 w 2902859"/>
              <a:gd name="connsiteY1-64" fmla="*/ 29029 h 1456914"/>
              <a:gd name="connsiteX2-65" fmla="*/ 2902859 w 2902859"/>
              <a:gd name="connsiteY2-66" fmla="*/ 0 h 1456914"/>
              <a:gd name="connsiteX3-67" fmla="*/ 1708180 w 2902859"/>
              <a:gd name="connsiteY3-68" fmla="*/ 1456914 h 1456914"/>
              <a:gd name="connsiteX4-69" fmla="*/ 0 w 2902859"/>
              <a:gd name="connsiteY4-70" fmla="*/ 1442399 h 1456914"/>
              <a:gd name="connsiteX0-71" fmla="*/ 0 w 2902859"/>
              <a:gd name="connsiteY0-72" fmla="*/ 1445044 h 1459559"/>
              <a:gd name="connsiteX1-73" fmla="*/ 1192667 w 2902859"/>
              <a:gd name="connsiteY1-74" fmla="*/ 0 h 1459559"/>
              <a:gd name="connsiteX2-75" fmla="*/ 2902859 w 2902859"/>
              <a:gd name="connsiteY2-76" fmla="*/ 2645 h 1459559"/>
              <a:gd name="connsiteX3-77" fmla="*/ 1708180 w 2902859"/>
              <a:gd name="connsiteY3-78" fmla="*/ 1459559 h 1459559"/>
              <a:gd name="connsiteX4-79" fmla="*/ 0 w 2902859"/>
              <a:gd name="connsiteY4-80" fmla="*/ 1445044 h 1459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2859" h="1459559">
                <a:moveTo>
                  <a:pt x="0" y="1445044"/>
                </a:moveTo>
                <a:lnTo>
                  <a:pt x="1192667" y="0"/>
                </a:lnTo>
                <a:lnTo>
                  <a:pt x="2902859" y="2645"/>
                </a:lnTo>
                <a:lnTo>
                  <a:pt x="1708180" y="1459559"/>
                </a:lnTo>
                <a:lnTo>
                  <a:pt x="0" y="1445044"/>
                </a:lnTo>
                <a:close/>
              </a:path>
            </a:pathLst>
          </a:custGeom>
          <a:blipFill dpi="0" rotWithShape="1">
            <a:blip r:embed="rId1"/>
            <a:srcRect/>
            <a:tile tx="0" ty="0" sx="15000" sy="1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4" name="平行四边形 5"/>
          <p:cNvSpPr/>
          <p:nvPr/>
        </p:nvSpPr>
        <p:spPr>
          <a:xfrm>
            <a:off x="5769108" y="3378651"/>
            <a:ext cx="2644200" cy="1363663"/>
          </a:xfrm>
          <a:custGeom>
            <a:avLst/>
            <a:gdLst>
              <a:gd name="connsiteX0" fmla="*/ 0 w 1756229"/>
              <a:gd name="connsiteY0" fmla="*/ 1442399 h 1442399"/>
              <a:gd name="connsiteX1" fmla="*/ 360600 w 1756229"/>
              <a:gd name="connsiteY1" fmla="*/ 0 h 1442399"/>
              <a:gd name="connsiteX2" fmla="*/ 1756229 w 1756229"/>
              <a:gd name="connsiteY2" fmla="*/ 0 h 1442399"/>
              <a:gd name="connsiteX3" fmla="*/ 1395629 w 1756229"/>
              <a:gd name="connsiteY3" fmla="*/ 1442399 h 1442399"/>
              <a:gd name="connsiteX4" fmla="*/ 0 w 1756229"/>
              <a:gd name="connsiteY4" fmla="*/ 1442399 h 1442399"/>
              <a:gd name="connsiteX0-1" fmla="*/ 0 w 2278744"/>
              <a:gd name="connsiteY0-2" fmla="*/ 1456913 h 1456913"/>
              <a:gd name="connsiteX1-3" fmla="*/ 883115 w 2278744"/>
              <a:gd name="connsiteY1-4" fmla="*/ 0 h 1456913"/>
              <a:gd name="connsiteX2-5" fmla="*/ 2278744 w 2278744"/>
              <a:gd name="connsiteY2-6" fmla="*/ 0 h 1456913"/>
              <a:gd name="connsiteX3-7" fmla="*/ 1918144 w 2278744"/>
              <a:gd name="connsiteY3-8" fmla="*/ 1442399 h 1456913"/>
              <a:gd name="connsiteX4-9" fmla="*/ 0 w 2278744"/>
              <a:gd name="connsiteY4-10" fmla="*/ 1456913 h 1456913"/>
              <a:gd name="connsiteX0-11" fmla="*/ 0 w 2902859"/>
              <a:gd name="connsiteY0-12" fmla="*/ 1485942 h 1485942"/>
              <a:gd name="connsiteX1-13" fmla="*/ 883115 w 2902859"/>
              <a:gd name="connsiteY1-14" fmla="*/ 29029 h 1485942"/>
              <a:gd name="connsiteX2-15" fmla="*/ 2902859 w 2902859"/>
              <a:gd name="connsiteY2-16" fmla="*/ 0 h 1485942"/>
              <a:gd name="connsiteX3-17" fmla="*/ 1918144 w 2902859"/>
              <a:gd name="connsiteY3-18" fmla="*/ 1471428 h 1485942"/>
              <a:gd name="connsiteX4-19" fmla="*/ 0 w 2902859"/>
              <a:gd name="connsiteY4-20" fmla="*/ 1485942 h 1485942"/>
              <a:gd name="connsiteX0-21" fmla="*/ 0 w 2902859"/>
              <a:gd name="connsiteY0-22" fmla="*/ 1485942 h 1485942"/>
              <a:gd name="connsiteX1-23" fmla="*/ 1420144 w 2902859"/>
              <a:gd name="connsiteY1-24" fmla="*/ 29029 h 1485942"/>
              <a:gd name="connsiteX2-25" fmla="*/ 2902859 w 2902859"/>
              <a:gd name="connsiteY2-26" fmla="*/ 0 h 1485942"/>
              <a:gd name="connsiteX3-27" fmla="*/ 1918144 w 2902859"/>
              <a:gd name="connsiteY3-28" fmla="*/ 1471428 h 1485942"/>
              <a:gd name="connsiteX4-29" fmla="*/ 0 w 2902859"/>
              <a:gd name="connsiteY4-30" fmla="*/ 1485942 h 1485942"/>
              <a:gd name="connsiteX0-31" fmla="*/ 0 w 2902859"/>
              <a:gd name="connsiteY0-32" fmla="*/ 1485942 h 1485942"/>
              <a:gd name="connsiteX1-33" fmla="*/ 1420144 w 2902859"/>
              <a:gd name="connsiteY1-34" fmla="*/ 29029 h 1485942"/>
              <a:gd name="connsiteX2-35" fmla="*/ 2902859 w 2902859"/>
              <a:gd name="connsiteY2-36" fmla="*/ 0 h 1485942"/>
              <a:gd name="connsiteX3-37" fmla="*/ 1482715 w 2902859"/>
              <a:gd name="connsiteY3-38" fmla="*/ 1456914 h 1485942"/>
              <a:gd name="connsiteX4-39" fmla="*/ 0 w 2902859"/>
              <a:gd name="connsiteY4-40" fmla="*/ 1485942 h 1485942"/>
              <a:gd name="connsiteX0-41" fmla="*/ 0 w 2902859"/>
              <a:gd name="connsiteY0-42" fmla="*/ 1442399 h 1456914"/>
              <a:gd name="connsiteX1-43" fmla="*/ 1420144 w 2902859"/>
              <a:gd name="connsiteY1-44" fmla="*/ 29029 h 1456914"/>
              <a:gd name="connsiteX2-45" fmla="*/ 2902859 w 2902859"/>
              <a:gd name="connsiteY2-46" fmla="*/ 0 h 1456914"/>
              <a:gd name="connsiteX3-47" fmla="*/ 1482715 w 2902859"/>
              <a:gd name="connsiteY3-48" fmla="*/ 1456914 h 1456914"/>
              <a:gd name="connsiteX4-49" fmla="*/ 0 w 2902859"/>
              <a:gd name="connsiteY4-50" fmla="*/ 1442399 h 1456914"/>
              <a:gd name="connsiteX0-51" fmla="*/ 0 w 2902859"/>
              <a:gd name="connsiteY0-52" fmla="*/ 1442399 h 1456914"/>
              <a:gd name="connsiteX1-53" fmla="*/ 1178576 w 2902859"/>
              <a:gd name="connsiteY1-54" fmla="*/ 29029 h 1456914"/>
              <a:gd name="connsiteX2-55" fmla="*/ 2902859 w 2902859"/>
              <a:gd name="connsiteY2-56" fmla="*/ 0 h 1456914"/>
              <a:gd name="connsiteX3-57" fmla="*/ 1482715 w 2902859"/>
              <a:gd name="connsiteY3-58" fmla="*/ 1456914 h 1456914"/>
              <a:gd name="connsiteX4-59" fmla="*/ 0 w 2902859"/>
              <a:gd name="connsiteY4-60" fmla="*/ 1442399 h 1456914"/>
              <a:gd name="connsiteX0-61" fmla="*/ 0 w 2902859"/>
              <a:gd name="connsiteY0-62" fmla="*/ 1442399 h 1456914"/>
              <a:gd name="connsiteX1-63" fmla="*/ 1178576 w 2902859"/>
              <a:gd name="connsiteY1-64" fmla="*/ 29029 h 1456914"/>
              <a:gd name="connsiteX2-65" fmla="*/ 2902859 w 2902859"/>
              <a:gd name="connsiteY2-66" fmla="*/ 0 h 1456914"/>
              <a:gd name="connsiteX3-67" fmla="*/ 1708180 w 2902859"/>
              <a:gd name="connsiteY3-68" fmla="*/ 1456914 h 1456914"/>
              <a:gd name="connsiteX4-69" fmla="*/ 0 w 2902859"/>
              <a:gd name="connsiteY4-70" fmla="*/ 1442399 h 1456914"/>
              <a:gd name="connsiteX0-71" fmla="*/ 0 w 2902859"/>
              <a:gd name="connsiteY0-72" fmla="*/ 1445044 h 1459559"/>
              <a:gd name="connsiteX1-73" fmla="*/ 1192667 w 2902859"/>
              <a:gd name="connsiteY1-74" fmla="*/ 0 h 1459559"/>
              <a:gd name="connsiteX2-75" fmla="*/ 2902859 w 2902859"/>
              <a:gd name="connsiteY2-76" fmla="*/ 2645 h 1459559"/>
              <a:gd name="connsiteX3-77" fmla="*/ 1708180 w 2902859"/>
              <a:gd name="connsiteY3-78" fmla="*/ 1459559 h 1459559"/>
              <a:gd name="connsiteX4-79" fmla="*/ 0 w 2902859"/>
              <a:gd name="connsiteY4-80" fmla="*/ 1445044 h 1459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2859" h="1459559">
                <a:moveTo>
                  <a:pt x="0" y="1445044"/>
                </a:moveTo>
                <a:lnTo>
                  <a:pt x="1192667" y="0"/>
                </a:lnTo>
                <a:lnTo>
                  <a:pt x="2902859" y="2645"/>
                </a:lnTo>
                <a:lnTo>
                  <a:pt x="1708180" y="1459559"/>
                </a:lnTo>
                <a:lnTo>
                  <a:pt x="0" y="1445044"/>
                </a:lnTo>
                <a:close/>
              </a:path>
            </a:pathLst>
          </a:custGeom>
          <a:solidFill>
            <a:schemeClr val="tx1">
              <a:lumMod val="75000"/>
              <a:lumOff val="2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3" name="平行四边形 5"/>
          <p:cNvSpPr/>
          <p:nvPr/>
        </p:nvSpPr>
        <p:spPr>
          <a:xfrm flipH="1">
            <a:off x="7678601" y="2028785"/>
            <a:ext cx="2644200" cy="1363663"/>
          </a:xfrm>
          <a:custGeom>
            <a:avLst/>
            <a:gdLst>
              <a:gd name="connsiteX0" fmla="*/ 0 w 1756229"/>
              <a:gd name="connsiteY0" fmla="*/ 1442399 h 1442399"/>
              <a:gd name="connsiteX1" fmla="*/ 360600 w 1756229"/>
              <a:gd name="connsiteY1" fmla="*/ 0 h 1442399"/>
              <a:gd name="connsiteX2" fmla="*/ 1756229 w 1756229"/>
              <a:gd name="connsiteY2" fmla="*/ 0 h 1442399"/>
              <a:gd name="connsiteX3" fmla="*/ 1395629 w 1756229"/>
              <a:gd name="connsiteY3" fmla="*/ 1442399 h 1442399"/>
              <a:gd name="connsiteX4" fmla="*/ 0 w 1756229"/>
              <a:gd name="connsiteY4" fmla="*/ 1442399 h 1442399"/>
              <a:gd name="connsiteX0-1" fmla="*/ 0 w 2278744"/>
              <a:gd name="connsiteY0-2" fmla="*/ 1456913 h 1456913"/>
              <a:gd name="connsiteX1-3" fmla="*/ 883115 w 2278744"/>
              <a:gd name="connsiteY1-4" fmla="*/ 0 h 1456913"/>
              <a:gd name="connsiteX2-5" fmla="*/ 2278744 w 2278744"/>
              <a:gd name="connsiteY2-6" fmla="*/ 0 h 1456913"/>
              <a:gd name="connsiteX3-7" fmla="*/ 1918144 w 2278744"/>
              <a:gd name="connsiteY3-8" fmla="*/ 1442399 h 1456913"/>
              <a:gd name="connsiteX4-9" fmla="*/ 0 w 2278744"/>
              <a:gd name="connsiteY4-10" fmla="*/ 1456913 h 1456913"/>
              <a:gd name="connsiteX0-11" fmla="*/ 0 w 2902859"/>
              <a:gd name="connsiteY0-12" fmla="*/ 1485942 h 1485942"/>
              <a:gd name="connsiteX1-13" fmla="*/ 883115 w 2902859"/>
              <a:gd name="connsiteY1-14" fmla="*/ 29029 h 1485942"/>
              <a:gd name="connsiteX2-15" fmla="*/ 2902859 w 2902859"/>
              <a:gd name="connsiteY2-16" fmla="*/ 0 h 1485942"/>
              <a:gd name="connsiteX3-17" fmla="*/ 1918144 w 2902859"/>
              <a:gd name="connsiteY3-18" fmla="*/ 1471428 h 1485942"/>
              <a:gd name="connsiteX4-19" fmla="*/ 0 w 2902859"/>
              <a:gd name="connsiteY4-20" fmla="*/ 1485942 h 1485942"/>
              <a:gd name="connsiteX0-21" fmla="*/ 0 w 2902859"/>
              <a:gd name="connsiteY0-22" fmla="*/ 1485942 h 1485942"/>
              <a:gd name="connsiteX1-23" fmla="*/ 1420144 w 2902859"/>
              <a:gd name="connsiteY1-24" fmla="*/ 29029 h 1485942"/>
              <a:gd name="connsiteX2-25" fmla="*/ 2902859 w 2902859"/>
              <a:gd name="connsiteY2-26" fmla="*/ 0 h 1485942"/>
              <a:gd name="connsiteX3-27" fmla="*/ 1918144 w 2902859"/>
              <a:gd name="connsiteY3-28" fmla="*/ 1471428 h 1485942"/>
              <a:gd name="connsiteX4-29" fmla="*/ 0 w 2902859"/>
              <a:gd name="connsiteY4-30" fmla="*/ 1485942 h 1485942"/>
              <a:gd name="connsiteX0-31" fmla="*/ 0 w 2902859"/>
              <a:gd name="connsiteY0-32" fmla="*/ 1485942 h 1485942"/>
              <a:gd name="connsiteX1-33" fmla="*/ 1420144 w 2902859"/>
              <a:gd name="connsiteY1-34" fmla="*/ 29029 h 1485942"/>
              <a:gd name="connsiteX2-35" fmla="*/ 2902859 w 2902859"/>
              <a:gd name="connsiteY2-36" fmla="*/ 0 h 1485942"/>
              <a:gd name="connsiteX3-37" fmla="*/ 1482715 w 2902859"/>
              <a:gd name="connsiteY3-38" fmla="*/ 1456914 h 1485942"/>
              <a:gd name="connsiteX4-39" fmla="*/ 0 w 2902859"/>
              <a:gd name="connsiteY4-40" fmla="*/ 1485942 h 1485942"/>
              <a:gd name="connsiteX0-41" fmla="*/ 0 w 2902859"/>
              <a:gd name="connsiteY0-42" fmla="*/ 1442399 h 1456914"/>
              <a:gd name="connsiteX1-43" fmla="*/ 1420144 w 2902859"/>
              <a:gd name="connsiteY1-44" fmla="*/ 29029 h 1456914"/>
              <a:gd name="connsiteX2-45" fmla="*/ 2902859 w 2902859"/>
              <a:gd name="connsiteY2-46" fmla="*/ 0 h 1456914"/>
              <a:gd name="connsiteX3-47" fmla="*/ 1482715 w 2902859"/>
              <a:gd name="connsiteY3-48" fmla="*/ 1456914 h 1456914"/>
              <a:gd name="connsiteX4-49" fmla="*/ 0 w 2902859"/>
              <a:gd name="connsiteY4-50" fmla="*/ 1442399 h 1456914"/>
              <a:gd name="connsiteX0-51" fmla="*/ 0 w 2902859"/>
              <a:gd name="connsiteY0-52" fmla="*/ 1442399 h 1456914"/>
              <a:gd name="connsiteX1-53" fmla="*/ 1178576 w 2902859"/>
              <a:gd name="connsiteY1-54" fmla="*/ 29029 h 1456914"/>
              <a:gd name="connsiteX2-55" fmla="*/ 2902859 w 2902859"/>
              <a:gd name="connsiteY2-56" fmla="*/ 0 h 1456914"/>
              <a:gd name="connsiteX3-57" fmla="*/ 1482715 w 2902859"/>
              <a:gd name="connsiteY3-58" fmla="*/ 1456914 h 1456914"/>
              <a:gd name="connsiteX4-59" fmla="*/ 0 w 2902859"/>
              <a:gd name="connsiteY4-60" fmla="*/ 1442399 h 1456914"/>
              <a:gd name="connsiteX0-61" fmla="*/ 0 w 2902859"/>
              <a:gd name="connsiteY0-62" fmla="*/ 1442399 h 1456914"/>
              <a:gd name="connsiteX1-63" fmla="*/ 1178576 w 2902859"/>
              <a:gd name="connsiteY1-64" fmla="*/ 29029 h 1456914"/>
              <a:gd name="connsiteX2-65" fmla="*/ 2902859 w 2902859"/>
              <a:gd name="connsiteY2-66" fmla="*/ 0 h 1456914"/>
              <a:gd name="connsiteX3-67" fmla="*/ 1708180 w 2902859"/>
              <a:gd name="connsiteY3-68" fmla="*/ 1456914 h 1456914"/>
              <a:gd name="connsiteX4-69" fmla="*/ 0 w 2902859"/>
              <a:gd name="connsiteY4-70" fmla="*/ 1442399 h 1456914"/>
              <a:gd name="connsiteX0-71" fmla="*/ 0 w 2902859"/>
              <a:gd name="connsiteY0-72" fmla="*/ 1445044 h 1459559"/>
              <a:gd name="connsiteX1-73" fmla="*/ 1192667 w 2902859"/>
              <a:gd name="connsiteY1-74" fmla="*/ 0 h 1459559"/>
              <a:gd name="connsiteX2-75" fmla="*/ 2902859 w 2902859"/>
              <a:gd name="connsiteY2-76" fmla="*/ 2645 h 1459559"/>
              <a:gd name="connsiteX3-77" fmla="*/ 1708180 w 2902859"/>
              <a:gd name="connsiteY3-78" fmla="*/ 1459559 h 1459559"/>
              <a:gd name="connsiteX4-79" fmla="*/ 0 w 2902859"/>
              <a:gd name="connsiteY4-80" fmla="*/ 1445044 h 1459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2859" h="1459559">
                <a:moveTo>
                  <a:pt x="0" y="1445044"/>
                </a:moveTo>
                <a:lnTo>
                  <a:pt x="1192667" y="0"/>
                </a:lnTo>
                <a:lnTo>
                  <a:pt x="2902859" y="2645"/>
                </a:lnTo>
                <a:lnTo>
                  <a:pt x="1708180" y="1459559"/>
                </a:lnTo>
                <a:lnTo>
                  <a:pt x="0" y="1445044"/>
                </a:lnTo>
                <a:close/>
              </a:path>
            </a:pathLst>
          </a:custGeom>
          <a:blipFill dpi="0" rotWithShape="1">
            <a:blip r:embed="rId1"/>
            <a:srcRect/>
            <a:tile tx="-254000" ty="1397000" sx="20000" sy="2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6" name="平行四边形 5"/>
          <p:cNvSpPr/>
          <p:nvPr/>
        </p:nvSpPr>
        <p:spPr>
          <a:xfrm flipH="1">
            <a:off x="5769108" y="2033138"/>
            <a:ext cx="2644200" cy="1363663"/>
          </a:xfrm>
          <a:custGeom>
            <a:avLst/>
            <a:gdLst>
              <a:gd name="connsiteX0" fmla="*/ 0 w 1756229"/>
              <a:gd name="connsiteY0" fmla="*/ 1442399 h 1442399"/>
              <a:gd name="connsiteX1" fmla="*/ 360600 w 1756229"/>
              <a:gd name="connsiteY1" fmla="*/ 0 h 1442399"/>
              <a:gd name="connsiteX2" fmla="*/ 1756229 w 1756229"/>
              <a:gd name="connsiteY2" fmla="*/ 0 h 1442399"/>
              <a:gd name="connsiteX3" fmla="*/ 1395629 w 1756229"/>
              <a:gd name="connsiteY3" fmla="*/ 1442399 h 1442399"/>
              <a:gd name="connsiteX4" fmla="*/ 0 w 1756229"/>
              <a:gd name="connsiteY4" fmla="*/ 1442399 h 1442399"/>
              <a:gd name="connsiteX0-1" fmla="*/ 0 w 2278744"/>
              <a:gd name="connsiteY0-2" fmla="*/ 1456913 h 1456913"/>
              <a:gd name="connsiteX1-3" fmla="*/ 883115 w 2278744"/>
              <a:gd name="connsiteY1-4" fmla="*/ 0 h 1456913"/>
              <a:gd name="connsiteX2-5" fmla="*/ 2278744 w 2278744"/>
              <a:gd name="connsiteY2-6" fmla="*/ 0 h 1456913"/>
              <a:gd name="connsiteX3-7" fmla="*/ 1918144 w 2278744"/>
              <a:gd name="connsiteY3-8" fmla="*/ 1442399 h 1456913"/>
              <a:gd name="connsiteX4-9" fmla="*/ 0 w 2278744"/>
              <a:gd name="connsiteY4-10" fmla="*/ 1456913 h 1456913"/>
              <a:gd name="connsiteX0-11" fmla="*/ 0 w 2902859"/>
              <a:gd name="connsiteY0-12" fmla="*/ 1485942 h 1485942"/>
              <a:gd name="connsiteX1-13" fmla="*/ 883115 w 2902859"/>
              <a:gd name="connsiteY1-14" fmla="*/ 29029 h 1485942"/>
              <a:gd name="connsiteX2-15" fmla="*/ 2902859 w 2902859"/>
              <a:gd name="connsiteY2-16" fmla="*/ 0 h 1485942"/>
              <a:gd name="connsiteX3-17" fmla="*/ 1918144 w 2902859"/>
              <a:gd name="connsiteY3-18" fmla="*/ 1471428 h 1485942"/>
              <a:gd name="connsiteX4-19" fmla="*/ 0 w 2902859"/>
              <a:gd name="connsiteY4-20" fmla="*/ 1485942 h 1485942"/>
              <a:gd name="connsiteX0-21" fmla="*/ 0 w 2902859"/>
              <a:gd name="connsiteY0-22" fmla="*/ 1485942 h 1485942"/>
              <a:gd name="connsiteX1-23" fmla="*/ 1420144 w 2902859"/>
              <a:gd name="connsiteY1-24" fmla="*/ 29029 h 1485942"/>
              <a:gd name="connsiteX2-25" fmla="*/ 2902859 w 2902859"/>
              <a:gd name="connsiteY2-26" fmla="*/ 0 h 1485942"/>
              <a:gd name="connsiteX3-27" fmla="*/ 1918144 w 2902859"/>
              <a:gd name="connsiteY3-28" fmla="*/ 1471428 h 1485942"/>
              <a:gd name="connsiteX4-29" fmla="*/ 0 w 2902859"/>
              <a:gd name="connsiteY4-30" fmla="*/ 1485942 h 1485942"/>
              <a:gd name="connsiteX0-31" fmla="*/ 0 w 2902859"/>
              <a:gd name="connsiteY0-32" fmla="*/ 1485942 h 1485942"/>
              <a:gd name="connsiteX1-33" fmla="*/ 1420144 w 2902859"/>
              <a:gd name="connsiteY1-34" fmla="*/ 29029 h 1485942"/>
              <a:gd name="connsiteX2-35" fmla="*/ 2902859 w 2902859"/>
              <a:gd name="connsiteY2-36" fmla="*/ 0 h 1485942"/>
              <a:gd name="connsiteX3-37" fmla="*/ 1482715 w 2902859"/>
              <a:gd name="connsiteY3-38" fmla="*/ 1456914 h 1485942"/>
              <a:gd name="connsiteX4-39" fmla="*/ 0 w 2902859"/>
              <a:gd name="connsiteY4-40" fmla="*/ 1485942 h 1485942"/>
              <a:gd name="connsiteX0-41" fmla="*/ 0 w 2902859"/>
              <a:gd name="connsiteY0-42" fmla="*/ 1442399 h 1456914"/>
              <a:gd name="connsiteX1-43" fmla="*/ 1420144 w 2902859"/>
              <a:gd name="connsiteY1-44" fmla="*/ 29029 h 1456914"/>
              <a:gd name="connsiteX2-45" fmla="*/ 2902859 w 2902859"/>
              <a:gd name="connsiteY2-46" fmla="*/ 0 h 1456914"/>
              <a:gd name="connsiteX3-47" fmla="*/ 1482715 w 2902859"/>
              <a:gd name="connsiteY3-48" fmla="*/ 1456914 h 1456914"/>
              <a:gd name="connsiteX4-49" fmla="*/ 0 w 2902859"/>
              <a:gd name="connsiteY4-50" fmla="*/ 1442399 h 1456914"/>
              <a:gd name="connsiteX0-51" fmla="*/ 0 w 2902859"/>
              <a:gd name="connsiteY0-52" fmla="*/ 1442399 h 1456914"/>
              <a:gd name="connsiteX1-53" fmla="*/ 1178576 w 2902859"/>
              <a:gd name="connsiteY1-54" fmla="*/ 29029 h 1456914"/>
              <a:gd name="connsiteX2-55" fmla="*/ 2902859 w 2902859"/>
              <a:gd name="connsiteY2-56" fmla="*/ 0 h 1456914"/>
              <a:gd name="connsiteX3-57" fmla="*/ 1482715 w 2902859"/>
              <a:gd name="connsiteY3-58" fmla="*/ 1456914 h 1456914"/>
              <a:gd name="connsiteX4-59" fmla="*/ 0 w 2902859"/>
              <a:gd name="connsiteY4-60" fmla="*/ 1442399 h 1456914"/>
              <a:gd name="connsiteX0-61" fmla="*/ 0 w 2902859"/>
              <a:gd name="connsiteY0-62" fmla="*/ 1442399 h 1456914"/>
              <a:gd name="connsiteX1-63" fmla="*/ 1178576 w 2902859"/>
              <a:gd name="connsiteY1-64" fmla="*/ 29029 h 1456914"/>
              <a:gd name="connsiteX2-65" fmla="*/ 2902859 w 2902859"/>
              <a:gd name="connsiteY2-66" fmla="*/ 0 h 1456914"/>
              <a:gd name="connsiteX3-67" fmla="*/ 1708180 w 2902859"/>
              <a:gd name="connsiteY3-68" fmla="*/ 1456914 h 1456914"/>
              <a:gd name="connsiteX4-69" fmla="*/ 0 w 2902859"/>
              <a:gd name="connsiteY4-70" fmla="*/ 1442399 h 1456914"/>
              <a:gd name="connsiteX0-71" fmla="*/ 0 w 2902859"/>
              <a:gd name="connsiteY0-72" fmla="*/ 1445044 h 1459559"/>
              <a:gd name="connsiteX1-73" fmla="*/ 1192667 w 2902859"/>
              <a:gd name="connsiteY1-74" fmla="*/ 0 h 1459559"/>
              <a:gd name="connsiteX2-75" fmla="*/ 2902859 w 2902859"/>
              <a:gd name="connsiteY2-76" fmla="*/ 2645 h 1459559"/>
              <a:gd name="connsiteX3-77" fmla="*/ 1708180 w 2902859"/>
              <a:gd name="connsiteY3-78" fmla="*/ 1459559 h 1459559"/>
              <a:gd name="connsiteX4-79" fmla="*/ 0 w 2902859"/>
              <a:gd name="connsiteY4-80" fmla="*/ 1445044 h 1459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2859" h="1459559">
                <a:moveTo>
                  <a:pt x="0" y="1445044"/>
                </a:moveTo>
                <a:lnTo>
                  <a:pt x="1192667" y="0"/>
                </a:lnTo>
                <a:lnTo>
                  <a:pt x="2902859" y="2645"/>
                </a:lnTo>
                <a:lnTo>
                  <a:pt x="1708180" y="1459559"/>
                </a:lnTo>
                <a:lnTo>
                  <a:pt x="0" y="1445044"/>
                </a:lnTo>
                <a:close/>
              </a:path>
            </a:pathLst>
          </a:custGeom>
          <a:blipFill dpi="0" rotWithShape="1">
            <a:blip r:embed="rId1"/>
            <a:srcRect/>
            <a:tile tx="-127000" ty="1397000" sx="18000" sy="1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7" name="平行四边形 5"/>
          <p:cNvSpPr/>
          <p:nvPr/>
        </p:nvSpPr>
        <p:spPr>
          <a:xfrm>
            <a:off x="7678601" y="3378651"/>
            <a:ext cx="2644200" cy="1363663"/>
          </a:xfrm>
          <a:custGeom>
            <a:avLst/>
            <a:gdLst>
              <a:gd name="connsiteX0" fmla="*/ 0 w 1756229"/>
              <a:gd name="connsiteY0" fmla="*/ 1442399 h 1442399"/>
              <a:gd name="connsiteX1" fmla="*/ 360600 w 1756229"/>
              <a:gd name="connsiteY1" fmla="*/ 0 h 1442399"/>
              <a:gd name="connsiteX2" fmla="*/ 1756229 w 1756229"/>
              <a:gd name="connsiteY2" fmla="*/ 0 h 1442399"/>
              <a:gd name="connsiteX3" fmla="*/ 1395629 w 1756229"/>
              <a:gd name="connsiteY3" fmla="*/ 1442399 h 1442399"/>
              <a:gd name="connsiteX4" fmla="*/ 0 w 1756229"/>
              <a:gd name="connsiteY4" fmla="*/ 1442399 h 1442399"/>
              <a:gd name="connsiteX0-1" fmla="*/ 0 w 2278744"/>
              <a:gd name="connsiteY0-2" fmla="*/ 1456913 h 1456913"/>
              <a:gd name="connsiteX1-3" fmla="*/ 883115 w 2278744"/>
              <a:gd name="connsiteY1-4" fmla="*/ 0 h 1456913"/>
              <a:gd name="connsiteX2-5" fmla="*/ 2278744 w 2278744"/>
              <a:gd name="connsiteY2-6" fmla="*/ 0 h 1456913"/>
              <a:gd name="connsiteX3-7" fmla="*/ 1918144 w 2278744"/>
              <a:gd name="connsiteY3-8" fmla="*/ 1442399 h 1456913"/>
              <a:gd name="connsiteX4-9" fmla="*/ 0 w 2278744"/>
              <a:gd name="connsiteY4-10" fmla="*/ 1456913 h 1456913"/>
              <a:gd name="connsiteX0-11" fmla="*/ 0 w 2902859"/>
              <a:gd name="connsiteY0-12" fmla="*/ 1485942 h 1485942"/>
              <a:gd name="connsiteX1-13" fmla="*/ 883115 w 2902859"/>
              <a:gd name="connsiteY1-14" fmla="*/ 29029 h 1485942"/>
              <a:gd name="connsiteX2-15" fmla="*/ 2902859 w 2902859"/>
              <a:gd name="connsiteY2-16" fmla="*/ 0 h 1485942"/>
              <a:gd name="connsiteX3-17" fmla="*/ 1918144 w 2902859"/>
              <a:gd name="connsiteY3-18" fmla="*/ 1471428 h 1485942"/>
              <a:gd name="connsiteX4-19" fmla="*/ 0 w 2902859"/>
              <a:gd name="connsiteY4-20" fmla="*/ 1485942 h 1485942"/>
              <a:gd name="connsiteX0-21" fmla="*/ 0 w 2902859"/>
              <a:gd name="connsiteY0-22" fmla="*/ 1485942 h 1485942"/>
              <a:gd name="connsiteX1-23" fmla="*/ 1420144 w 2902859"/>
              <a:gd name="connsiteY1-24" fmla="*/ 29029 h 1485942"/>
              <a:gd name="connsiteX2-25" fmla="*/ 2902859 w 2902859"/>
              <a:gd name="connsiteY2-26" fmla="*/ 0 h 1485942"/>
              <a:gd name="connsiteX3-27" fmla="*/ 1918144 w 2902859"/>
              <a:gd name="connsiteY3-28" fmla="*/ 1471428 h 1485942"/>
              <a:gd name="connsiteX4-29" fmla="*/ 0 w 2902859"/>
              <a:gd name="connsiteY4-30" fmla="*/ 1485942 h 1485942"/>
              <a:gd name="connsiteX0-31" fmla="*/ 0 w 2902859"/>
              <a:gd name="connsiteY0-32" fmla="*/ 1485942 h 1485942"/>
              <a:gd name="connsiteX1-33" fmla="*/ 1420144 w 2902859"/>
              <a:gd name="connsiteY1-34" fmla="*/ 29029 h 1485942"/>
              <a:gd name="connsiteX2-35" fmla="*/ 2902859 w 2902859"/>
              <a:gd name="connsiteY2-36" fmla="*/ 0 h 1485942"/>
              <a:gd name="connsiteX3-37" fmla="*/ 1482715 w 2902859"/>
              <a:gd name="connsiteY3-38" fmla="*/ 1456914 h 1485942"/>
              <a:gd name="connsiteX4-39" fmla="*/ 0 w 2902859"/>
              <a:gd name="connsiteY4-40" fmla="*/ 1485942 h 1485942"/>
              <a:gd name="connsiteX0-41" fmla="*/ 0 w 2902859"/>
              <a:gd name="connsiteY0-42" fmla="*/ 1442399 h 1456914"/>
              <a:gd name="connsiteX1-43" fmla="*/ 1420144 w 2902859"/>
              <a:gd name="connsiteY1-44" fmla="*/ 29029 h 1456914"/>
              <a:gd name="connsiteX2-45" fmla="*/ 2902859 w 2902859"/>
              <a:gd name="connsiteY2-46" fmla="*/ 0 h 1456914"/>
              <a:gd name="connsiteX3-47" fmla="*/ 1482715 w 2902859"/>
              <a:gd name="connsiteY3-48" fmla="*/ 1456914 h 1456914"/>
              <a:gd name="connsiteX4-49" fmla="*/ 0 w 2902859"/>
              <a:gd name="connsiteY4-50" fmla="*/ 1442399 h 1456914"/>
              <a:gd name="connsiteX0-51" fmla="*/ 0 w 2902859"/>
              <a:gd name="connsiteY0-52" fmla="*/ 1442399 h 1456914"/>
              <a:gd name="connsiteX1-53" fmla="*/ 1178576 w 2902859"/>
              <a:gd name="connsiteY1-54" fmla="*/ 29029 h 1456914"/>
              <a:gd name="connsiteX2-55" fmla="*/ 2902859 w 2902859"/>
              <a:gd name="connsiteY2-56" fmla="*/ 0 h 1456914"/>
              <a:gd name="connsiteX3-57" fmla="*/ 1482715 w 2902859"/>
              <a:gd name="connsiteY3-58" fmla="*/ 1456914 h 1456914"/>
              <a:gd name="connsiteX4-59" fmla="*/ 0 w 2902859"/>
              <a:gd name="connsiteY4-60" fmla="*/ 1442399 h 1456914"/>
              <a:gd name="connsiteX0-61" fmla="*/ 0 w 2902859"/>
              <a:gd name="connsiteY0-62" fmla="*/ 1442399 h 1456914"/>
              <a:gd name="connsiteX1-63" fmla="*/ 1178576 w 2902859"/>
              <a:gd name="connsiteY1-64" fmla="*/ 29029 h 1456914"/>
              <a:gd name="connsiteX2-65" fmla="*/ 2902859 w 2902859"/>
              <a:gd name="connsiteY2-66" fmla="*/ 0 h 1456914"/>
              <a:gd name="connsiteX3-67" fmla="*/ 1708180 w 2902859"/>
              <a:gd name="connsiteY3-68" fmla="*/ 1456914 h 1456914"/>
              <a:gd name="connsiteX4-69" fmla="*/ 0 w 2902859"/>
              <a:gd name="connsiteY4-70" fmla="*/ 1442399 h 1456914"/>
              <a:gd name="connsiteX0-71" fmla="*/ 0 w 2902859"/>
              <a:gd name="connsiteY0-72" fmla="*/ 1445044 h 1459559"/>
              <a:gd name="connsiteX1-73" fmla="*/ 1192667 w 2902859"/>
              <a:gd name="connsiteY1-74" fmla="*/ 0 h 1459559"/>
              <a:gd name="connsiteX2-75" fmla="*/ 2902859 w 2902859"/>
              <a:gd name="connsiteY2-76" fmla="*/ 2645 h 1459559"/>
              <a:gd name="connsiteX3-77" fmla="*/ 1708180 w 2902859"/>
              <a:gd name="connsiteY3-78" fmla="*/ 1459559 h 1459559"/>
              <a:gd name="connsiteX4-79" fmla="*/ 0 w 2902859"/>
              <a:gd name="connsiteY4-80" fmla="*/ 1445044 h 14595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2859" h="1459559">
                <a:moveTo>
                  <a:pt x="0" y="1445044"/>
                </a:moveTo>
                <a:lnTo>
                  <a:pt x="1192667" y="0"/>
                </a:lnTo>
                <a:lnTo>
                  <a:pt x="2902859" y="2645"/>
                </a:lnTo>
                <a:lnTo>
                  <a:pt x="1708180" y="1459559"/>
                </a:lnTo>
                <a:lnTo>
                  <a:pt x="0" y="1445044"/>
                </a:lnTo>
                <a:close/>
              </a:path>
            </a:pathLst>
          </a:custGeom>
          <a:solidFill>
            <a:schemeClr val="tx1">
              <a:lumMod val="75000"/>
              <a:lumOff val="2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8" name="文本框 37"/>
          <p:cNvSpPr txBox="1"/>
          <p:nvPr/>
        </p:nvSpPr>
        <p:spPr>
          <a:xfrm>
            <a:off x="2763634" y="3486965"/>
            <a:ext cx="920345" cy="707886"/>
          </a:xfrm>
          <a:prstGeom prst="rect">
            <a:avLst/>
          </a:prstGeom>
          <a:noFill/>
        </p:spPr>
        <p:txBody>
          <a:bodyPr wrap="square" rtlCol="0">
            <a:spAutoFit/>
          </a:bodyPr>
          <a:lstStyle/>
          <a:p>
            <a:pPr algn="r"/>
            <a:r>
              <a:rPr lang="en-US" altLang="zh-CN" sz="2000" dirty="0">
                <a:solidFill>
                  <a:prstClr val="white"/>
                </a:solidFill>
                <a:cs typeface="+mn-ea"/>
                <a:sym typeface="+mn-lt"/>
              </a:rPr>
              <a:t>Your Title</a:t>
            </a:r>
            <a:endParaRPr lang="zh-CN" altLang="en-US" sz="2000" dirty="0">
              <a:solidFill>
                <a:prstClr val="white"/>
              </a:solidFill>
              <a:cs typeface="+mn-ea"/>
              <a:sym typeface="+mn-lt"/>
            </a:endParaRPr>
          </a:p>
        </p:txBody>
      </p:sp>
      <p:sp>
        <p:nvSpPr>
          <p:cNvPr id="39" name="文本框 38"/>
          <p:cNvSpPr txBox="1"/>
          <p:nvPr/>
        </p:nvSpPr>
        <p:spPr>
          <a:xfrm>
            <a:off x="3568424" y="3460816"/>
            <a:ext cx="633468" cy="461665"/>
          </a:xfrm>
          <a:prstGeom prst="rect">
            <a:avLst/>
          </a:prstGeom>
          <a:noFill/>
        </p:spPr>
        <p:txBody>
          <a:bodyPr wrap="square" rtlCol="0">
            <a:spAutoFit/>
          </a:bodyPr>
          <a:lstStyle/>
          <a:p>
            <a:pPr algn="ctr"/>
            <a:r>
              <a:rPr lang="en-US" altLang="zh-CN" sz="2400" dirty="0">
                <a:solidFill>
                  <a:prstClr val="white"/>
                </a:solidFill>
                <a:cs typeface="+mn-ea"/>
                <a:sym typeface="+mn-lt"/>
              </a:rPr>
              <a:t>01</a:t>
            </a:r>
            <a:endParaRPr lang="zh-CN" altLang="en-US" sz="2400" dirty="0">
              <a:solidFill>
                <a:prstClr val="white"/>
              </a:solidFill>
              <a:cs typeface="+mn-ea"/>
              <a:sym typeface="+mn-lt"/>
            </a:endParaRPr>
          </a:p>
        </p:txBody>
      </p:sp>
      <p:sp>
        <p:nvSpPr>
          <p:cNvPr id="43" name="文本框 42"/>
          <p:cNvSpPr txBox="1"/>
          <p:nvPr/>
        </p:nvSpPr>
        <p:spPr>
          <a:xfrm>
            <a:off x="4693347" y="3924434"/>
            <a:ext cx="920345" cy="707886"/>
          </a:xfrm>
          <a:prstGeom prst="rect">
            <a:avLst/>
          </a:prstGeom>
          <a:noFill/>
        </p:spPr>
        <p:txBody>
          <a:bodyPr wrap="square" rtlCol="0">
            <a:spAutoFit/>
          </a:bodyPr>
          <a:lstStyle/>
          <a:p>
            <a:r>
              <a:rPr lang="en-US" altLang="zh-CN" sz="2000" dirty="0">
                <a:solidFill>
                  <a:prstClr val="white"/>
                </a:solidFill>
                <a:cs typeface="+mn-ea"/>
                <a:sym typeface="+mn-lt"/>
              </a:rPr>
              <a:t>Your Title</a:t>
            </a:r>
            <a:endParaRPr lang="zh-CN" altLang="en-US" sz="2000" dirty="0">
              <a:solidFill>
                <a:prstClr val="white"/>
              </a:solidFill>
              <a:cs typeface="+mn-ea"/>
              <a:sym typeface="+mn-lt"/>
            </a:endParaRPr>
          </a:p>
        </p:txBody>
      </p:sp>
      <p:sp>
        <p:nvSpPr>
          <p:cNvPr id="44" name="文本框 43"/>
          <p:cNvSpPr txBox="1"/>
          <p:nvPr/>
        </p:nvSpPr>
        <p:spPr>
          <a:xfrm>
            <a:off x="4205098" y="4156752"/>
            <a:ext cx="633468" cy="461665"/>
          </a:xfrm>
          <a:prstGeom prst="rect">
            <a:avLst/>
          </a:prstGeom>
          <a:noFill/>
        </p:spPr>
        <p:txBody>
          <a:bodyPr wrap="square" rtlCol="0">
            <a:spAutoFit/>
          </a:bodyPr>
          <a:lstStyle/>
          <a:p>
            <a:pPr algn="ctr"/>
            <a:r>
              <a:rPr lang="en-US" altLang="zh-CN" sz="2400" dirty="0">
                <a:solidFill>
                  <a:prstClr val="white"/>
                </a:solidFill>
                <a:cs typeface="+mn-ea"/>
                <a:sym typeface="+mn-lt"/>
              </a:rPr>
              <a:t>02</a:t>
            </a:r>
            <a:endParaRPr lang="zh-CN" altLang="en-US" sz="2400" dirty="0">
              <a:solidFill>
                <a:prstClr val="white"/>
              </a:solidFill>
              <a:cs typeface="+mn-ea"/>
              <a:sym typeface="+mn-lt"/>
            </a:endParaRPr>
          </a:p>
        </p:txBody>
      </p:sp>
      <p:sp>
        <p:nvSpPr>
          <p:cNvPr id="45" name="文本框 44"/>
          <p:cNvSpPr txBox="1"/>
          <p:nvPr/>
        </p:nvSpPr>
        <p:spPr>
          <a:xfrm>
            <a:off x="5097162" y="3455519"/>
            <a:ext cx="800932" cy="461665"/>
          </a:xfrm>
          <a:prstGeom prst="rect">
            <a:avLst/>
          </a:prstGeom>
          <a:noFill/>
        </p:spPr>
        <p:txBody>
          <a:bodyPr wrap="square" rtlCol="0">
            <a:spAutoFit/>
          </a:bodyPr>
          <a:lstStyle/>
          <a:p>
            <a:pPr algn="ctr"/>
            <a:r>
              <a:rPr lang="en-US" altLang="zh-CN" sz="2400" dirty="0">
                <a:solidFill>
                  <a:srgbClr val="FFC617"/>
                </a:solidFill>
                <a:cs typeface="+mn-ea"/>
                <a:sym typeface="+mn-lt"/>
              </a:rPr>
              <a:t>Two</a:t>
            </a:r>
            <a:endParaRPr lang="zh-CN" altLang="en-US" sz="2400" dirty="0">
              <a:solidFill>
                <a:srgbClr val="FFC617"/>
              </a:solidFill>
              <a:cs typeface="+mn-ea"/>
              <a:sym typeface="+mn-lt"/>
            </a:endParaRPr>
          </a:p>
        </p:txBody>
      </p:sp>
      <p:sp>
        <p:nvSpPr>
          <p:cNvPr id="47" name="文本框 46"/>
          <p:cNvSpPr txBox="1"/>
          <p:nvPr/>
        </p:nvSpPr>
        <p:spPr>
          <a:xfrm>
            <a:off x="6589127" y="3479337"/>
            <a:ext cx="920345" cy="707886"/>
          </a:xfrm>
          <a:prstGeom prst="rect">
            <a:avLst/>
          </a:prstGeom>
          <a:noFill/>
        </p:spPr>
        <p:txBody>
          <a:bodyPr wrap="square" rtlCol="0">
            <a:spAutoFit/>
          </a:bodyPr>
          <a:lstStyle/>
          <a:p>
            <a:pPr algn="r"/>
            <a:r>
              <a:rPr lang="en-US" altLang="zh-CN" sz="2000" dirty="0">
                <a:solidFill>
                  <a:prstClr val="white"/>
                </a:solidFill>
                <a:cs typeface="+mn-ea"/>
                <a:sym typeface="+mn-lt"/>
              </a:rPr>
              <a:t>Your Title</a:t>
            </a:r>
            <a:endParaRPr lang="zh-CN" altLang="en-US" sz="2000" dirty="0">
              <a:solidFill>
                <a:prstClr val="white"/>
              </a:solidFill>
              <a:cs typeface="+mn-ea"/>
              <a:sym typeface="+mn-lt"/>
            </a:endParaRPr>
          </a:p>
        </p:txBody>
      </p:sp>
      <p:sp>
        <p:nvSpPr>
          <p:cNvPr id="48" name="文本框 47"/>
          <p:cNvSpPr txBox="1"/>
          <p:nvPr/>
        </p:nvSpPr>
        <p:spPr>
          <a:xfrm>
            <a:off x="7407122" y="3442368"/>
            <a:ext cx="633468" cy="461665"/>
          </a:xfrm>
          <a:prstGeom prst="rect">
            <a:avLst/>
          </a:prstGeom>
          <a:noFill/>
        </p:spPr>
        <p:txBody>
          <a:bodyPr wrap="square" rtlCol="0">
            <a:spAutoFit/>
          </a:bodyPr>
          <a:lstStyle/>
          <a:p>
            <a:pPr algn="ctr"/>
            <a:r>
              <a:rPr lang="en-US" altLang="zh-CN" sz="2400" dirty="0">
                <a:solidFill>
                  <a:prstClr val="white"/>
                </a:solidFill>
                <a:cs typeface="+mn-ea"/>
                <a:sym typeface="+mn-lt"/>
              </a:rPr>
              <a:t>03</a:t>
            </a:r>
            <a:endParaRPr lang="zh-CN" altLang="en-US" sz="2400" dirty="0">
              <a:solidFill>
                <a:prstClr val="white"/>
              </a:solidFill>
              <a:cs typeface="+mn-ea"/>
              <a:sym typeface="+mn-lt"/>
            </a:endParaRPr>
          </a:p>
        </p:txBody>
      </p:sp>
      <p:sp>
        <p:nvSpPr>
          <p:cNvPr id="49" name="文本框 48"/>
          <p:cNvSpPr txBox="1"/>
          <p:nvPr/>
        </p:nvSpPr>
        <p:spPr>
          <a:xfrm>
            <a:off x="6295132" y="4170655"/>
            <a:ext cx="1072637" cy="461665"/>
          </a:xfrm>
          <a:prstGeom prst="rect">
            <a:avLst/>
          </a:prstGeom>
          <a:noFill/>
        </p:spPr>
        <p:txBody>
          <a:bodyPr wrap="square" rtlCol="0">
            <a:spAutoFit/>
          </a:bodyPr>
          <a:lstStyle/>
          <a:p>
            <a:pPr algn="ctr"/>
            <a:r>
              <a:rPr lang="en-US" altLang="zh-CN" sz="2400" dirty="0">
                <a:solidFill>
                  <a:srgbClr val="FFC617"/>
                </a:solidFill>
                <a:cs typeface="+mn-ea"/>
                <a:sym typeface="+mn-lt"/>
              </a:rPr>
              <a:t>Three</a:t>
            </a:r>
            <a:endParaRPr lang="zh-CN" altLang="en-US" sz="2400" dirty="0">
              <a:solidFill>
                <a:srgbClr val="FFC617"/>
              </a:solidFill>
              <a:cs typeface="+mn-ea"/>
              <a:sym typeface="+mn-lt"/>
            </a:endParaRPr>
          </a:p>
        </p:txBody>
      </p:sp>
      <p:sp>
        <p:nvSpPr>
          <p:cNvPr id="64" name="文本框 63"/>
          <p:cNvSpPr txBox="1"/>
          <p:nvPr/>
        </p:nvSpPr>
        <p:spPr>
          <a:xfrm>
            <a:off x="8513997" y="3923327"/>
            <a:ext cx="920345" cy="707886"/>
          </a:xfrm>
          <a:prstGeom prst="rect">
            <a:avLst/>
          </a:prstGeom>
          <a:noFill/>
        </p:spPr>
        <p:txBody>
          <a:bodyPr wrap="square" rtlCol="0">
            <a:spAutoFit/>
          </a:bodyPr>
          <a:lstStyle/>
          <a:p>
            <a:r>
              <a:rPr lang="en-US" altLang="zh-CN" sz="2000" dirty="0">
                <a:solidFill>
                  <a:prstClr val="white"/>
                </a:solidFill>
                <a:cs typeface="+mn-ea"/>
                <a:sym typeface="+mn-lt"/>
              </a:rPr>
              <a:t>Your Title</a:t>
            </a:r>
            <a:endParaRPr lang="zh-CN" altLang="en-US" sz="2000" dirty="0">
              <a:solidFill>
                <a:prstClr val="white"/>
              </a:solidFill>
              <a:cs typeface="+mn-ea"/>
              <a:sym typeface="+mn-lt"/>
            </a:endParaRPr>
          </a:p>
        </p:txBody>
      </p:sp>
      <p:sp>
        <p:nvSpPr>
          <p:cNvPr id="65" name="文本框 64"/>
          <p:cNvSpPr txBox="1"/>
          <p:nvPr/>
        </p:nvSpPr>
        <p:spPr>
          <a:xfrm>
            <a:off x="8033798" y="4169548"/>
            <a:ext cx="633468" cy="461665"/>
          </a:xfrm>
          <a:prstGeom prst="rect">
            <a:avLst/>
          </a:prstGeom>
          <a:noFill/>
        </p:spPr>
        <p:txBody>
          <a:bodyPr wrap="square" rtlCol="0">
            <a:spAutoFit/>
          </a:bodyPr>
          <a:lstStyle/>
          <a:p>
            <a:pPr algn="ctr"/>
            <a:r>
              <a:rPr lang="en-US" altLang="zh-CN" sz="2400" dirty="0">
                <a:solidFill>
                  <a:prstClr val="white"/>
                </a:solidFill>
                <a:cs typeface="+mn-ea"/>
                <a:sym typeface="+mn-lt"/>
              </a:rPr>
              <a:t>04</a:t>
            </a:r>
            <a:endParaRPr lang="zh-CN" altLang="en-US" sz="2400" dirty="0">
              <a:solidFill>
                <a:prstClr val="white"/>
              </a:solidFill>
              <a:cs typeface="+mn-ea"/>
              <a:sym typeface="+mn-lt"/>
            </a:endParaRPr>
          </a:p>
        </p:txBody>
      </p:sp>
      <p:sp>
        <p:nvSpPr>
          <p:cNvPr id="66" name="文本框 65"/>
          <p:cNvSpPr txBox="1"/>
          <p:nvPr/>
        </p:nvSpPr>
        <p:spPr>
          <a:xfrm>
            <a:off x="8802171" y="3467296"/>
            <a:ext cx="962151" cy="461665"/>
          </a:xfrm>
          <a:prstGeom prst="rect">
            <a:avLst/>
          </a:prstGeom>
          <a:noFill/>
        </p:spPr>
        <p:txBody>
          <a:bodyPr wrap="square" rtlCol="0">
            <a:spAutoFit/>
          </a:bodyPr>
          <a:lstStyle/>
          <a:p>
            <a:pPr algn="ctr"/>
            <a:r>
              <a:rPr lang="en-US" altLang="zh-CN" sz="2400" dirty="0">
                <a:solidFill>
                  <a:srgbClr val="FFC617"/>
                </a:solidFill>
                <a:cs typeface="+mn-ea"/>
                <a:sym typeface="+mn-lt"/>
              </a:rPr>
              <a:t>Four</a:t>
            </a:r>
            <a:endParaRPr lang="zh-CN" altLang="en-US" sz="2400" dirty="0">
              <a:solidFill>
                <a:srgbClr val="FFC617"/>
              </a:solidFill>
              <a:cs typeface="+mn-ea"/>
              <a:sym typeface="+mn-lt"/>
            </a:endParaRPr>
          </a:p>
        </p:txBody>
      </p:sp>
      <p:sp>
        <p:nvSpPr>
          <p:cNvPr id="77" name="文本框 76"/>
          <p:cNvSpPr txBox="1"/>
          <p:nvPr/>
        </p:nvSpPr>
        <p:spPr>
          <a:xfrm>
            <a:off x="2092777" y="5271823"/>
            <a:ext cx="7711199" cy="584775"/>
          </a:xfrm>
          <a:prstGeom prst="rect">
            <a:avLst/>
          </a:prstGeom>
          <a:noFill/>
        </p:spPr>
        <p:txBody>
          <a:bodyPr wrap="square" rtlCol="0">
            <a:spAutoFit/>
          </a:bodyPr>
          <a:lstStyle/>
          <a:p>
            <a:pPr algn="ct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cxnSp>
        <p:nvCxnSpPr>
          <p:cNvPr id="79" name="直接连接符 78"/>
          <p:cNvCxnSpPr/>
          <p:nvPr/>
        </p:nvCxnSpPr>
        <p:spPr>
          <a:xfrm>
            <a:off x="1733550" y="6032500"/>
            <a:ext cx="869315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1733550" y="5092700"/>
            <a:ext cx="869315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2546113" y="4186751"/>
            <a:ext cx="800932" cy="461665"/>
          </a:xfrm>
          <a:prstGeom prst="rect">
            <a:avLst/>
          </a:prstGeom>
          <a:noFill/>
        </p:spPr>
        <p:txBody>
          <a:bodyPr wrap="square" rtlCol="0">
            <a:spAutoFit/>
          </a:bodyPr>
          <a:lstStyle/>
          <a:p>
            <a:pPr algn="ctr"/>
            <a:r>
              <a:rPr lang="en-US" altLang="zh-CN" sz="2400" dirty="0">
                <a:solidFill>
                  <a:srgbClr val="FFC617"/>
                </a:solidFill>
                <a:cs typeface="+mn-ea"/>
                <a:sym typeface="+mn-lt"/>
              </a:rPr>
              <a:t>One</a:t>
            </a:r>
            <a:endParaRPr lang="zh-CN" altLang="en-US" sz="2400" dirty="0">
              <a:solidFill>
                <a:srgbClr val="FFC617"/>
              </a:solidFill>
              <a:cs typeface="+mn-ea"/>
              <a:sym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tretch>
            <a:fillRect/>
          </a:stretch>
        </p:blipFill>
        <p:spPr>
          <a:xfrm>
            <a:off x="0" y="5397"/>
            <a:ext cx="12192000" cy="6883400"/>
          </a:xfrm>
          <a:prstGeom prst="rect">
            <a:avLst/>
          </a:prstGeom>
        </p:spPr>
      </p:pic>
      <p:sp useBgFill="1">
        <p:nvSpPr>
          <p:cNvPr id="7" name="直角三角形 6"/>
          <p:cNvSpPr/>
          <p:nvPr/>
        </p:nvSpPr>
        <p:spPr>
          <a:xfrm flipV="1">
            <a:off x="-787400" y="-30797"/>
            <a:ext cx="12928600" cy="732948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2" name="组合 1"/>
          <p:cNvGrpSpPr/>
          <p:nvPr/>
        </p:nvGrpSpPr>
        <p:grpSpPr>
          <a:xfrm>
            <a:off x="1092200" y="584200"/>
            <a:ext cx="2868428" cy="1107996"/>
            <a:chOff x="1092200" y="584200"/>
            <a:chExt cx="2868428" cy="1107996"/>
          </a:xfrm>
        </p:grpSpPr>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srgbClr val="A77452"/>
                  </a:solidFill>
                  <a:cs typeface="+mn-ea"/>
                  <a:sym typeface="+mn-lt"/>
                </a:rPr>
                <a:t>03</a:t>
              </a:r>
              <a:endParaRPr lang="zh-CN" altLang="en-US" sz="6600" dirty="0">
                <a:solidFill>
                  <a:srgbClr val="A77452"/>
                </a:solidFill>
                <a:cs typeface="+mn-ea"/>
                <a:sym typeface="+mn-lt"/>
              </a:endParaRPr>
            </a:p>
          </p:txBody>
        </p:sp>
        <p:sp>
          <p:nvSpPr>
            <p:cNvPr id="5" name="矩形 4"/>
            <p:cNvSpPr/>
            <p:nvPr/>
          </p:nvSpPr>
          <p:spPr>
            <a:xfrm>
              <a:off x="2154236" y="1254725"/>
              <a:ext cx="1806392" cy="307777"/>
            </a:xfrm>
            <a:prstGeom prst="rect">
              <a:avLst/>
            </a:prstGeom>
          </p:spPr>
          <p:txBody>
            <a:bodyPr wrap="none">
              <a:spAutoFit/>
            </a:bodyPr>
            <a:lstStyle/>
            <a:p>
              <a:r>
                <a:rPr lang="en-US" altLang="zh-CN" sz="1400" dirty="0">
                  <a:solidFill>
                    <a:prstClr val="black">
                      <a:lumMod val="50000"/>
                      <a:lumOff val="50000"/>
                    </a:prstClr>
                  </a:solidFill>
                  <a:cs typeface="+mn-ea"/>
                  <a:sym typeface="+mn-lt"/>
                </a:rPr>
                <a:t>Add  Your  text  here</a:t>
              </a:r>
              <a:endParaRPr lang="zh-CN" altLang="en-US" sz="1400" dirty="0">
                <a:solidFill>
                  <a:prstClr val="black">
                    <a:lumMod val="50000"/>
                    <a:lumOff val="50000"/>
                  </a:prstClr>
                </a:solidFill>
                <a:cs typeface="+mn-ea"/>
                <a:sym typeface="+mn-lt"/>
              </a:endParaRPr>
            </a:p>
          </p:txBody>
        </p:sp>
      </p:grpSp>
      <p:sp useBgFill="1">
        <p:nvSpPr>
          <p:cNvPr id="12" name="椭圆 11"/>
          <p:cNvSpPr/>
          <p:nvPr/>
        </p:nvSpPr>
        <p:spPr>
          <a:xfrm>
            <a:off x="8213295" y="1065845"/>
            <a:ext cx="1397000" cy="139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useBgFill="1">
        <p:nvSpPr>
          <p:cNvPr id="14" name="椭圆 13"/>
          <p:cNvSpPr/>
          <p:nvPr/>
        </p:nvSpPr>
        <p:spPr>
          <a:xfrm>
            <a:off x="4131122" y="3388681"/>
            <a:ext cx="1397000" cy="139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useBgFill="1">
        <p:nvSpPr>
          <p:cNvPr id="16" name="椭圆 15"/>
          <p:cNvSpPr/>
          <p:nvPr/>
        </p:nvSpPr>
        <p:spPr>
          <a:xfrm>
            <a:off x="6323460" y="2161556"/>
            <a:ext cx="1397000" cy="139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45" name="组合 44"/>
          <p:cNvGrpSpPr/>
          <p:nvPr/>
        </p:nvGrpSpPr>
        <p:grpSpPr>
          <a:xfrm>
            <a:off x="5697692" y="4353944"/>
            <a:ext cx="3380014" cy="887230"/>
            <a:chOff x="2350862" y="2030000"/>
            <a:chExt cx="3380014" cy="887230"/>
          </a:xfrm>
        </p:grpSpPr>
        <p:sp>
          <p:nvSpPr>
            <p:cNvPr id="46" name="文本框 45"/>
            <p:cNvSpPr txBox="1"/>
            <p:nvPr/>
          </p:nvSpPr>
          <p:spPr>
            <a:xfrm>
              <a:off x="2350862" y="2332455"/>
              <a:ext cx="3380014" cy="584775"/>
            </a:xfrm>
            <a:prstGeom prst="rect">
              <a:avLst/>
            </a:prstGeom>
            <a:noFill/>
          </p:spPr>
          <p:txBody>
            <a:bodyPr wrap="square" rtlCol="0">
              <a:spAutoFit/>
            </a:bodyPr>
            <a:lstStyle/>
            <a:p>
              <a:r>
                <a:rPr lang="en-US" altLang="zh-CN" sz="1600" dirty="0">
                  <a:solidFill>
                    <a:prstClr val="white"/>
                  </a:solidFill>
                  <a:cs typeface="+mn-ea"/>
                  <a:sym typeface="+mn-lt"/>
                </a:rPr>
                <a:t>Add  Your  text  here  add  Your  text  here</a:t>
              </a:r>
              <a:r>
                <a:rPr lang="zh-CN" altLang="en-US" sz="1600" dirty="0">
                  <a:solidFill>
                    <a:prstClr val="white"/>
                  </a:solidFill>
                  <a:cs typeface="+mn-ea"/>
                  <a:sym typeface="+mn-lt"/>
                </a:rPr>
                <a:t>  </a:t>
              </a:r>
              <a:r>
                <a:rPr lang="en-US" altLang="zh-CN" sz="1600" dirty="0">
                  <a:solidFill>
                    <a:prstClr val="white"/>
                  </a:solidFill>
                  <a:cs typeface="+mn-ea"/>
                  <a:sym typeface="+mn-lt"/>
                </a:rPr>
                <a:t>add  Your  text  here</a:t>
              </a:r>
              <a:endParaRPr lang="en-US" altLang="zh-CN" sz="1600" dirty="0">
                <a:solidFill>
                  <a:prstClr val="white"/>
                </a:solidFill>
                <a:cs typeface="+mn-ea"/>
                <a:sym typeface="+mn-lt"/>
              </a:endParaRPr>
            </a:p>
          </p:txBody>
        </p:sp>
        <p:sp>
          <p:nvSpPr>
            <p:cNvPr id="47" name="文本框 46"/>
            <p:cNvSpPr txBox="1"/>
            <p:nvPr/>
          </p:nvSpPr>
          <p:spPr>
            <a:xfrm>
              <a:off x="2374900" y="2030000"/>
              <a:ext cx="1487906" cy="369332"/>
            </a:xfrm>
            <a:prstGeom prst="rect">
              <a:avLst/>
            </a:prstGeom>
            <a:noFill/>
          </p:spPr>
          <p:txBody>
            <a:bodyPr wrap="square" rtlCol="0">
              <a:spAutoFit/>
            </a:bodyPr>
            <a:lstStyle/>
            <a:p>
              <a:r>
                <a:rPr lang="en-US" altLang="zh-CN" dirty="0">
                  <a:solidFill>
                    <a:prstClr val="white">
                      <a:lumMod val="85000"/>
                    </a:prstClr>
                  </a:solidFill>
                  <a:effectLst>
                    <a:glow>
                      <a:prstClr val="white"/>
                    </a:glow>
                  </a:effectLst>
                  <a:cs typeface="+mn-ea"/>
                  <a:sym typeface="+mn-lt"/>
                </a:rPr>
                <a:t>Your Title</a:t>
              </a:r>
              <a:endParaRPr lang="zh-CN" altLang="en-US" dirty="0">
                <a:solidFill>
                  <a:prstClr val="white">
                    <a:lumMod val="85000"/>
                  </a:prstClr>
                </a:solidFill>
                <a:effectLst>
                  <a:glow>
                    <a:prstClr val="white"/>
                  </a:glow>
                </a:effectLst>
                <a:cs typeface="+mn-ea"/>
                <a:sym typeface="+mn-lt"/>
              </a:endParaRPr>
            </a:p>
          </p:txBody>
        </p:sp>
      </p:grpSp>
      <p:grpSp>
        <p:nvGrpSpPr>
          <p:cNvPr id="48" name="组合 47"/>
          <p:cNvGrpSpPr/>
          <p:nvPr/>
        </p:nvGrpSpPr>
        <p:grpSpPr>
          <a:xfrm>
            <a:off x="7749911" y="3072501"/>
            <a:ext cx="3277825" cy="887230"/>
            <a:chOff x="2350861" y="2030000"/>
            <a:chExt cx="3277825" cy="887230"/>
          </a:xfrm>
        </p:grpSpPr>
        <p:sp>
          <p:nvSpPr>
            <p:cNvPr id="49" name="文本框 48"/>
            <p:cNvSpPr txBox="1"/>
            <p:nvPr/>
          </p:nvSpPr>
          <p:spPr>
            <a:xfrm>
              <a:off x="2350861" y="2332455"/>
              <a:ext cx="3277825" cy="584775"/>
            </a:xfrm>
            <a:prstGeom prst="rect">
              <a:avLst/>
            </a:prstGeom>
            <a:noFill/>
          </p:spPr>
          <p:txBody>
            <a:bodyPr wrap="square" rtlCol="0">
              <a:spAutoFit/>
            </a:bodyPr>
            <a:lstStyle/>
            <a:p>
              <a:r>
                <a:rPr lang="en-US" altLang="zh-CN" sz="1600" dirty="0">
                  <a:solidFill>
                    <a:prstClr val="white"/>
                  </a:solidFill>
                  <a:cs typeface="+mn-ea"/>
                  <a:sym typeface="+mn-lt"/>
                </a:rPr>
                <a:t>Add  Your  text  here  add  Your  text  here</a:t>
              </a:r>
              <a:r>
                <a:rPr lang="zh-CN" altLang="en-US" sz="1600" dirty="0">
                  <a:solidFill>
                    <a:prstClr val="white"/>
                  </a:solidFill>
                  <a:cs typeface="+mn-ea"/>
                  <a:sym typeface="+mn-lt"/>
                </a:rPr>
                <a:t>  </a:t>
              </a:r>
              <a:r>
                <a:rPr lang="en-US" altLang="zh-CN" sz="1600" dirty="0">
                  <a:solidFill>
                    <a:prstClr val="white"/>
                  </a:solidFill>
                  <a:cs typeface="+mn-ea"/>
                  <a:sym typeface="+mn-lt"/>
                </a:rPr>
                <a:t>add  Your  text  here</a:t>
              </a:r>
              <a:endParaRPr lang="en-US" altLang="zh-CN" sz="1600" dirty="0">
                <a:solidFill>
                  <a:prstClr val="white"/>
                </a:solidFill>
                <a:cs typeface="+mn-ea"/>
                <a:sym typeface="+mn-lt"/>
              </a:endParaRPr>
            </a:p>
          </p:txBody>
        </p:sp>
        <p:sp>
          <p:nvSpPr>
            <p:cNvPr id="50" name="文本框 49"/>
            <p:cNvSpPr txBox="1"/>
            <p:nvPr/>
          </p:nvSpPr>
          <p:spPr>
            <a:xfrm>
              <a:off x="2374900" y="2030000"/>
              <a:ext cx="1420338" cy="369332"/>
            </a:xfrm>
            <a:prstGeom prst="rect">
              <a:avLst/>
            </a:prstGeom>
            <a:noFill/>
          </p:spPr>
          <p:txBody>
            <a:bodyPr wrap="square" rtlCol="0">
              <a:spAutoFit/>
            </a:bodyPr>
            <a:lstStyle/>
            <a:p>
              <a:r>
                <a:rPr lang="en-US" altLang="zh-CN" dirty="0">
                  <a:solidFill>
                    <a:prstClr val="white">
                      <a:lumMod val="85000"/>
                    </a:prstClr>
                  </a:solidFill>
                  <a:effectLst>
                    <a:glow>
                      <a:prstClr val="white"/>
                    </a:glow>
                  </a:effectLst>
                  <a:cs typeface="+mn-ea"/>
                  <a:sym typeface="+mn-lt"/>
                </a:rPr>
                <a:t>Your Title</a:t>
              </a:r>
              <a:endParaRPr lang="zh-CN" altLang="en-US" dirty="0">
                <a:solidFill>
                  <a:prstClr val="white">
                    <a:lumMod val="85000"/>
                  </a:prstClr>
                </a:solidFill>
                <a:effectLst>
                  <a:glow>
                    <a:prstClr val="white"/>
                  </a:glow>
                </a:effectLst>
                <a:cs typeface="+mn-ea"/>
                <a:sym typeface="+mn-lt"/>
              </a:endParaRPr>
            </a:p>
          </p:txBody>
        </p:sp>
      </p:grpSp>
      <p:sp>
        <p:nvSpPr>
          <p:cNvPr id="52" name="文本框 51"/>
          <p:cNvSpPr txBox="1"/>
          <p:nvPr/>
        </p:nvSpPr>
        <p:spPr>
          <a:xfrm>
            <a:off x="830625" y="3671576"/>
            <a:ext cx="3296016" cy="584775"/>
          </a:xfrm>
          <a:prstGeom prst="rect">
            <a:avLst/>
          </a:prstGeom>
          <a:noFill/>
        </p:spPr>
        <p:txBody>
          <a:bodyPr wrap="square" rtlCol="0">
            <a:spAutoFit/>
          </a:bodyPr>
          <a:lstStyle/>
          <a:p>
            <a:pPr algn="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en-US" altLang="zh-CN" sz="1600" dirty="0">
              <a:solidFill>
                <a:prstClr val="black">
                  <a:lumMod val="65000"/>
                  <a:lumOff val="35000"/>
                </a:prstClr>
              </a:solidFill>
              <a:cs typeface="+mn-ea"/>
              <a:sym typeface="+mn-lt"/>
            </a:endParaRPr>
          </a:p>
        </p:txBody>
      </p:sp>
      <p:sp>
        <p:nvSpPr>
          <p:cNvPr id="53" name="文本框 52"/>
          <p:cNvSpPr txBox="1"/>
          <p:nvPr/>
        </p:nvSpPr>
        <p:spPr>
          <a:xfrm>
            <a:off x="2826416" y="3305025"/>
            <a:ext cx="1325625" cy="369332"/>
          </a:xfrm>
          <a:prstGeom prst="rect">
            <a:avLst/>
          </a:prstGeom>
          <a:noFill/>
        </p:spPr>
        <p:txBody>
          <a:bodyPr wrap="square" rtlCol="0">
            <a:spAutoFit/>
          </a:bodyPr>
          <a:lstStyle/>
          <a:p>
            <a:pPr algn="r"/>
            <a:r>
              <a:rPr lang="en-US" altLang="zh-CN" dirty="0">
                <a:solidFill>
                  <a:srgbClr val="A77452"/>
                </a:solidFill>
                <a:effectLst>
                  <a:glow>
                    <a:prstClr val="white"/>
                  </a:glow>
                </a:effectLst>
                <a:cs typeface="+mn-ea"/>
                <a:sym typeface="+mn-lt"/>
              </a:rPr>
              <a:t>Your Title</a:t>
            </a:r>
            <a:endParaRPr lang="en-US" altLang="zh-CN" dirty="0">
              <a:solidFill>
                <a:srgbClr val="A77452"/>
              </a:solidFill>
              <a:effectLst>
                <a:glow>
                  <a:prstClr val="white"/>
                </a:glow>
              </a:effectLst>
              <a:cs typeface="+mn-ea"/>
              <a:sym typeface="+mn-lt"/>
            </a:endParaRPr>
          </a:p>
        </p:txBody>
      </p:sp>
      <p:sp>
        <p:nvSpPr>
          <p:cNvPr id="55" name="文本框 54"/>
          <p:cNvSpPr txBox="1"/>
          <p:nvPr/>
        </p:nvSpPr>
        <p:spPr>
          <a:xfrm>
            <a:off x="2857720" y="2275280"/>
            <a:ext cx="3436288" cy="584775"/>
          </a:xfrm>
          <a:prstGeom prst="rect">
            <a:avLst/>
          </a:prstGeom>
          <a:noFill/>
        </p:spPr>
        <p:txBody>
          <a:bodyPr wrap="square" rtlCol="0">
            <a:spAutoFit/>
          </a:bodyPr>
          <a:lstStyle/>
          <a:p>
            <a:pPr algn="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en-US" altLang="zh-CN" sz="1600" dirty="0">
              <a:solidFill>
                <a:prstClr val="black">
                  <a:lumMod val="65000"/>
                  <a:lumOff val="35000"/>
                </a:prstClr>
              </a:solidFill>
              <a:cs typeface="+mn-ea"/>
              <a:sym typeface="+mn-lt"/>
            </a:endParaRPr>
          </a:p>
        </p:txBody>
      </p:sp>
      <p:sp>
        <p:nvSpPr>
          <p:cNvPr id="56" name="文本框 55"/>
          <p:cNvSpPr txBox="1"/>
          <p:nvPr/>
        </p:nvSpPr>
        <p:spPr>
          <a:xfrm>
            <a:off x="4946221" y="1910300"/>
            <a:ext cx="1347788" cy="369332"/>
          </a:xfrm>
          <a:prstGeom prst="rect">
            <a:avLst/>
          </a:prstGeom>
          <a:noFill/>
        </p:spPr>
        <p:txBody>
          <a:bodyPr wrap="square" rtlCol="0">
            <a:spAutoFit/>
          </a:bodyPr>
          <a:lstStyle/>
          <a:p>
            <a:pPr algn="r"/>
            <a:r>
              <a:rPr lang="en-US" altLang="zh-CN" dirty="0">
                <a:solidFill>
                  <a:srgbClr val="A77452"/>
                </a:solidFill>
                <a:effectLst>
                  <a:glow>
                    <a:prstClr val="white"/>
                  </a:glow>
                </a:effectLst>
                <a:cs typeface="+mn-ea"/>
                <a:sym typeface="+mn-lt"/>
              </a:rPr>
              <a:t>Your Title</a:t>
            </a:r>
            <a:endParaRPr lang="en-US" altLang="zh-CN" dirty="0">
              <a:solidFill>
                <a:srgbClr val="A77452"/>
              </a:solidFill>
              <a:effectLst>
                <a:glow>
                  <a:prstClr val="white"/>
                </a:glow>
              </a:effectLst>
              <a:cs typeface="+mn-ea"/>
              <a:sym typeface="+mn-lt"/>
            </a:endParaRPr>
          </a:p>
        </p:txBody>
      </p:sp>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5384" y="3513037"/>
            <a:ext cx="1111654" cy="1103934"/>
          </a:xfrm>
          <a:prstGeom prst="ellipse">
            <a:avLst/>
          </a:prstGeom>
        </p:spPr>
      </p:pic>
      <p:sp useBgFill="1">
        <p:nvSpPr>
          <p:cNvPr id="9" name="椭圆 8"/>
          <p:cNvSpPr/>
          <p:nvPr/>
        </p:nvSpPr>
        <p:spPr>
          <a:xfrm>
            <a:off x="2029599" y="4523221"/>
            <a:ext cx="1397000" cy="139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3979" y="2282571"/>
            <a:ext cx="1111654" cy="1103934"/>
          </a:xfrm>
          <a:prstGeom prst="ellipse">
            <a:avLst/>
          </a:prstGeom>
        </p:spPr>
      </p:pic>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2895" y="1225078"/>
            <a:ext cx="1111654" cy="1103934"/>
          </a:xfrm>
          <a:prstGeom prst="ellipse">
            <a:avLst/>
          </a:prstGeom>
        </p:spPr>
      </p:pic>
      <p:sp>
        <p:nvSpPr>
          <p:cNvPr id="60" name="Freeform 28"/>
          <p:cNvSpPr>
            <a:spLocks noEditPoints="1"/>
          </p:cNvSpPr>
          <p:nvPr/>
        </p:nvSpPr>
        <p:spPr bwMode="auto">
          <a:xfrm>
            <a:off x="6748204" y="2623364"/>
            <a:ext cx="547509" cy="473382"/>
          </a:xfrm>
          <a:custGeom>
            <a:avLst/>
            <a:gdLst>
              <a:gd name="T0" fmla="*/ 34 w 170"/>
              <a:gd name="T1" fmla="*/ 0 h 233"/>
              <a:gd name="T2" fmla="*/ 54 w 170"/>
              <a:gd name="T3" fmla="*/ 20 h 233"/>
              <a:gd name="T4" fmla="*/ 34 w 170"/>
              <a:gd name="T5" fmla="*/ 40 h 233"/>
              <a:gd name="T6" fmla="*/ 14 w 170"/>
              <a:gd name="T7" fmla="*/ 20 h 233"/>
              <a:gd name="T8" fmla="*/ 34 w 170"/>
              <a:gd name="T9" fmla="*/ 0 h 233"/>
              <a:gd name="T10" fmla="*/ 135 w 170"/>
              <a:gd name="T11" fmla="*/ 0 h 233"/>
              <a:gd name="T12" fmla="*/ 155 w 170"/>
              <a:gd name="T13" fmla="*/ 20 h 233"/>
              <a:gd name="T14" fmla="*/ 135 w 170"/>
              <a:gd name="T15" fmla="*/ 40 h 233"/>
              <a:gd name="T16" fmla="*/ 115 w 170"/>
              <a:gd name="T17" fmla="*/ 20 h 233"/>
              <a:gd name="T18" fmla="*/ 135 w 170"/>
              <a:gd name="T19" fmla="*/ 0 h 233"/>
              <a:gd name="T20" fmla="*/ 127 w 170"/>
              <a:gd name="T21" fmla="*/ 47 h 233"/>
              <a:gd name="T22" fmla="*/ 144 w 170"/>
              <a:gd name="T23" fmla="*/ 47 h 233"/>
              <a:gd name="T24" fmla="*/ 170 w 170"/>
              <a:gd name="T25" fmla="*/ 72 h 233"/>
              <a:gd name="T26" fmla="*/ 170 w 170"/>
              <a:gd name="T27" fmla="*/ 124 h 233"/>
              <a:gd name="T28" fmla="*/ 160 w 170"/>
              <a:gd name="T29" fmla="*/ 133 h 233"/>
              <a:gd name="T30" fmla="*/ 156 w 170"/>
              <a:gd name="T31" fmla="*/ 133 h 233"/>
              <a:gd name="T32" fmla="*/ 146 w 170"/>
              <a:gd name="T33" fmla="*/ 233 h 233"/>
              <a:gd name="T34" fmla="*/ 124 w 170"/>
              <a:gd name="T35" fmla="*/ 233 h 233"/>
              <a:gd name="T36" fmla="*/ 115 w 170"/>
              <a:gd name="T37" fmla="*/ 141 h 233"/>
              <a:gd name="T38" fmla="*/ 128 w 170"/>
              <a:gd name="T39" fmla="*/ 124 h 233"/>
              <a:gd name="T40" fmla="*/ 128 w 170"/>
              <a:gd name="T41" fmla="*/ 72 h 233"/>
              <a:gd name="T42" fmla="*/ 118 w 170"/>
              <a:gd name="T43" fmla="*/ 48 h 233"/>
              <a:gd name="T44" fmla="*/ 127 w 170"/>
              <a:gd name="T45" fmla="*/ 47 h 233"/>
              <a:gd name="T46" fmla="*/ 85 w 170"/>
              <a:gd name="T47" fmla="*/ 0 h 233"/>
              <a:gd name="T48" fmla="*/ 105 w 170"/>
              <a:gd name="T49" fmla="*/ 20 h 233"/>
              <a:gd name="T50" fmla="*/ 85 w 170"/>
              <a:gd name="T51" fmla="*/ 40 h 233"/>
              <a:gd name="T52" fmla="*/ 65 w 170"/>
              <a:gd name="T53" fmla="*/ 20 h 233"/>
              <a:gd name="T54" fmla="*/ 85 w 170"/>
              <a:gd name="T55" fmla="*/ 0 h 233"/>
              <a:gd name="T56" fmla="*/ 76 w 170"/>
              <a:gd name="T57" fmla="*/ 47 h 233"/>
              <a:gd name="T58" fmla="*/ 50 w 170"/>
              <a:gd name="T59" fmla="*/ 72 h 233"/>
              <a:gd name="T60" fmla="*/ 50 w 170"/>
              <a:gd name="T61" fmla="*/ 124 h 233"/>
              <a:gd name="T62" fmla="*/ 60 w 170"/>
              <a:gd name="T63" fmla="*/ 133 h 233"/>
              <a:gd name="T64" fmla="*/ 64 w 170"/>
              <a:gd name="T65" fmla="*/ 133 h 233"/>
              <a:gd name="T66" fmla="*/ 73 w 170"/>
              <a:gd name="T67" fmla="*/ 233 h 233"/>
              <a:gd name="T68" fmla="*/ 96 w 170"/>
              <a:gd name="T69" fmla="*/ 233 h 233"/>
              <a:gd name="T70" fmla="*/ 106 w 170"/>
              <a:gd name="T71" fmla="*/ 133 h 233"/>
              <a:gd name="T72" fmla="*/ 110 w 170"/>
              <a:gd name="T73" fmla="*/ 133 h 233"/>
              <a:gd name="T74" fmla="*/ 119 w 170"/>
              <a:gd name="T75" fmla="*/ 124 h 233"/>
              <a:gd name="T76" fmla="*/ 119 w 170"/>
              <a:gd name="T77" fmla="*/ 72 h 233"/>
              <a:gd name="T78" fmla="*/ 94 w 170"/>
              <a:gd name="T79" fmla="*/ 47 h 233"/>
              <a:gd name="T80" fmla="*/ 76 w 170"/>
              <a:gd name="T81" fmla="*/ 47 h 233"/>
              <a:gd name="T82" fmla="*/ 25 w 170"/>
              <a:gd name="T83" fmla="*/ 47 h 233"/>
              <a:gd name="T84" fmla="*/ 43 w 170"/>
              <a:gd name="T85" fmla="*/ 47 h 233"/>
              <a:gd name="T86" fmla="*/ 52 w 170"/>
              <a:gd name="T87" fmla="*/ 48 h 233"/>
              <a:gd name="T88" fmla="*/ 42 w 170"/>
              <a:gd name="T89" fmla="*/ 72 h 233"/>
              <a:gd name="T90" fmla="*/ 42 w 170"/>
              <a:gd name="T91" fmla="*/ 124 h 233"/>
              <a:gd name="T92" fmla="*/ 54 w 170"/>
              <a:gd name="T93" fmla="*/ 141 h 233"/>
              <a:gd name="T94" fmla="*/ 45 w 170"/>
              <a:gd name="T95" fmla="*/ 233 h 233"/>
              <a:gd name="T96" fmla="*/ 23 w 170"/>
              <a:gd name="T97" fmla="*/ 233 h 233"/>
              <a:gd name="T98" fmla="*/ 13 w 170"/>
              <a:gd name="T99" fmla="*/ 133 h 233"/>
              <a:gd name="T100" fmla="*/ 9 w 170"/>
              <a:gd name="T101" fmla="*/ 133 h 233"/>
              <a:gd name="T102" fmla="*/ 0 w 170"/>
              <a:gd name="T103" fmla="*/ 124 h 233"/>
              <a:gd name="T104" fmla="*/ 0 w 170"/>
              <a:gd name="T105" fmla="*/ 72 h 233"/>
              <a:gd name="T106" fmla="*/ 25 w 170"/>
              <a:gd name="T107" fmla="*/ 4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33">
                <a:moveTo>
                  <a:pt x="34" y="0"/>
                </a:moveTo>
                <a:cubicBezTo>
                  <a:pt x="45" y="0"/>
                  <a:pt x="54" y="9"/>
                  <a:pt x="54" y="20"/>
                </a:cubicBezTo>
                <a:cubicBezTo>
                  <a:pt x="54" y="32"/>
                  <a:pt x="45" y="40"/>
                  <a:pt x="34" y="40"/>
                </a:cubicBezTo>
                <a:cubicBezTo>
                  <a:pt x="23" y="40"/>
                  <a:pt x="14" y="32"/>
                  <a:pt x="14" y="20"/>
                </a:cubicBezTo>
                <a:cubicBezTo>
                  <a:pt x="14" y="9"/>
                  <a:pt x="23" y="0"/>
                  <a:pt x="34" y="0"/>
                </a:cubicBezTo>
                <a:close/>
                <a:moveTo>
                  <a:pt x="135" y="0"/>
                </a:moveTo>
                <a:cubicBezTo>
                  <a:pt x="146" y="0"/>
                  <a:pt x="155" y="9"/>
                  <a:pt x="155" y="20"/>
                </a:cubicBezTo>
                <a:cubicBezTo>
                  <a:pt x="155" y="32"/>
                  <a:pt x="146" y="40"/>
                  <a:pt x="135" y="40"/>
                </a:cubicBezTo>
                <a:cubicBezTo>
                  <a:pt x="124" y="40"/>
                  <a:pt x="115" y="32"/>
                  <a:pt x="115" y="20"/>
                </a:cubicBezTo>
                <a:cubicBezTo>
                  <a:pt x="115" y="9"/>
                  <a:pt x="124" y="0"/>
                  <a:pt x="135" y="0"/>
                </a:cubicBezTo>
                <a:close/>
                <a:moveTo>
                  <a:pt x="127" y="47"/>
                </a:moveTo>
                <a:cubicBezTo>
                  <a:pt x="144" y="47"/>
                  <a:pt x="144" y="47"/>
                  <a:pt x="144" y="47"/>
                </a:cubicBezTo>
                <a:cubicBezTo>
                  <a:pt x="158" y="47"/>
                  <a:pt x="170" y="58"/>
                  <a:pt x="170" y="72"/>
                </a:cubicBezTo>
                <a:cubicBezTo>
                  <a:pt x="170" y="124"/>
                  <a:pt x="170" y="124"/>
                  <a:pt x="170" y="124"/>
                </a:cubicBezTo>
                <a:cubicBezTo>
                  <a:pt x="170" y="129"/>
                  <a:pt x="165" y="133"/>
                  <a:pt x="160" y="133"/>
                </a:cubicBezTo>
                <a:cubicBezTo>
                  <a:pt x="156" y="133"/>
                  <a:pt x="156" y="133"/>
                  <a:pt x="156" y="133"/>
                </a:cubicBezTo>
                <a:cubicBezTo>
                  <a:pt x="146" y="233"/>
                  <a:pt x="146" y="233"/>
                  <a:pt x="146" y="233"/>
                </a:cubicBezTo>
                <a:cubicBezTo>
                  <a:pt x="124" y="233"/>
                  <a:pt x="124" y="233"/>
                  <a:pt x="124" y="233"/>
                </a:cubicBezTo>
                <a:cubicBezTo>
                  <a:pt x="115" y="141"/>
                  <a:pt x="115" y="141"/>
                  <a:pt x="115" y="141"/>
                </a:cubicBezTo>
                <a:cubicBezTo>
                  <a:pt x="122" y="139"/>
                  <a:pt x="128" y="132"/>
                  <a:pt x="128" y="124"/>
                </a:cubicBezTo>
                <a:cubicBezTo>
                  <a:pt x="128" y="72"/>
                  <a:pt x="128" y="72"/>
                  <a:pt x="128" y="72"/>
                </a:cubicBezTo>
                <a:cubicBezTo>
                  <a:pt x="128" y="63"/>
                  <a:pt x="124" y="55"/>
                  <a:pt x="118" y="48"/>
                </a:cubicBezTo>
                <a:cubicBezTo>
                  <a:pt x="121" y="47"/>
                  <a:pt x="124" y="47"/>
                  <a:pt x="127" y="47"/>
                </a:cubicBezTo>
                <a:close/>
                <a:moveTo>
                  <a:pt x="85" y="0"/>
                </a:moveTo>
                <a:cubicBezTo>
                  <a:pt x="96" y="0"/>
                  <a:pt x="105" y="9"/>
                  <a:pt x="105" y="20"/>
                </a:cubicBezTo>
                <a:cubicBezTo>
                  <a:pt x="105" y="32"/>
                  <a:pt x="96" y="40"/>
                  <a:pt x="85" y="40"/>
                </a:cubicBezTo>
                <a:cubicBezTo>
                  <a:pt x="74" y="40"/>
                  <a:pt x="65" y="32"/>
                  <a:pt x="65" y="20"/>
                </a:cubicBezTo>
                <a:cubicBezTo>
                  <a:pt x="65" y="9"/>
                  <a:pt x="74" y="0"/>
                  <a:pt x="85" y="0"/>
                </a:cubicBezTo>
                <a:close/>
                <a:moveTo>
                  <a:pt x="76" y="47"/>
                </a:moveTo>
                <a:cubicBezTo>
                  <a:pt x="62" y="47"/>
                  <a:pt x="50" y="58"/>
                  <a:pt x="50" y="72"/>
                </a:cubicBezTo>
                <a:cubicBezTo>
                  <a:pt x="50" y="124"/>
                  <a:pt x="50" y="124"/>
                  <a:pt x="50" y="124"/>
                </a:cubicBezTo>
                <a:cubicBezTo>
                  <a:pt x="50" y="129"/>
                  <a:pt x="55" y="133"/>
                  <a:pt x="60" y="133"/>
                </a:cubicBezTo>
                <a:cubicBezTo>
                  <a:pt x="64" y="133"/>
                  <a:pt x="64" y="133"/>
                  <a:pt x="64" y="133"/>
                </a:cubicBezTo>
                <a:cubicBezTo>
                  <a:pt x="73" y="233"/>
                  <a:pt x="73" y="233"/>
                  <a:pt x="73" y="233"/>
                </a:cubicBezTo>
                <a:cubicBezTo>
                  <a:pt x="96" y="233"/>
                  <a:pt x="96" y="233"/>
                  <a:pt x="96" y="233"/>
                </a:cubicBezTo>
                <a:cubicBezTo>
                  <a:pt x="106" y="133"/>
                  <a:pt x="106" y="133"/>
                  <a:pt x="106" y="133"/>
                </a:cubicBezTo>
                <a:cubicBezTo>
                  <a:pt x="110" y="133"/>
                  <a:pt x="110" y="133"/>
                  <a:pt x="110" y="133"/>
                </a:cubicBezTo>
                <a:cubicBezTo>
                  <a:pt x="115" y="133"/>
                  <a:pt x="119" y="129"/>
                  <a:pt x="119" y="124"/>
                </a:cubicBezTo>
                <a:cubicBezTo>
                  <a:pt x="119" y="72"/>
                  <a:pt x="119" y="72"/>
                  <a:pt x="119" y="72"/>
                </a:cubicBezTo>
                <a:cubicBezTo>
                  <a:pt x="119" y="58"/>
                  <a:pt x="108" y="47"/>
                  <a:pt x="94" y="47"/>
                </a:cubicBezTo>
                <a:cubicBezTo>
                  <a:pt x="76" y="47"/>
                  <a:pt x="76" y="47"/>
                  <a:pt x="76" y="47"/>
                </a:cubicBezTo>
                <a:close/>
                <a:moveTo>
                  <a:pt x="25" y="47"/>
                </a:moveTo>
                <a:cubicBezTo>
                  <a:pt x="43" y="47"/>
                  <a:pt x="43" y="47"/>
                  <a:pt x="43" y="47"/>
                </a:cubicBezTo>
                <a:cubicBezTo>
                  <a:pt x="46" y="47"/>
                  <a:pt x="49" y="47"/>
                  <a:pt x="52" y="48"/>
                </a:cubicBezTo>
                <a:cubicBezTo>
                  <a:pt x="46" y="55"/>
                  <a:pt x="42" y="63"/>
                  <a:pt x="42" y="72"/>
                </a:cubicBezTo>
                <a:cubicBezTo>
                  <a:pt x="42" y="124"/>
                  <a:pt x="42" y="124"/>
                  <a:pt x="42" y="124"/>
                </a:cubicBezTo>
                <a:cubicBezTo>
                  <a:pt x="42" y="132"/>
                  <a:pt x="47" y="139"/>
                  <a:pt x="54" y="141"/>
                </a:cubicBezTo>
                <a:cubicBezTo>
                  <a:pt x="45" y="233"/>
                  <a:pt x="45" y="233"/>
                  <a:pt x="45" y="233"/>
                </a:cubicBezTo>
                <a:cubicBezTo>
                  <a:pt x="23" y="233"/>
                  <a:pt x="23" y="233"/>
                  <a:pt x="23" y="233"/>
                </a:cubicBezTo>
                <a:cubicBezTo>
                  <a:pt x="13" y="133"/>
                  <a:pt x="13" y="133"/>
                  <a:pt x="13" y="133"/>
                </a:cubicBezTo>
                <a:cubicBezTo>
                  <a:pt x="9" y="133"/>
                  <a:pt x="9" y="133"/>
                  <a:pt x="9" y="133"/>
                </a:cubicBezTo>
                <a:cubicBezTo>
                  <a:pt x="4" y="133"/>
                  <a:pt x="0" y="129"/>
                  <a:pt x="0" y="124"/>
                </a:cubicBezTo>
                <a:cubicBezTo>
                  <a:pt x="0" y="72"/>
                  <a:pt x="0" y="72"/>
                  <a:pt x="0" y="72"/>
                </a:cubicBezTo>
                <a:cubicBezTo>
                  <a:pt x="0" y="58"/>
                  <a:pt x="11" y="47"/>
                  <a:pt x="25" y="47"/>
                </a:cubicBezTo>
                <a:close/>
              </a:path>
            </a:pathLst>
          </a:custGeom>
          <a:solidFill>
            <a:sysClr val="window" lastClr="FFFFFF"/>
          </a:solidFill>
          <a:ln>
            <a:noFill/>
          </a:ln>
        </p:spPr>
        <p:txBody>
          <a:bodyPr vert="horz" wrap="square" lIns="91440" tIns="45720" rIns="91440" bIns="45720" numCol="1" anchor="t" anchorCtr="0" compatLnSpc="1"/>
          <a:lstStyle/>
          <a:p>
            <a:pPr>
              <a:defRPr/>
            </a:pPr>
            <a:endParaRPr lang="zh-CN" altLang="en-US" sz="1600" kern="0">
              <a:solidFill>
                <a:sysClr val="windowText" lastClr="000000"/>
              </a:solidFill>
              <a:cs typeface="+mn-ea"/>
              <a:sym typeface="+mn-lt"/>
            </a:endParaRPr>
          </a:p>
        </p:txBody>
      </p:sp>
      <p:sp>
        <p:nvSpPr>
          <p:cNvPr id="61" name="Freeform 24"/>
          <p:cNvSpPr>
            <a:spLocks noEditPoints="1"/>
          </p:cNvSpPr>
          <p:nvPr/>
        </p:nvSpPr>
        <p:spPr bwMode="auto">
          <a:xfrm>
            <a:off x="4592544" y="3841086"/>
            <a:ext cx="491079" cy="475067"/>
          </a:xfrm>
          <a:custGeom>
            <a:avLst/>
            <a:gdLst>
              <a:gd name="T0" fmla="*/ 233 w 233"/>
              <a:gd name="T1" fmla="*/ 199 h 199"/>
              <a:gd name="T2" fmla="*/ 193 w 233"/>
              <a:gd name="T3" fmla="*/ 187 h 199"/>
              <a:gd name="T4" fmla="*/ 193 w 233"/>
              <a:gd name="T5" fmla="*/ 9 h 199"/>
              <a:gd name="T6" fmla="*/ 137 w 233"/>
              <a:gd name="T7" fmla="*/ 55 h 199"/>
              <a:gd name="T8" fmla="*/ 199 w 233"/>
              <a:gd name="T9" fmla="*/ 55 h 199"/>
              <a:gd name="T10" fmla="*/ 137 w 233"/>
              <a:gd name="T11" fmla="*/ 81 h 199"/>
              <a:gd name="T12" fmla="*/ 137 w 233"/>
              <a:gd name="T13" fmla="*/ 77 h 199"/>
              <a:gd name="T14" fmla="*/ 199 w 233"/>
              <a:gd name="T15" fmla="*/ 102 h 199"/>
              <a:gd name="T16" fmla="*/ 137 w 233"/>
              <a:gd name="T17" fmla="*/ 119 h 199"/>
              <a:gd name="T18" fmla="*/ 199 w 233"/>
              <a:gd name="T19" fmla="*/ 119 h 199"/>
              <a:gd name="T20" fmla="*/ 137 w 233"/>
              <a:gd name="T21" fmla="*/ 145 h 199"/>
              <a:gd name="T22" fmla="*/ 137 w 233"/>
              <a:gd name="T23" fmla="*/ 140 h 199"/>
              <a:gd name="T24" fmla="*/ 96 w 233"/>
              <a:gd name="T25" fmla="*/ 60 h 199"/>
              <a:gd name="T26" fmla="*/ 33 w 233"/>
              <a:gd name="T27" fmla="*/ 77 h 199"/>
              <a:gd name="T28" fmla="*/ 33 w 233"/>
              <a:gd name="T29" fmla="*/ 81 h 199"/>
              <a:gd name="T30" fmla="*/ 96 w 233"/>
              <a:gd name="T31" fmla="*/ 98 h 199"/>
              <a:gd name="T32" fmla="*/ 33 w 233"/>
              <a:gd name="T33" fmla="*/ 98 h 199"/>
              <a:gd name="T34" fmla="*/ 96 w 233"/>
              <a:gd name="T35" fmla="*/ 124 h 199"/>
              <a:gd name="T36" fmla="*/ 33 w 233"/>
              <a:gd name="T37" fmla="*/ 140 h 199"/>
              <a:gd name="T38" fmla="*/ 33 w 233"/>
              <a:gd name="T39" fmla="*/ 145 h 199"/>
              <a:gd name="T40" fmla="*/ 16 w 233"/>
              <a:gd name="T41" fmla="*/ 34 h 199"/>
              <a:gd name="T42" fmla="*/ 114 w 233"/>
              <a:gd name="T43" fmla="*/ 183 h 199"/>
              <a:gd name="T44" fmla="*/ 102 w 233"/>
              <a:gd name="T45" fmla="*/ 157 h 199"/>
              <a:gd name="T46" fmla="*/ 102 w 233"/>
              <a:gd name="T47" fmla="*/ 48 h 199"/>
              <a:gd name="T48" fmla="*/ 114 w 233"/>
              <a:gd name="T49" fmla="*/ 12 h 199"/>
              <a:gd name="T50" fmla="*/ 191 w 233"/>
              <a:gd name="T51" fmla="*/ 183 h 199"/>
              <a:gd name="T52" fmla="*/ 191 w 233"/>
              <a:gd name="T53" fmla="*/ 12 h 199"/>
              <a:gd name="T54" fmla="*/ 131 w 233"/>
              <a:gd name="T55" fmla="*/ 38 h 199"/>
              <a:gd name="T56" fmla="*/ 118 w 233"/>
              <a:gd name="T57" fmla="*/ 157 h 199"/>
              <a:gd name="T58" fmla="*/ 118 w 233"/>
              <a:gd name="T59" fmla="*/ 168 h 199"/>
              <a:gd name="T60" fmla="*/ 0 w 233"/>
              <a:gd name="T61" fmla="*/ 199 h 199"/>
              <a:gd name="T62" fmla="*/ 114 w 233"/>
              <a:gd name="T63" fmla="*/ 187 h 199"/>
              <a:gd name="T64" fmla="*/ 11 w 233"/>
              <a:gd name="T65" fmla="*/ 34 h 199"/>
              <a:gd name="T66" fmla="*/ 114 w 233"/>
              <a:gd name="T67" fmla="*/ 9 h 199"/>
              <a:gd name="T68" fmla="*/ 114 w 233"/>
              <a:gd name="T69" fmla="*/ 41 h 199"/>
              <a:gd name="T70" fmla="*/ 104 w 233"/>
              <a:gd name="T71" fmla="*/ 45 h 199"/>
              <a:gd name="T72" fmla="*/ 114 w 233"/>
              <a:gd name="T73" fmla="*/ 41 h 199"/>
              <a:gd name="T74" fmla="*/ 114 w 233"/>
              <a:gd name="T75" fmla="*/ 165 h 199"/>
              <a:gd name="T76" fmla="*/ 114 w 233"/>
              <a:gd name="T77" fmla="*/ 161 h 199"/>
              <a:gd name="T78" fmla="*/ 129 w 233"/>
              <a:gd name="T79" fmla="*/ 165 h 199"/>
              <a:gd name="T80" fmla="*/ 118 w 233"/>
              <a:gd name="T81" fmla="*/ 165 h 199"/>
              <a:gd name="T82" fmla="*/ 129 w 233"/>
              <a:gd name="T83" fmla="*/ 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199">
                <a:moveTo>
                  <a:pt x="118" y="0"/>
                </a:moveTo>
                <a:cubicBezTo>
                  <a:pt x="233" y="0"/>
                  <a:pt x="233" y="0"/>
                  <a:pt x="233" y="0"/>
                </a:cubicBezTo>
                <a:cubicBezTo>
                  <a:pt x="233" y="199"/>
                  <a:pt x="233" y="199"/>
                  <a:pt x="233" y="199"/>
                </a:cubicBezTo>
                <a:cubicBezTo>
                  <a:pt x="118" y="199"/>
                  <a:pt x="118" y="199"/>
                  <a:pt x="118" y="199"/>
                </a:cubicBezTo>
                <a:cubicBezTo>
                  <a:pt x="118" y="187"/>
                  <a:pt x="118" y="187"/>
                  <a:pt x="118" y="187"/>
                </a:cubicBezTo>
                <a:cubicBezTo>
                  <a:pt x="193" y="187"/>
                  <a:pt x="193" y="187"/>
                  <a:pt x="193" y="187"/>
                </a:cubicBezTo>
                <a:cubicBezTo>
                  <a:pt x="209" y="187"/>
                  <a:pt x="222" y="175"/>
                  <a:pt x="222" y="161"/>
                </a:cubicBezTo>
                <a:cubicBezTo>
                  <a:pt x="222" y="34"/>
                  <a:pt x="222" y="34"/>
                  <a:pt x="222" y="34"/>
                </a:cubicBezTo>
                <a:cubicBezTo>
                  <a:pt x="222" y="20"/>
                  <a:pt x="209" y="9"/>
                  <a:pt x="193" y="9"/>
                </a:cubicBezTo>
                <a:cubicBezTo>
                  <a:pt x="118" y="9"/>
                  <a:pt x="118" y="9"/>
                  <a:pt x="118" y="9"/>
                </a:cubicBezTo>
                <a:cubicBezTo>
                  <a:pt x="118" y="0"/>
                  <a:pt x="118" y="0"/>
                  <a:pt x="118" y="0"/>
                </a:cubicBezTo>
                <a:close/>
                <a:moveTo>
                  <a:pt x="137" y="55"/>
                </a:moveTo>
                <a:cubicBezTo>
                  <a:pt x="137" y="60"/>
                  <a:pt x="137" y="60"/>
                  <a:pt x="137" y="60"/>
                </a:cubicBezTo>
                <a:cubicBezTo>
                  <a:pt x="199" y="60"/>
                  <a:pt x="199" y="60"/>
                  <a:pt x="199" y="60"/>
                </a:cubicBezTo>
                <a:cubicBezTo>
                  <a:pt x="199" y="55"/>
                  <a:pt x="199" y="55"/>
                  <a:pt x="199" y="55"/>
                </a:cubicBezTo>
                <a:cubicBezTo>
                  <a:pt x="137" y="55"/>
                  <a:pt x="137" y="55"/>
                  <a:pt x="137" y="55"/>
                </a:cubicBezTo>
                <a:close/>
                <a:moveTo>
                  <a:pt x="137" y="77"/>
                </a:moveTo>
                <a:cubicBezTo>
                  <a:pt x="137" y="81"/>
                  <a:pt x="137" y="81"/>
                  <a:pt x="137" y="81"/>
                </a:cubicBezTo>
                <a:cubicBezTo>
                  <a:pt x="199" y="81"/>
                  <a:pt x="199" y="81"/>
                  <a:pt x="199" y="81"/>
                </a:cubicBezTo>
                <a:cubicBezTo>
                  <a:pt x="199" y="77"/>
                  <a:pt x="199" y="77"/>
                  <a:pt x="199" y="77"/>
                </a:cubicBezTo>
                <a:cubicBezTo>
                  <a:pt x="137" y="77"/>
                  <a:pt x="137" y="77"/>
                  <a:pt x="137" y="77"/>
                </a:cubicBezTo>
                <a:close/>
                <a:moveTo>
                  <a:pt x="137" y="98"/>
                </a:moveTo>
                <a:cubicBezTo>
                  <a:pt x="137" y="102"/>
                  <a:pt x="137" y="102"/>
                  <a:pt x="137" y="102"/>
                </a:cubicBezTo>
                <a:cubicBezTo>
                  <a:pt x="199" y="102"/>
                  <a:pt x="199" y="102"/>
                  <a:pt x="199" y="102"/>
                </a:cubicBezTo>
                <a:cubicBezTo>
                  <a:pt x="199" y="98"/>
                  <a:pt x="199" y="98"/>
                  <a:pt x="199" y="98"/>
                </a:cubicBezTo>
                <a:cubicBezTo>
                  <a:pt x="137" y="98"/>
                  <a:pt x="137" y="98"/>
                  <a:pt x="137" y="98"/>
                </a:cubicBezTo>
                <a:close/>
                <a:moveTo>
                  <a:pt x="137" y="119"/>
                </a:moveTo>
                <a:cubicBezTo>
                  <a:pt x="137" y="124"/>
                  <a:pt x="137" y="124"/>
                  <a:pt x="137" y="124"/>
                </a:cubicBezTo>
                <a:cubicBezTo>
                  <a:pt x="199" y="124"/>
                  <a:pt x="199" y="124"/>
                  <a:pt x="199" y="124"/>
                </a:cubicBezTo>
                <a:cubicBezTo>
                  <a:pt x="199" y="119"/>
                  <a:pt x="199" y="119"/>
                  <a:pt x="199" y="119"/>
                </a:cubicBezTo>
                <a:cubicBezTo>
                  <a:pt x="137" y="119"/>
                  <a:pt x="137" y="119"/>
                  <a:pt x="137" y="119"/>
                </a:cubicBezTo>
                <a:close/>
                <a:moveTo>
                  <a:pt x="137" y="140"/>
                </a:moveTo>
                <a:cubicBezTo>
                  <a:pt x="137" y="145"/>
                  <a:pt x="137" y="145"/>
                  <a:pt x="137" y="145"/>
                </a:cubicBezTo>
                <a:cubicBezTo>
                  <a:pt x="199" y="145"/>
                  <a:pt x="199" y="145"/>
                  <a:pt x="199" y="145"/>
                </a:cubicBezTo>
                <a:cubicBezTo>
                  <a:pt x="199" y="140"/>
                  <a:pt x="199" y="140"/>
                  <a:pt x="199" y="140"/>
                </a:cubicBezTo>
                <a:cubicBezTo>
                  <a:pt x="137" y="140"/>
                  <a:pt x="137" y="140"/>
                  <a:pt x="137" y="140"/>
                </a:cubicBezTo>
                <a:close/>
                <a:moveTo>
                  <a:pt x="33" y="55"/>
                </a:moveTo>
                <a:cubicBezTo>
                  <a:pt x="96" y="55"/>
                  <a:pt x="96" y="55"/>
                  <a:pt x="96" y="55"/>
                </a:cubicBezTo>
                <a:cubicBezTo>
                  <a:pt x="96" y="60"/>
                  <a:pt x="96" y="60"/>
                  <a:pt x="96" y="60"/>
                </a:cubicBezTo>
                <a:cubicBezTo>
                  <a:pt x="33" y="60"/>
                  <a:pt x="33" y="60"/>
                  <a:pt x="33" y="60"/>
                </a:cubicBezTo>
                <a:cubicBezTo>
                  <a:pt x="33" y="55"/>
                  <a:pt x="33" y="55"/>
                  <a:pt x="33" y="55"/>
                </a:cubicBezTo>
                <a:close/>
                <a:moveTo>
                  <a:pt x="33" y="77"/>
                </a:moveTo>
                <a:cubicBezTo>
                  <a:pt x="96" y="77"/>
                  <a:pt x="96" y="77"/>
                  <a:pt x="96" y="77"/>
                </a:cubicBezTo>
                <a:cubicBezTo>
                  <a:pt x="96" y="81"/>
                  <a:pt x="96" y="81"/>
                  <a:pt x="96" y="81"/>
                </a:cubicBezTo>
                <a:cubicBezTo>
                  <a:pt x="33" y="81"/>
                  <a:pt x="33" y="81"/>
                  <a:pt x="33" y="81"/>
                </a:cubicBezTo>
                <a:cubicBezTo>
                  <a:pt x="33" y="77"/>
                  <a:pt x="33" y="77"/>
                  <a:pt x="33" y="77"/>
                </a:cubicBezTo>
                <a:close/>
                <a:moveTo>
                  <a:pt x="33" y="98"/>
                </a:moveTo>
                <a:cubicBezTo>
                  <a:pt x="96" y="98"/>
                  <a:pt x="96" y="98"/>
                  <a:pt x="96" y="98"/>
                </a:cubicBezTo>
                <a:cubicBezTo>
                  <a:pt x="96" y="102"/>
                  <a:pt x="96" y="102"/>
                  <a:pt x="96" y="102"/>
                </a:cubicBezTo>
                <a:cubicBezTo>
                  <a:pt x="33" y="102"/>
                  <a:pt x="33" y="102"/>
                  <a:pt x="33" y="102"/>
                </a:cubicBezTo>
                <a:cubicBezTo>
                  <a:pt x="33" y="98"/>
                  <a:pt x="33" y="98"/>
                  <a:pt x="33" y="98"/>
                </a:cubicBezTo>
                <a:close/>
                <a:moveTo>
                  <a:pt x="33" y="119"/>
                </a:moveTo>
                <a:cubicBezTo>
                  <a:pt x="96" y="119"/>
                  <a:pt x="96" y="119"/>
                  <a:pt x="96" y="119"/>
                </a:cubicBezTo>
                <a:cubicBezTo>
                  <a:pt x="96" y="124"/>
                  <a:pt x="96" y="124"/>
                  <a:pt x="96" y="124"/>
                </a:cubicBezTo>
                <a:cubicBezTo>
                  <a:pt x="33" y="124"/>
                  <a:pt x="33" y="124"/>
                  <a:pt x="33" y="124"/>
                </a:cubicBezTo>
                <a:cubicBezTo>
                  <a:pt x="33" y="119"/>
                  <a:pt x="33" y="119"/>
                  <a:pt x="33" y="119"/>
                </a:cubicBezTo>
                <a:close/>
                <a:moveTo>
                  <a:pt x="33" y="140"/>
                </a:moveTo>
                <a:cubicBezTo>
                  <a:pt x="96" y="140"/>
                  <a:pt x="96" y="140"/>
                  <a:pt x="96" y="140"/>
                </a:cubicBezTo>
                <a:cubicBezTo>
                  <a:pt x="96" y="145"/>
                  <a:pt x="96" y="145"/>
                  <a:pt x="96" y="145"/>
                </a:cubicBezTo>
                <a:cubicBezTo>
                  <a:pt x="33" y="145"/>
                  <a:pt x="33" y="145"/>
                  <a:pt x="33" y="145"/>
                </a:cubicBezTo>
                <a:cubicBezTo>
                  <a:pt x="33" y="140"/>
                  <a:pt x="33" y="140"/>
                  <a:pt x="33" y="140"/>
                </a:cubicBezTo>
                <a:close/>
                <a:moveTo>
                  <a:pt x="41" y="12"/>
                </a:moveTo>
                <a:cubicBezTo>
                  <a:pt x="29" y="12"/>
                  <a:pt x="16" y="21"/>
                  <a:pt x="16" y="34"/>
                </a:cubicBezTo>
                <a:cubicBezTo>
                  <a:pt x="16" y="161"/>
                  <a:pt x="16" y="161"/>
                  <a:pt x="16" y="161"/>
                </a:cubicBezTo>
                <a:cubicBezTo>
                  <a:pt x="16" y="174"/>
                  <a:pt x="29" y="183"/>
                  <a:pt x="41" y="183"/>
                </a:cubicBezTo>
                <a:cubicBezTo>
                  <a:pt x="114" y="183"/>
                  <a:pt x="114" y="183"/>
                  <a:pt x="114" y="183"/>
                </a:cubicBezTo>
                <a:cubicBezTo>
                  <a:pt x="114" y="168"/>
                  <a:pt x="114" y="168"/>
                  <a:pt x="114" y="168"/>
                </a:cubicBezTo>
                <a:cubicBezTo>
                  <a:pt x="102" y="168"/>
                  <a:pt x="102" y="168"/>
                  <a:pt x="102" y="168"/>
                </a:cubicBezTo>
                <a:cubicBezTo>
                  <a:pt x="102" y="157"/>
                  <a:pt x="102" y="157"/>
                  <a:pt x="102" y="157"/>
                </a:cubicBezTo>
                <a:cubicBezTo>
                  <a:pt x="114" y="157"/>
                  <a:pt x="114" y="157"/>
                  <a:pt x="114" y="157"/>
                </a:cubicBezTo>
                <a:cubicBezTo>
                  <a:pt x="114" y="48"/>
                  <a:pt x="114" y="48"/>
                  <a:pt x="114" y="48"/>
                </a:cubicBezTo>
                <a:cubicBezTo>
                  <a:pt x="102" y="48"/>
                  <a:pt x="102" y="48"/>
                  <a:pt x="102" y="48"/>
                </a:cubicBezTo>
                <a:cubicBezTo>
                  <a:pt x="102" y="38"/>
                  <a:pt x="102" y="38"/>
                  <a:pt x="102" y="38"/>
                </a:cubicBezTo>
                <a:cubicBezTo>
                  <a:pt x="114" y="38"/>
                  <a:pt x="114" y="38"/>
                  <a:pt x="114" y="38"/>
                </a:cubicBezTo>
                <a:cubicBezTo>
                  <a:pt x="114" y="12"/>
                  <a:pt x="114" y="12"/>
                  <a:pt x="114" y="12"/>
                </a:cubicBezTo>
                <a:cubicBezTo>
                  <a:pt x="41" y="12"/>
                  <a:pt x="41" y="12"/>
                  <a:pt x="41" y="12"/>
                </a:cubicBezTo>
                <a:close/>
                <a:moveTo>
                  <a:pt x="118" y="183"/>
                </a:moveTo>
                <a:cubicBezTo>
                  <a:pt x="191" y="183"/>
                  <a:pt x="191" y="183"/>
                  <a:pt x="191" y="183"/>
                </a:cubicBezTo>
                <a:cubicBezTo>
                  <a:pt x="204" y="183"/>
                  <a:pt x="217" y="174"/>
                  <a:pt x="217" y="161"/>
                </a:cubicBezTo>
                <a:cubicBezTo>
                  <a:pt x="217" y="34"/>
                  <a:pt x="217" y="34"/>
                  <a:pt x="217" y="34"/>
                </a:cubicBezTo>
                <a:cubicBezTo>
                  <a:pt x="217" y="21"/>
                  <a:pt x="204" y="12"/>
                  <a:pt x="191" y="12"/>
                </a:cubicBezTo>
                <a:cubicBezTo>
                  <a:pt x="118" y="12"/>
                  <a:pt x="118" y="12"/>
                  <a:pt x="118" y="12"/>
                </a:cubicBezTo>
                <a:cubicBezTo>
                  <a:pt x="118" y="38"/>
                  <a:pt x="118" y="38"/>
                  <a:pt x="118" y="38"/>
                </a:cubicBezTo>
                <a:cubicBezTo>
                  <a:pt x="131" y="38"/>
                  <a:pt x="131" y="38"/>
                  <a:pt x="131" y="38"/>
                </a:cubicBezTo>
                <a:cubicBezTo>
                  <a:pt x="131" y="48"/>
                  <a:pt x="131" y="48"/>
                  <a:pt x="131" y="48"/>
                </a:cubicBezTo>
                <a:cubicBezTo>
                  <a:pt x="118" y="48"/>
                  <a:pt x="118" y="48"/>
                  <a:pt x="118" y="48"/>
                </a:cubicBezTo>
                <a:cubicBezTo>
                  <a:pt x="118" y="157"/>
                  <a:pt x="118" y="157"/>
                  <a:pt x="118" y="157"/>
                </a:cubicBezTo>
                <a:cubicBezTo>
                  <a:pt x="131" y="157"/>
                  <a:pt x="131" y="157"/>
                  <a:pt x="131" y="157"/>
                </a:cubicBezTo>
                <a:cubicBezTo>
                  <a:pt x="131" y="168"/>
                  <a:pt x="131" y="168"/>
                  <a:pt x="131" y="168"/>
                </a:cubicBezTo>
                <a:cubicBezTo>
                  <a:pt x="118" y="168"/>
                  <a:pt x="118" y="168"/>
                  <a:pt x="118" y="168"/>
                </a:cubicBezTo>
                <a:cubicBezTo>
                  <a:pt x="118" y="183"/>
                  <a:pt x="118" y="183"/>
                  <a:pt x="118" y="183"/>
                </a:cubicBezTo>
                <a:close/>
                <a:moveTo>
                  <a:pt x="0" y="0"/>
                </a:moveTo>
                <a:cubicBezTo>
                  <a:pt x="0" y="199"/>
                  <a:pt x="0" y="199"/>
                  <a:pt x="0" y="199"/>
                </a:cubicBezTo>
                <a:cubicBezTo>
                  <a:pt x="114" y="199"/>
                  <a:pt x="114" y="199"/>
                  <a:pt x="114" y="199"/>
                </a:cubicBezTo>
                <a:cubicBezTo>
                  <a:pt x="114" y="187"/>
                  <a:pt x="114" y="187"/>
                  <a:pt x="114" y="187"/>
                </a:cubicBezTo>
                <a:cubicBezTo>
                  <a:pt x="114" y="187"/>
                  <a:pt x="114" y="187"/>
                  <a:pt x="114" y="187"/>
                </a:cubicBezTo>
                <a:cubicBezTo>
                  <a:pt x="39" y="187"/>
                  <a:pt x="39" y="187"/>
                  <a:pt x="39" y="187"/>
                </a:cubicBezTo>
                <a:cubicBezTo>
                  <a:pt x="23" y="187"/>
                  <a:pt x="11" y="175"/>
                  <a:pt x="11" y="161"/>
                </a:cubicBezTo>
                <a:cubicBezTo>
                  <a:pt x="11" y="34"/>
                  <a:pt x="11" y="34"/>
                  <a:pt x="11" y="34"/>
                </a:cubicBezTo>
                <a:cubicBezTo>
                  <a:pt x="11" y="20"/>
                  <a:pt x="23" y="9"/>
                  <a:pt x="39" y="9"/>
                </a:cubicBezTo>
                <a:cubicBezTo>
                  <a:pt x="114" y="9"/>
                  <a:pt x="114" y="9"/>
                  <a:pt x="114" y="9"/>
                </a:cubicBezTo>
                <a:cubicBezTo>
                  <a:pt x="114" y="9"/>
                  <a:pt x="114" y="9"/>
                  <a:pt x="114" y="9"/>
                </a:cubicBezTo>
                <a:cubicBezTo>
                  <a:pt x="114" y="0"/>
                  <a:pt x="114" y="0"/>
                  <a:pt x="114" y="0"/>
                </a:cubicBezTo>
                <a:cubicBezTo>
                  <a:pt x="0" y="0"/>
                  <a:pt x="0" y="0"/>
                  <a:pt x="0" y="0"/>
                </a:cubicBezTo>
                <a:close/>
                <a:moveTo>
                  <a:pt x="114" y="41"/>
                </a:moveTo>
                <a:cubicBezTo>
                  <a:pt x="114" y="45"/>
                  <a:pt x="114" y="45"/>
                  <a:pt x="114" y="45"/>
                </a:cubicBezTo>
                <a:cubicBezTo>
                  <a:pt x="114" y="45"/>
                  <a:pt x="114" y="45"/>
                  <a:pt x="114" y="45"/>
                </a:cubicBezTo>
                <a:cubicBezTo>
                  <a:pt x="104" y="45"/>
                  <a:pt x="104" y="45"/>
                  <a:pt x="104" y="45"/>
                </a:cubicBezTo>
                <a:cubicBezTo>
                  <a:pt x="104" y="41"/>
                  <a:pt x="104" y="41"/>
                  <a:pt x="104" y="41"/>
                </a:cubicBezTo>
                <a:cubicBezTo>
                  <a:pt x="114" y="41"/>
                  <a:pt x="114" y="41"/>
                  <a:pt x="114" y="41"/>
                </a:cubicBezTo>
                <a:cubicBezTo>
                  <a:pt x="114" y="41"/>
                  <a:pt x="114" y="41"/>
                  <a:pt x="114" y="41"/>
                </a:cubicBezTo>
                <a:close/>
                <a:moveTo>
                  <a:pt x="114" y="161"/>
                </a:moveTo>
                <a:cubicBezTo>
                  <a:pt x="114" y="165"/>
                  <a:pt x="114" y="165"/>
                  <a:pt x="114" y="165"/>
                </a:cubicBezTo>
                <a:cubicBezTo>
                  <a:pt x="114" y="165"/>
                  <a:pt x="114" y="165"/>
                  <a:pt x="114" y="165"/>
                </a:cubicBezTo>
                <a:cubicBezTo>
                  <a:pt x="104" y="165"/>
                  <a:pt x="104" y="165"/>
                  <a:pt x="104" y="165"/>
                </a:cubicBezTo>
                <a:cubicBezTo>
                  <a:pt x="104" y="161"/>
                  <a:pt x="104" y="161"/>
                  <a:pt x="104" y="161"/>
                </a:cubicBezTo>
                <a:cubicBezTo>
                  <a:pt x="114" y="161"/>
                  <a:pt x="114" y="161"/>
                  <a:pt x="114" y="161"/>
                </a:cubicBezTo>
                <a:cubicBezTo>
                  <a:pt x="114" y="161"/>
                  <a:pt x="114" y="161"/>
                  <a:pt x="114" y="161"/>
                </a:cubicBezTo>
                <a:close/>
                <a:moveTo>
                  <a:pt x="118" y="165"/>
                </a:moveTo>
                <a:cubicBezTo>
                  <a:pt x="129" y="165"/>
                  <a:pt x="129" y="165"/>
                  <a:pt x="129" y="165"/>
                </a:cubicBezTo>
                <a:cubicBezTo>
                  <a:pt x="129" y="161"/>
                  <a:pt x="129" y="161"/>
                  <a:pt x="129" y="161"/>
                </a:cubicBezTo>
                <a:cubicBezTo>
                  <a:pt x="118" y="161"/>
                  <a:pt x="118" y="161"/>
                  <a:pt x="118" y="161"/>
                </a:cubicBezTo>
                <a:cubicBezTo>
                  <a:pt x="118" y="165"/>
                  <a:pt x="118" y="165"/>
                  <a:pt x="118" y="165"/>
                </a:cubicBezTo>
                <a:close/>
                <a:moveTo>
                  <a:pt x="118" y="45"/>
                </a:moveTo>
                <a:cubicBezTo>
                  <a:pt x="129" y="45"/>
                  <a:pt x="129" y="45"/>
                  <a:pt x="129" y="45"/>
                </a:cubicBezTo>
                <a:cubicBezTo>
                  <a:pt x="129" y="41"/>
                  <a:pt x="129" y="41"/>
                  <a:pt x="129" y="41"/>
                </a:cubicBezTo>
                <a:cubicBezTo>
                  <a:pt x="118" y="41"/>
                  <a:pt x="118" y="41"/>
                  <a:pt x="118" y="41"/>
                </a:cubicBezTo>
                <a:lnTo>
                  <a:pt x="118" y="45"/>
                </a:lnTo>
                <a:close/>
              </a:path>
            </a:pathLst>
          </a:custGeom>
          <a:solidFill>
            <a:sysClr val="window" lastClr="FFFFFF"/>
          </a:solidFill>
          <a:ln>
            <a:noFill/>
          </a:ln>
        </p:spPr>
        <p:txBody>
          <a:bodyPr vert="horz" wrap="square" lIns="91440" tIns="45720" rIns="91440" bIns="45720" numCol="1" anchor="t" anchorCtr="0" compatLnSpc="1"/>
          <a:lstStyle/>
          <a:p>
            <a:pPr algn="ctr">
              <a:defRPr/>
            </a:pPr>
            <a:endParaRPr lang="zh-CN" altLang="en-US" sz="1600" kern="0">
              <a:solidFill>
                <a:sysClr val="windowText" lastClr="000000"/>
              </a:solidFill>
              <a:cs typeface="+mn-ea"/>
              <a:sym typeface="+mn-lt"/>
            </a:endParaRPr>
          </a:p>
        </p:txBody>
      </p:sp>
      <p:grpSp>
        <p:nvGrpSpPr>
          <p:cNvPr id="68" name="组合 67"/>
          <p:cNvGrpSpPr/>
          <p:nvPr/>
        </p:nvGrpSpPr>
        <p:grpSpPr>
          <a:xfrm>
            <a:off x="8643812" y="1513642"/>
            <a:ext cx="514521" cy="501404"/>
            <a:chOff x="8185151" y="600075"/>
            <a:chExt cx="1212850" cy="1201738"/>
          </a:xfrm>
        </p:grpSpPr>
        <p:sp>
          <p:nvSpPr>
            <p:cNvPr id="69" name="Freeform 13"/>
            <p:cNvSpPr/>
            <p:nvPr/>
          </p:nvSpPr>
          <p:spPr bwMode="auto">
            <a:xfrm>
              <a:off x="8320088" y="828675"/>
              <a:ext cx="919163" cy="973138"/>
            </a:xfrm>
            <a:custGeom>
              <a:avLst/>
              <a:gdLst>
                <a:gd name="T0" fmla="*/ 123 w 245"/>
                <a:gd name="T1" fmla="*/ 0 h 259"/>
                <a:gd name="T2" fmla="*/ 0 w 245"/>
                <a:gd name="T3" fmla="*/ 155 h 259"/>
                <a:gd name="T4" fmla="*/ 0 w 245"/>
                <a:gd name="T5" fmla="*/ 246 h 259"/>
                <a:gd name="T6" fmla="*/ 16 w 245"/>
                <a:gd name="T7" fmla="*/ 259 h 259"/>
                <a:gd name="T8" fmla="*/ 96 w 245"/>
                <a:gd name="T9" fmla="*/ 259 h 259"/>
                <a:gd name="T10" fmla="*/ 96 w 245"/>
                <a:gd name="T11" fmla="*/ 167 h 259"/>
                <a:gd name="T12" fmla="*/ 151 w 245"/>
                <a:gd name="T13" fmla="*/ 167 h 259"/>
                <a:gd name="T14" fmla="*/ 151 w 245"/>
                <a:gd name="T15" fmla="*/ 259 h 259"/>
                <a:gd name="T16" fmla="*/ 230 w 245"/>
                <a:gd name="T17" fmla="*/ 259 h 259"/>
                <a:gd name="T18" fmla="*/ 245 w 245"/>
                <a:gd name="T19" fmla="*/ 246 h 259"/>
                <a:gd name="T20" fmla="*/ 245 w 245"/>
                <a:gd name="T21" fmla="*/ 144 h 259"/>
                <a:gd name="T22" fmla="*/ 123 w 245"/>
                <a:gd name="T2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59">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kern="0">
                <a:solidFill>
                  <a:prstClr val="black"/>
                </a:solidFill>
                <a:cs typeface="+mn-ea"/>
                <a:sym typeface="+mn-lt"/>
              </a:endParaRPr>
            </a:p>
          </p:txBody>
        </p:sp>
        <p:sp>
          <p:nvSpPr>
            <p:cNvPr id="70" name="Freeform 14"/>
            <p:cNvSpPr/>
            <p:nvPr/>
          </p:nvSpPr>
          <p:spPr bwMode="auto">
            <a:xfrm>
              <a:off x="8185151" y="600075"/>
              <a:ext cx="1212850" cy="811213"/>
            </a:xfrm>
            <a:custGeom>
              <a:avLst/>
              <a:gdLst>
                <a:gd name="T0" fmla="*/ 319 w 323"/>
                <a:gd name="T1" fmla="*/ 184 h 216"/>
                <a:gd name="T2" fmla="*/ 169 w 323"/>
                <a:gd name="T3" fmla="*/ 5 h 216"/>
                <a:gd name="T4" fmla="*/ 158 w 323"/>
                <a:gd name="T5" fmla="*/ 0 h 216"/>
                <a:gd name="T6" fmla="*/ 147 w 323"/>
                <a:gd name="T7" fmla="*/ 5 h 216"/>
                <a:gd name="T8" fmla="*/ 4 w 323"/>
                <a:gd name="T9" fmla="*/ 188 h 216"/>
                <a:gd name="T10" fmla="*/ 6 w 323"/>
                <a:gd name="T11" fmla="*/ 209 h 216"/>
                <a:gd name="T12" fmla="*/ 24 w 323"/>
                <a:gd name="T13" fmla="*/ 211 h 216"/>
                <a:gd name="T14" fmla="*/ 159 w 323"/>
                <a:gd name="T15" fmla="*/ 42 h 216"/>
                <a:gd name="T16" fmla="*/ 299 w 323"/>
                <a:gd name="T17" fmla="*/ 207 h 216"/>
                <a:gd name="T18" fmla="*/ 317 w 323"/>
                <a:gd name="T19" fmla="*/ 205 h 216"/>
                <a:gd name="T20" fmla="*/ 319 w 323"/>
                <a:gd name="T21"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216">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kern="0">
                <a:solidFill>
                  <a:prstClr val="black"/>
                </a:solidFill>
                <a:cs typeface="+mn-ea"/>
                <a:sym typeface="+mn-lt"/>
              </a:endParaRPr>
            </a:p>
          </p:txBody>
        </p:sp>
      </p:gr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236" y="4656399"/>
            <a:ext cx="1111654" cy="1103934"/>
          </a:xfrm>
          <a:prstGeom prst="ellipse">
            <a:avLst/>
          </a:prstGeom>
        </p:spPr>
      </p:pic>
      <p:grpSp>
        <p:nvGrpSpPr>
          <p:cNvPr id="65" name="组合 64"/>
          <p:cNvGrpSpPr/>
          <p:nvPr/>
        </p:nvGrpSpPr>
        <p:grpSpPr>
          <a:xfrm>
            <a:off x="2460420" y="5052769"/>
            <a:ext cx="496602" cy="579183"/>
            <a:chOff x="3218888" y="1504383"/>
            <a:chExt cx="449892" cy="557051"/>
          </a:xfrm>
        </p:grpSpPr>
        <p:sp>
          <p:nvSpPr>
            <p:cNvPr id="66" name="Freeform 41"/>
            <p:cNvSpPr/>
            <p:nvPr/>
          </p:nvSpPr>
          <p:spPr bwMode="auto">
            <a:xfrm>
              <a:off x="3278886" y="1504383"/>
              <a:ext cx="389894" cy="459874"/>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91427" tIns="45713" rIns="91427" bIns="45713" numCol="1" anchor="t" anchorCtr="0" compatLnSpc="1"/>
            <a:lstStyle/>
            <a:p>
              <a:pPr defTabSz="913765">
                <a:defRPr/>
              </a:pPr>
              <a:endParaRPr lang="en-US" kern="0" dirty="0">
                <a:solidFill>
                  <a:srgbClr val="FFFFFF"/>
                </a:solidFill>
                <a:cs typeface="+mn-ea"/>
                <a:sym typeface="+mn-lt"/>
              </a:endParaRPr>
            </a:p>
          </p:txBody>
        </p:sp>
        <p:sp>
          <p:nvSpPr>
            <p:cNvPr id="67" name="Freeform 42"/>
            <p:cNvSpPr/>
            <p:nvPr/>
          </p:nvSpPr>
          <p:spPr bwMode="auto">
            <a:xfrm>
              <a:off x="3218888" y="1731799"/>
              <a:ext cx="224384" cy="329635"/>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91427" tIns="45713" rIns="91427" bIns="45713" numCol="1" anchor="t" anchorCtr="0" compatLnSpc="1"/>
            <a:lstStyle/>
            <a:p>
              <a:pPr defTabSz="913765">
                <a:defRPr/>
              </a:pPr>
              <a:endParaRPr lang="en-US" kern="0" dirty="0">
                <a:solidFill>
                  <a:srgbClr val="FFFFFF"/>
                </a:solidFill>
                <a:cs typeface="+mn-ea"/>
                <a:sym typeface="+mn-lt"/>
              </a:endParaRPr>
            </a:p>
          </p:txBody>
        </p:sp>
      </p:grpSp>
      <p:sp>
        <p:nvSpPr>
          <p:cNvPr id="34" name="文本框 33"/>
          <p:cNvSpPr txBox="1"/>
          <p:nvPr/>
        </p:nvSpPr>
        <p:spPr>
          <a:xfrm>
            <a:off x="2141537" y="783510"/>
            <a:ext cx="3327278" cy="523220"/>
          </a:xfrm>
          <a:prstGeom prst="rect">
            <a:avLst/>
          </a:prstGeom>
          <a:noFill/>
          <a:effectLst>
            <a:glow>
              <a:schemeClr val="accent1">
                <a:alpha val="40000"/>
              </a:schemeClr>
            </a:glow>
          </a:effectLst>
        </p:spPr>
        <p:txBody>
          <a:bodyPr wrap="square" rtlCol="0">
            <a:spAutoFit/>
          </a:bodyPr>
          <a:lstStyle/>
          <a:p>
            <a:r>
              <a:rPr lang="en-US" altLang="zh-CN" sz="2800" dirty="0">
                <a:solidFill>
                  <a:srgbClr val="A77452"/>
                </a:solidFill>
                <a:cs typeface="+mn-ea"/>
                <a:sym typeface="+mn-lt"/>
              </a:rPr>
              <a:t>Click To Add Title</a:t>
            </a:r>
            <a:endParaRPr lang="zh-CN" altLang="en-US" sz="2800" dirty="0">
              <a:solidFill>
                <a:srgbClr val="A77452"/>
              </a:solidFill>
              <a:cs typeface="+mn-ea"/>
              <a:sym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2200" y="584200"/>
            <a:ext cx="2868428" cy="1107996"/>
            <a:chOff x="1092200" y="584200"/>
            <a:chExt cx="2868428" cy="1107996"/>
          </a:xfrm>
        </p:grpSpPr>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srgbClr val="A77452"/>
                  </a:solidFill>
                  <a:cs typeface="+mn-ea"/>
                  <a:sym typeface="+mn-lt"/>
                </a:rPr>
                <a:t>03</a:t>
              </a:r>
              <a:endParaRPr lang="zh-CN" altLang="en-US" sz="6600" dirty="0">
                <a:solidFill>
                  <a:srgbClr val="A77452"/>
                </a:solidFill>
                <a:cs typeface="+mn-ea"/>
                <a:sym typeface="+mn-lt"/>
              </a:endParaRPr>
            </a:p>
          </p:txBody>
        </p:sp>
        <p:sp>
          <p:nvSpPr>
            <p:cNvPr id="5" name="矩形 4"/>
            <p:cNvSpPr/>
            <p:nvPr/>
          </p:nvSpPr>
          <p:spPr>
            <a:xfrm>
              <a:off x="2154236" y="1254725"/>
              <a:ext cx="1806392" cy="307777"/>
            </a:xfrm>
            <a:prstGeom prst="rect">
              <a:avLst/>
            </a:prstGeom>
          </p:spPr>
          <p:txBody>
            <a:bodyPr wrap="none">
              <a:spAutoFit/>
            </a:bodyPr>
            <a:lstStyle/>
            <a:p>
              <a:r>
                <a:rPr lang="en-US" altLang="zh-CN" sz="1400" dirty="0">
                  <a:solidFill>
                    <a:srgbClr val="767171"/>
                  </a:solidFill>
                  <a:cs typeface="+mn-ea"/>
                  <a:sym typeface="+mn-lt"/>
                </a:rPr>
                <a:t>Add  Your  text  here</a:t>
              </a:r>
              <a:endParaRPr lang="zh-CN" altLang="en-US" sz="1400" dirty="0">
                <a:solidFill>
                  <a:srgbClr val="767171"/>
                </a:solidFill>
                <a:cs typeface="+mn-ea"/>
                <a:sym typeface="+mn-lt"/>
              </a:endParaRPr>
            </a:p>
          </p:txBody>
        </p:sp>
      </p:grpSp>
      <p:graphicFrame>
        <p:nvGraphicFramePr>
          <p:cNvPr id="27" name="图示 26"/>
          <p:cNvGraphicFramePr/>
          <p:nvPr/>
        </p:nvGraphicFramePr>
        <p:xfrm>
          <a:off x="5572919" y="1568849"/>
          <a:ext cx="6108702" cy="441032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1" name="椭圆 30"/>
          <p:cNvSpPr/>
          <p:nvPr/>
        </p:nvSpPr>
        <p:spPr>
          <a:xfrm>
            <a:off x="1289447" y="2033717"/>
            <a:ext cx="888205" cy="888205"/>
          </a:xfrm>
          <a:prstGeom prst="ellipse">
            <a:avLst/>
          </a:prstGeom>
          <a:solidFill>
            <a:srgbClr val="FFC61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617"/>
              </a:solidFill>
              <a:cs typeface="+mn-ea"/>
              <a:sym typeface="+mn-lt"/>
            </a:endParaRPr>
          </a:p>
        </p:txBody>
      </p:sp>
      <p:sp>
        <p:nvSpPr>
          <p:cNvPr id="33" name="椭圆 32"/>
          <p:cNvSpPr/>
          <p:nvPr/>
        </p:nvSpPr>
        <p:spPr>
          <a:xfrm>
            <a:off x="1289447" y="3467469"/>
            <a:ext cx="888205" cy="888205"/>
          </a:xfrm>
          <a:prstGeom prst="ellipse">
            <a:avLst/>
          </a:prstGeom>
          <a:solidFill>
            <a:srgbClr val="A7745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椭圆 34"/>
          <p:cNvSpPr/>
          <p:nvPr/>
        </p:nvSpPr>
        <p:spPr>
          <a:xfrm>
            <a:off x="1289447" y="5005119"/>
            <a:ext cx="888205" cy="88820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38" name="组合 37"/>
          <p:cNvGrpSpPr/>
          <p:nvPr/>
        </p:nvGrpSpPr>
        <p:grpSpPr>
          <a:xfrm>
            <a:off x="1462656" y="3648418"/>
            <a:ext cx="541786" cy="526306"/>
            <a:chOff x="5133349" y="1837627"/>
            <a:chExt cx="760322" cy="696963"/>
          </a:xfrm>
          <a:solidFill>
            <a:schemeClr val="bg1"/>
          </a:solidFill>
        </p:grpSpPr>
        <p:sp>
          <p:nvSpPr>
            <p:cNvPr id="39" name="Freeform 72"/>
            <p:cNvSpPr/>
            <p:nvPr/>
          </p:nvSpPr>
          <p:spPr bwMode="auto">
            <a:xfrm>
              <a:off x="5460710" y="1837627"/>
              <a:ext cx="18481" cy="87121"/>
            </a:xfrm>
            <a:custGeom>
              <a:avLst/>
              <a:gdLst>
                <a:gd name="T0" fmla="*/ 1 w 2"/>
                <a:gd name="T1" fmla="*/ 10 h 10"/>
                <a:gd name="T2" fmla="*/ 2 w 2"/>
                <a:gd name="T3" fmla="*/ 9 h 10"/>
                <a:gd name="T4" fmla="*/ 2 w 2"/>
                <a:gd name="T5" fmla="*/ 1 h 10"/>
                <a:gd name="T6" fmla="*/ 1 w 2"/>
                <a:gd name="T7" fmla="*/ 0 h 10"/>
                <a:gd name="T8" fmla="*/ 0 w 2"/>
                <a:gd name="T9" fmla="*/ 1 h 10"/>
                <a:gd name="T10" fmla="*/ 0 w 2"/>
                <a:gd name="T11" fmla="*/ 9 h 10"/>
                <a:gd name="T12" fmla="*/ 1 w 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1" y="10"/>
                  </a:moveTo>
                  <a:cubicBezTo>
                    <a:pt x="2" y="10"/>
                    <a:pt x="2" y="9"/>
                    <a:pt x="2" y="9"/>
                  </a:cubicBezTo>
                  <a:cubicBezTo>
                    <a:pt x="2" y="1"/>
                    <a:pt x="2" y="1"/>
                    <a:pt x="2" y="1"/>
                  </a:cubicBezTo>
                  <a:cubicBezTo>
                    <a:pt x="2" y="0"/>
                    <a:pt x="2" y="0"/>
                    <a:pt x="1" y="0"/>
                  </a:cubicBezTo>
                  <a:cubicBezTo>
                    <a:pt x="1" y="0"/>
                    <a:pt x="0" y="0"/>
                    <a:pt x="0" y="1"/>
                  </a:cubicBezTo>
                  <a:cubicBezTo>
                    <a:pt x="0" y="9"/>
                    <a:pt x="0" y="9"/>
                    <a:pt x="0" y="9"/>
                  </a:cubicBezTo>
                  <a:cubicBezTo>
                    <a:pt x="0" y="9"/>
                    <a:pt x="1" y="10"/>
                    <a:pt x="1" y="10"/>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 name="Freeform 73"/>
            <p:cNvSpPr/>
            <p:nvPr/>
          </p:nvSpPr>
          <p:spPr bwMode="auto">
            <a:xfrm>
              <a:off x="5320789" y="1871948"/>
              <a:ext cx="52800" cy="79201"/>
            </a:xfrm>
            <a:custGeom>
              <a:avLst/>
              <a:gdLst>
                <a:gd name="T0" fmla="*/ 4 w 6"/>
                <a:gd name="T1" fmla="*/ 9 h 9"/>
                <a:gd name="T2" fmla="*/ 5 w 6"/>
                <a:gd name="T3" fmla="*/ 9 h 9"/>
                <a:gd name="T4" fmla="*/ 5 w 6"/>
                <a:gd name="T5" fmla="*/ 9 h 9"/>
                <a:gd name="T6" fmla="*/ 6 w 6"/>
                <a:gd name="T7" fmla="*/ 7 h 9"/>
                <a:gd name="T8" fmla="*/ 2 w 6"/>
                <a:gd name="T9" fmla="*/ 1 h 9"/>
                <a:gd name="T10" fmla="*/ 0 w 6"/>
                <a:gd name="T11" fmla="*/ 0 h 9"/>
                <a:gd name="T12" fmla="*/ 0 w 6"/>
                <a:gd name="T13" fmla="*/ 2 h 9"/>
                <a:gd name="T14" fmla="*/ 4 w 6"/>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4" y="9"/>
                  </a:moveTo>
                  <a:cubicBezTo>
                    <a:pt x="4" y="9"/>
                    <a:pt x="4" y="9"/>
                    <a:pt x="5" y="9"/>
                  </a:cubicBezTo>
                  <a:cubicBezTo>
                    <a:pt x="5" y="9"/>
                    <a:pt x="5" y="9"/>
                    <a:pt x="5" y="9"/>
                  </a:cubicBezTo>
                  <a:cubicBezTo>
                    <a:pt x="6" y="9"/>
                    <a:pt x="6" y="8"/>
                    <a:pt x="6" y="7"/>
                  </a:cubicBezTo>
                  <a:cubicBezTo>
                    <a:pt x="2" y="1"/>
                    <a:pt x="2" y="1"/>
                    <a:pt x="2" y="1"/>
                  </a:cubicBezTo>
                  <a:cubicBezTo>
                    <a:pt x="2" y="0"/>
                    <a:pt x="1" y="0"/>
                    <a:pt x="0" y="0"/>
                  </a:cubicBezTo>
                  <a:cubicBezTo>
                    <a:pt x="0" y="1"/>
                    <a:pt x="0" y="1"/>
                    <a:pt x="0" y="2"/>
                  </a:cubicBezTo>
                  <a:lnTo>
                    <a:pt x="4" y="9"/>
                  </a:ln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 name="Freeform 74"/>
            <p:cNvSpPr/>
            <p:nvPr/>
          </p:nvSpPr>
          <p:spPr bwMode="auto">
            <a:xfrm>
              <a:off x="5212550" y="1977548"/>
              <a:ext cx="81841" cy="52800"/>
            </a:xfrm>
            <a:custGeom>
              <a:avLst/>
              <a:gdLst>
                <a:gd name="T0" fmla="*/ 0 w 9"/>
                <a:gd name="T1" fmla="*/ 2 h 6"/>
                <a:gd name="T2" fmla="*/ 7 w 9"/>
                <a:gd name="T3" fmla="*/ 6 h 6"/>
                <a:gd name="T4" fmla="*/ 8 w 9"/>
                <a:gd name="T5" fmla="*/ 6 h 6"/>
                <a:gd name="T6" fmla="*/ 9 w 9"/>
                <a:gd name="T7" fmla="*/ 6 h 6"/>
                <a:gd name="T8" fmla="*/ 8 w 9"/>
                <a:gd name="T9" fmla="*/ 4 h 6"/>
                <a:gd name="T10" fmla="*/ 2 w 9"/>
                <a:gd name="T11" fmla="*/ 0 h 6"/>
                <a:gd name="T12" fmla="*/ 0 w 9"/>
                <a:gd name="T13" fmla="*/ 1 h 6"/>
                <a:gd name="T14" fmla="*/ 0 w 9"/>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0" y="2"/>
                  </a:moveTo>
                  <a:cubicBezTo>
                    <a:pt x="7" y="6"/>
                    <a:pt x="7" y="6"/>
                    <a:pt x="7" y="6"/>
                  </a:cubicBezTo>
                  <a:cubicBezTo>
                    <a:pt x="7" y="6"/>
                    <a:pt x="7" y="6"/>
                    <a:pt x="8" y="6"/>
                  </a:cubicBezTo>
                  <a:cubicBezTo>
                    <a:pt x="8" y="6"/>
                    <a:pt x="8" y="6"/>
                    <a:pt x="9" y="6"/>
                  </a:cubicBezTo>
                  <a:cubicBezTo>
                    <a:pt x="9" y="5"/>
                    <a:pt x="9" y="4"/>
                    <a:pt x="8" y="4"/>
                  </a:cubicBezTo>
                  <a:cubicBezTo>
                    <a:pt x="2" y="0"/>
                    <a:pt x="2" y="0"/>
                    <a:pt x="2" y="0"/>
                  </a:cubicBezTo>
                  <a:cubicBezTo>
                    <a:pt x="1" y="0"/>
                    <a:pt x="0" y="0"/>
                    <a:pt x="0" y="1"/>
                  </a:cubicBezTo>
                  <a:cubicBezTo>
                    <a:pt x="0" y="1"/>
                    <a:pt x="0" y="2"/>
                    <a:pt x="0" y="2"/>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 name="Freeform 75"/>
            <p:cNvSpPr/>
            <p:nvPr/>
          </p:nvSpPr>
          <p:spPr bwMode="auto">
            <a:xfrm>
              <a:off x="5170309" y="2128027"/>
              <a:ext cx="87121" cy="18481"/>
            </a:xfrm>
            <a:custGeom>
              <a:avLst/>
              <a:gdLst>
                <a:gd name="T0" fmla="*/ 2 w 10"/>
                <a:gd name="T1" fmla="*/ 2 h 2"/>
                <a:gd name="T2" fmla="*/ 9 w 10"/>
                <a:gd name="T3" fmla="*/ 2 h 2"/>
                <a:gd name="T4" fmla="*/ 10 w 10"/>
                <a:gd name="T5" fmla="*/ 1 h 2"/>
                <a:gd name="T6" fmla="*/ 9 w 10"/>
                <a:gd name="T7" fmla="*/ 0 h 2"/>
                <a:gd name="T8" fmla="*/ 2 w 10"/>
                <a:gd name="T9" fmla="*/ 0 h 2"/>
                <a:gd name="T10" fmla="*/ 0 w 10"/>
                <a:gd name="T11" fmla="*/ 1 h 2"/>
                <a:gd name="T12" fmla="*/ 2 w 10"/>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2" y="2"/>
                  </a:moveTo>
                  <a:cubicBezTo>
                    <a:pt x="9" y="2"/>
                    <a:pt x="9" y="2"/>
                    <a:pt x="9" y="2"/>
                  </a:cubicBezTo>
                  <a:cubicBezTo>
                    <a:pt x="10" y="2"/>
                    <a:pt x="10" y="1"/>
                    <a:pt x="10" y="1"/>
                  </a:cubicBezTo>
                  <a:cubicBezTo>
                    <a:pt x="10" y="0"/>
                    <a:pt x="10" y="0"/>
                    <a:pt x="9" y="0"/>
                  </a:cubicBezTo>
                  <a:cubicBezTo>
                    <a:pt x="2" y="0"/>
                    <a:pt x="2" y="0"/>
                    <a:pt x="2" y="0"/>
                  </a:cubicBezTo>
                  <a:cubicBezTo>
                    <a:pt x="1" y="0"/>
                    <a:pt x="0" y="0"/>
                    <a:pt x="0" y="1"/>
                  </a:cubicBezTo>
                  <a:cubicBezTo>
                    <a:pt x="0" y="1"/>
                    <a:pt x="1" y="2"/>
                    <a:pt x="2" y="2"/>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 name="Freeform 76"/>
            <p:cNvSpPr/>
            <p:nvPr/>
          </p:nvSpPr>
          <p:spPr bwMode="auto">
            <a:xfrm>
              <a:off x="5656070" y="1977548"/>
              <a:ext cx="79201" cy="52800"/>
            </a:xfrm>
            <a:custGeom>
              <a:avLst/>
              <a:gdLst>
                <a:gd name="T0" fmla="*/ 1 w 9"/>
                <a:gd name="T1" fmla="*/ 6 h 6"/>
                <a:gd name="T2" fmla="*/ 2 w 9"/>
                <a:gd name="T3" fmla="*/ 6 h 6"/>
                <a:gd name="T4" fmla="*/ 8 w 9"/>
                <a:gd name="T5" fmla="*/ 2 h 6"/>
                <a:gd name="T6" fmla="*/ 9 w 9"/>
                <a:gd name="T7" fmla="*/ 1 h 6"/>
                <a:gd name="T8" fmla="*/ 7 w 9"/>
                <a:gd name="T9" fmla="*/ 0 h 6"/>
                <a:gd name="T10" fmla="*/ 0 w 9"/>
                <a:gd name="T11" fmla="*/ 4 h 6"/>
                <a:gd name="T12" fmla="*/ 0 w 9"/>
                <a:gd name="T13" fmla="*/ 6 h 6"/>
                <a:gd name="T14" fmla="*/ 1 w 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1" y="6"/>
                  </a:moveTo>
                  <a:cubicBezTo>
                    <a:pt x="1" y="6"/>
                    <a:pt x="1" y="6"/>
                    <a:pt x="2" y="6"/>
                  </a:cubicBezTo>
                  <a:cubicBezTo>
                    <a:pt x="8" y="2"/>
                    <a:pt x="8" y="2"/>
                    <a:pt x="8" y="2"/>
                  </a:cubicBezTo>
                  <a:cubicBezTo>
                    <a:pt x="9" y="2"/>
                    <a:pt x="9" y="1"/>
                    <a:pt x="9" y="1"/>
                  </a:cubicBezTo>
                  <a:cubicBezTo>
                    <a:pt x="8" y="0"/>
                    <a:pt x="8" y="0"/>
                    <a:pt x="7" y="0"/>
                  </a:cubicBezTo>
                  <a:cubicBezTo>
                    <a:pt x="0" y="4"/>
                    <a:pt x="0" y="4"/>
                    <a:pt x="0" y="4"/>
                  </a:cubicBezTo>
                  <a:cubicBezTo>
                    <a:pt x="0" y="4"/>
                    <a:pt x="0" y="5"/>
                    <a:pt x="0" y="6"/>
                  </a:cubicBezTo>
                  <a:cubicBezTo>
                    <a:pt x="0" y="6"/>
                    <a:pt x="1" y="6"/>
                    <a:pt x="1" y="6"/>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 name="Freeform 77"/>
            <p:cNvSpPr/>
            <p:nvPr/>
          </p:nvSpPr>
          <p:spPr bwMode="auto">
            <a:xfrm>
              <a:off x="5566310" y="1871948"/>
              <a:ext cx="63360" cy="79201"/>
            </a:xfrm>
            <a:custGeom>
              <a:avLst/>
              <a:gdLst>
                <a:gd name="T0" fmla="*/ 1 w 7"/>
                <a:gd name="T1" fmla="*/ 9 h 9"/>
                <a:gd name="T2" fmla="*/ 2 w 7"/>
                <a:gd name="T3" fmla="*/ 9 h 9"/>
                <a:gd name="T4" fmla="*/ 3 w 7"/>
                <a:gd name="T5" fmla="*/ 9 h 9"/>
                <a:gd name="T6" fmla="*/ 7 w 7"/>
                <a:gd name="T7" fmla="*/ 2 h 9"/>
                <a:gd name="T8" fmla="*/ 6 w 7"/>
                <a:gd name="T9" fmla="*/ 0 h 9"/>
                <a:gd name="T10" fmla="*/ 5 w 7"/>
                <a:gd name="T11" fmla="*/ 1 h 9"/>
                <a:gd name="T12" fmla="*/ 1 w 7"/>
                <a:gd name="T13" fmla="*/ 7 h 9"/>
                <a:gd name="T14" fmla="*/ 1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1" y="9"/>
                  </a:moveTo>
                  <a:cubicBezTo>
                    <a:pt x="1" y="9"/>
                    <a:pt x="2" y="9"/>
                    <a:pt x="2" y="9"/>
                  </a:cubicBezTo>
                  <a:cubicBezTo>
                    <a:pt x="2" y="9"/>
                    <a:pt x="3" y="9"/>
                    <a:pt x="3" y="9"/>
                  </a:cubicBezTo>
                  <a:cubicBezTo>
                    <a:pt x="7" y="2"/>
                    <a:pt x="7" y="2"/>
                    <a:pt x="7" y="2"/>
                  </a:cubicBezTo>
                  <a:cubicBezTo>
                    <a:pt x="7" y="1"/>
                    <a:pt x="7" y="1"/>
                    <a:pt x="6" y="0"/>
                  </a:cubicBezTo>
                  <a:cubicBezTo>
                    <a:pt x="6" y="0"/>
                    <a:pt x="5" y="0"/>
                    <a:pt x="5" y="1"/>
                  </a:cubicBezTo>
                  <a:cubicBezTo>
                    <a:pt x="1" y="7"/>
                    <a:pt x="1" y="7"/>
                    <a:pt x="1" y="7"/>
                  </a:cubicBezTo>
                  <a:cubicBezTo>
                    <a:pt x="0" y="8"/>
                    <a:pt x="1" y="9"/>
                    <a:pt x="1" y="9"/>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 name="Freeform 78"/>
            <p:cNvSpPr>
              <a:spLocks noEditPoints="1"/>
            </p:cNvSpPr>
            <p:nvPr/>
          </p:nvSpPr>
          <p:spPr bwMode="auto">
            <a:xfrm>
              <a:off x="5133349" y="1951148"/>
              <a:ext cx="760322" cy="583442"/>
            </a:xfrm>
            <a:custGeom>
              <a:avLst/>
              <a:gdLst>
                <a:gd name="T0" fmla="*/ 60 w 86"/>
                <a:gd name="T1" fmla="*/ 14 h 66"/>
                <a:gd name="T2" fmla="*/ 57 w 86"/>
                <a:gd name="T3" fmla="*/ 14 h 66"/>
                <a:gd name="T4" fmla="*/ 38 w 86"/>
                <a:gd name="T5" fmla="*/ 0 h 66"/>
                <a:gd name="T6" fmla="*/ 18 w 86"/>
                <a:gd name="T7" fmla="*/ 21 h 66"/>
                <a:gd name="T8" fmla="*/ 0 w 86"/>
                <a:gd name="T9" fmla="*/ 43 h 66"/>
                <a:gd name="T10" fmla="*/ 23 w 86"/>
                <a:gd name="T11" fmla="*/ 66 h 66"/>
                <a:gd name="T12" fmla="*/ 60 w 86"/>
                <a:gd name="T13" fmla="*/ 66 h 66"/>
                <a:gd name="T14" fmla="*/ 86 w 86"/>
                <a:gd name="T15" fmla="*/ 40 h 66"/>
                <a:gd name="T16" fmla="*/ 60 w 86"/>
                <a:gd name="T17" fmla="*/ 14 h 66"/>
                <a:gd name="T18" fmla="*/ 38 w 86"/>
                <a:gd name="T19" fmla="*/ 5 h 66"/>
                <a:gd name="T20" fmla="*/ 53 w 86"/>
                <a:gd name="T21" fmla="*/ 15 h 66"/>
                <a:gd name="T22" fmla="*/ 51 w 86"/>
                <a:gd name="T23" fmla="*/ 15 h 66"/>
                <a:gd name="T24" fmla="*/ 50 w 86"/>
                <a:gd name="T25" fmla="*/ 16 h 66"/>
                <a:gd name="T26" fmla="*/ 49 w 86"/>
                <a:gd name="T27" fmla="*/ 16 h 66"/>
                <a:gd name="T28" fmla="*/ 48 w 86"/>
                <a:gd name="T29" fmla="*/ 17 h 66"/>
                <a:gd name="T30" fmla="*/ 45 w 86"/>
                <a:gd name="T31" fmla="*/ 18 h 66"/>
                <a:gd name="T32" fmla="*/ 44 w 86"/>
                <a:gd name="T33" fmla="*/ 19 h 66"/>
                <a:gd name="T34" fmla="*/ 43 w 86"/>
                <a:gd name="T35" fmla="*/ 20 h 66"/>
                <a:gd name="T36" fmla="*/ 42 w 86"/>
                <a:gd name="T37" fmla="*/ 21 h 66"/>
                <a:gd name="T38" fmla="*/ 41 w 86"/>
                <a:gd name="T39" fmla="*/ 22 h 66"/>
                <a:gd name="T40" fmla="*/ 40 w 86"/>
                <a:gd name="T41" fmla="*/ 23 h 66"/>
                <a:gd name="T42" fmla="*/ 38 w 86"/>
                <a:gd name="T43" fmla="*/ 25 h 66"/>
                <a:gd name="T44" fmla="*/ 23 w 86"/>
                <a:gd name="T45" fmla="*/ 20 h 66"/>
                <a:gd name="T46" fmla="*/ 23 w 86"/>
                <a:gd name="T47" fmla="*/ 20 h 66"/>
                <a:gd name="T48" fmla="*/ 38 w 86"/>
                <a:gd name="T49" fmla="*/ 5 h 66"/>
                <a:gd name="T50" fmla="*/ 60 w 86"/>
                <a:gd name="T51" fmla="*/ 61 h 66"/>
                <a:gd name="T52" fmla="*/ 23 w 86"/>
                <a:gd name="T53" fmla="*/ 61 h 66"/>
                <a:gd name="T54" fmla="*/ 5 w 86"/>
                <a:gd name="T55" fmla="*/ 43 h 66"/>
                <a:gd name="T56" fmla="*/ 23 w 86"/>
                <a:gd name="T57" fmla="*/ 25 h 66"/>
                <a:gd name="T58" fmla="*/ 36 w 86"/>
                <a:gd name="T59" fmla="*/ 30 h 66"/>
                <a:gd name="T60" fmla="*/ 34 w 86"/>
                <a:gd name="T61" fmla="*/ 40 h 66"/>
                <a:gd name="T62" fmla="*/ 36 w 86"/>
                <a:gd name="T63" fmla="*/ 42 h 66"/>
                <a:gd name="T64" fmla="*/ 39 w 86"/>
                <a:gd name="T65" fmla="*/ 40 h 66"/>
                <a:gd name="T66" fmla="*/ 41 w 86"/>
                <a:gd name="T67" fmla="*/ 30 h 66"/>
                <a:gd name="T68" fmla="*/ 42 w 86"/>
                <a:gd name="T69" fmla="*/ 28 h 66"/>
                <a:gd name="T70" fmla="*/ 43 w 86"/>
                <a:gd name="T71" fmla="*/ 27 h 66"/>
                <a:gd name="T72" fmla="*/ 44 w 86"/>
                <a:gd name="T73" fmla="*/ 26 h 66"/>
                <a:gd name="T74" fmla="*/ 45 w 86"/>
                <a:gd name="T75" fmla="*/ 25 h 66"/>
                <a:gd name="T76" fmla="*/ 46 w 86"/>
                <a:gd name="T77" fmla="*/ 23 h 66"/>
                <a:gd name="T78" fmla="*/ 47 w 86"/>
                <a:gd name="T79" fmla="*/ 23 h 66"/>
                <a:gd name="T80" fmla="*/ 49 w 86"/>
                <a:gd name="T81" fmla="*/ 22 h 66"/>
                <a:gd name="T82" fmla="*/ 49 w 86"/>
                <a:gd name="T83" fmla="*/ 21 h 66"/>
                <a:gd name="T84" fmla="*/ 51 w 86"/>
                <a:gd name="T85" fmla="*/ 21 h 66"/>
                <a:gd name="T86" fmla="*/ 52 w 86"/>
                <a:gd name="T87" fmla="*/ 20 h 66"/>
                <a:gd name="T88" fmla="*/ 54 w 86"/>
                <a:gd name="T89" fmla="*/ 19 h 66"/>
                <a:gd name="T90" fmla="*/ 55 w 86"/>
                <a:gd name="T91" fmla="*/ 19 h 66"/>
                <a:gd name="T92" fmla="*/ 57 w 86"/>
                <a:gd name="T93" fmla="*/ 19 h 66"/>
                <a:gd name="T94" fmla="*/ 57 w 86"/>
                <a:gd name="T95" fmla="*/ 19 h 66"/>
                <a:gd name="T96" fmla="*/ 60 w 86"/>
                <a:gd name="T97" fmla="*/ 18 h 66"/>
                <a:gd name="T98" fmla="*/ 82 w 86"/>
                <a:gd name="T99" fmla="*/ 40 h 66"/>
                <a:gd name="T100" fmla="*/ 60 w 86"/>
                <a:gd name="T101"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66">
                  <a:moveTo>
                    <a:pt x="60" y="14"/>
                  </a:moveTo>
                  <a:cubicBezTo>
                    <a:pt x="59" y="14"/>
                    <a:pt x="58" y="14"/>
                    <a:pt x="57" y="14"/>
                  </a:cubicBezTo>
                  <a:cubicBezTo>
                    <a:pt x="55" y="6"/>
                    <a:pt x="47" y="0"/>
                    <a:pt x="38" y="0"/>
                  </a:cubicBezTo>
                  <a:cubicBezTo>
                    <a:pt x="27" y="0"/>
                    <a:pt x="18" y="9"/>
                    <a:pt x="18" y="21"/>
                  </a:cubicBezTo>
                  <a:cubicBezTo>
                    <a:pt x="8" y="23"/>
                    <a:pt x="0" y="32"/>
                    <a:pt x="0" y="43"/>
                  </a:cubicBezTo>
                  <a:cubicBezTo>
                    <a:pt x="0" y="56"/>
                    <a:pt x="11" y="66"/>
                    <a:pt x="23" y="66"/>
                  </a:cubicBezTo>
                  <a:cubicBezTo>
                    <a:pt x="60" y="66"/>
                    <a:pt x="60" y="66"/>
                    <a:pt x="60" y="66"/>
                  </a:cubicBezTo>
                  <a:cubicBezTo>
                    <a:pt x="75" y="66"/>
                    <a:pt x="86" y="54"/>
                    <a:pt x="86" y="40"/>
                  </a:cubicBezTo>
                  <a:cubicBezTo>
                    <a:pt x="86" y="25"/>
                    <a:pt x="75" y="14"/>
                    <a:pt x="60" y="14"/>
                  </a:cubicBezTo>
                  <a:close/>
                  <a:moveTo>
                    <a:pt x="38" y="5"/>
                  </a:moveTo>
                  <a:cubicBezTo>
                    <a:pt x="45" y="5"/>
                    <a:pt x="50" y="9"/>
                    <a:pt x="53" y="15"/>
                  </a:cubicBezTo>
                  <a:cubicBezTo>
                    <a:pt x="52" y="15"/>
                    <a:pt x="52" y="15"/>
                    <a:pt x="51" y="15"/>
                  </a:cubicBezTo>
                  <a:cubicBezTo>
                    <a:pt x="51" y="15"/>
                    <a:pt x="51" y="15"/>
                    <a:pt x="50" y="16"/>
                  </a:cubicBezTo>
                  <a:cubicBezTo>
                    <a:pt x="50" y="16"/>
                    <a:pt x="49" y="16"/>
                    <a:pt x="49" y="16"/>
                  </a:cubicBezTo>
                  <a:cubicBezTo>
                    <a:pt x="48" y="17"/>
                    <a:pt x="48" y="17"/>
                    <a:pt x="48" y="17"/>
                  </a:cubicBezTo>
                  <a:cubicBezTo>
                    <a:pt x="47" y="17"/>
                    <a:pt x="46" y="18"/>
                    <a:pt x="45" y="18"/>
                  </a:cubicBezTo>
                  <a:cubicBezTo>
                    <a:pt x="45" y="18"/>
                    <a:pt x="45" y="19"/>
                    <a:pt x="44" y="19"/>
                  </a:cubicBezTo>
                  <a:cubicBezTo>
                    <a:pt x="44" y="19"/>
                    <a:pt x="43" y="20"/>
                    <a:pt x="43" y="20"/>
                  </a:cubicBezTo>
                  <a:cubicBezTo>
                    <a:pt x="43" y="20"/>
                    <a:pt x="42" y="21"/>
                    <a:pt x="42" y="21"/>
                  </a:cubicBezTo>
                  <a:cubicBezTo>
                    <a:pt x="42" y="21"/>
                    <a:pt x="41" y="22"/>
                    <a:pt x="41" y="22"/>
                  </a:cubicBezTo>
                  <a:cubicBezTo>
                    <a:pt x="41" y="22"/>
                    <a:pt x="40" y="23"/>
                    <a:pt x="40" y="23"/>
                  </a:cubicBezTo>
                  <a:cubicBezTo>
                    <a:pt x="39" y="24"/>
                    <a:pt x="39" y="24"/>
                    <a:pt x="38" y="25"/>
                  </a:cubicBezTo>
                  <a:cubicBezTo>
                    <a:pt x="34" y="22"/>
                    <a:pt x="29" y="20"/>
                    <a:pt x="23" y="20"/>
                  </a:cubicBezTo>
                  <a:cubicBezTo>
                    <a:pt x="23" y="20"/>
                    <a:pt x="23" y="20"/>
                    <a:pt x="23" y="20"/>
                  </a:cubicBezTo>
                  <a:cubicBezTo>
                    <a:pt x="23" y="12"/>
                    <a:pt x="30" y="5"/>
                    <a:pt x="38" y="5"/>
                  </a:cubicBezTo>
                  <a:close/>
                  <a:moveTo>
                    <a:pt x="60" y="61"/>
                  </a:moveTo>
                  <a:cubicBezTo>
                    <a:pt x="23" y="61"/>
                    <a:pt x="23" y="61"/>
                    <a:pt x="23" y="61"/>
                  </a:cubicBezTo>
                  <a:cubicBezTo>
                    <a:pt x="13" y="61"/>
                    <a:pt x="5" y="53"/>
                    <a:pt x="5" y="43"/>
                  </a:cubicBezTo>
                  <a:cubicBezTo>
                    <a:pt x="5" y="33"/>
                    <a:pt x="13" y="25"/>
                    <a:pt x="23" y="25"/>
                  </a:cubicBezTo>
                  <a:cubicBezTo>
                    <a:pt x="28" y="25"/>
                    <a:pt x="33" y="26"/>
                    <a:pt x="36" y="30"/>
                  </a:cubicBezTo>
                  <a:cubicBezTo>
                    <a:pt x="35" y="33"/>
                    <a:pt x="34" y="36"/>
                    <a:pt x="34" y="40"/>
                  </a:cubicBezTo>
                  <a:cubicBezTo>
                    <a:pt x="34" y="41"/>
                    <a:pt x="35" y="42"/>
                    <a:pt x="36" y="42"/>
                  </a:cubicBezTo>
                  <a:cubicBezTo>
                    <a:pt x="37" y="42"/>
                    <a:pt x="39" y="41"/>
                    <a:pt x="39" y="40"/>
                  </a:cubicBezTo>
                  <a:cubicBezTo>
                    <a:pt x="39" y="36"/>
                    <a:pt x="39" y="33"/>
                    <a:pt x="41" y="30"/>
                  </a:cubicBezTo>
                  <a:cubicBezTo>
                    <a:pt x="41" y="29"/>
                    <a:pt x="42" y="28"/>
                    <a:pt x="42" y="28"/>
                  </a:cubicBezTo>
                  <a:cubicBezTo>
                    <a:pt x="43" y="28"/>
                    <a:pt x="43" y="27"/>
                    <a:pt x="43" y="27"/>
                  </a:cubicBezTo>
                  <a:cubicBezTo>
                    <a:pt x="43" y="27"/>
                    <a:pt x="44" y="26"/>
                    <a:pt x="44" y="26"/>
                  </a:cubicBezTo>
                  <a:cubicBezTo>
                    <a:pt x="44" y="25"/>
                    <a:pt x="44" y="25"/>
                    <a:pt x="45" y="25"/>
                  </a:cubicBezTo>
                  <a:cubicBezTo>
                    <a:pt x="45" y="24"/>
                    <a:pt x="46" y="24"/>
                    <a:pt x="46" y="23"/>
                  </a:cubicBezTo>
                  <a:cubicBezTo>
                    <a:pt x="47" y="23"/>
                    <a:pt x="47" y="23"/>
                    <a:pt x="47" y="23"/>
                  </a:cubicBezTo>
                  <a:cubicBezTo>
                    <a:pt x="47" y="23"/>
                    <a:pt x="48" y="22"/>
                    <a:pt x="49" y="22"/>
                  </a:cubicBezTo>
                  <a:cubicBezTo>
                    <a:pt x="49" y="22"/>
                    <a:pt x="49" y="22"/>
                    <a:pt x="49" y="21"/>
                  </a:cubicBezTo>
                  <a:cubicBezTo>
                    <a:pt x="50" y="21"/>
                    <a:pt x="50" y="21"/>
                    <a:pt x="51" y="21"/>
                  </a:cubicBezTo>
                  <a:cubicBezTo>
                    <a:pt x="51" y="20"/>
                    <a:pt x="51" y="20"/>
                    <a:pt x="52" y="20"/>
                  </a:cubicBezTo>
                  <a:cubicBezTo>
                    <a:pt x="52" y="20"/>
                    <a:pt x="53" y="20"/>
                    <a:pt x="54" y="19"/>
                  </a:cubicBezTo>
                  <a:cubicBezTo>
                    <a:pt x="54" y="19"/>
                    <a:pt x="54" y="19"/>
                    <a:pt x="55" y="19"/>
                  </a:cubicBezTo>
                  <a:cubicBezTo>
                    <a:pt x="55" y="19"/>
                    <a:pt x="56" y="19"/>
                    <a:pt x="57" y="19"/>
                  </a:cubicBezTo>
                  <a:cubicBezTo>
                    <a:pt x="57" y="19"/>
                    <a:pt x="57" y="19"/>
                    <a:pt x="57" y="19"/>
                  </a:cubicBezTo>
                  <a:cubicBezTo>
                    <a:pt x="58" y="19"/>
                    <a:pt x="59" y="18"/>
                    <a:pt x="60" y="18"/>
                  </a:cubicBezTo>
                  <a:cubicBezTo>
                    <a:pt x="72" y="18"/>
                    <a:pt x="82" y="28"/>
                    <a:pt x="82" y="40"/>
                  </a:cubicBezTo>
                  <a:cubicBezTo>
                    <a:pt x="82" y="52"/>
                    <a:pt x="72" y="61"/>
                    <a:pt x="60" y="61"/>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46" name="组合 45"/>
          <p:cNvGrpSpPr/>
          <p:nvPr/>
        </p:nvGrpSpPr>
        <p:grpSpPr>
          <a:xfrm>
            <a:off x="1462656" y="2214666"/>
            <a:ext cx="541786" cy="526306"/>
            <a:chOff x="10024910" y="635010"/>
            <a:chExt cx="599282" cy="599282"/>
          </a:xfrm>
          <a:solidFill>
            <a:schemeClr val="bg1"/>
          </a:solidFill>
        </p:grpSpPr>
        <p:sp>
          <p:nvSpPr>
            <p:cNvPr id="47" name="Freeform 22"/>
            <p:cNvSpPr>
              <a:spLocks noEditPoints="1"/>
            </p:cNvSpPr>
            <p:nvPr/>
          </p:nvSpPr>
          <p:spPr bwMode="auto">
            <a:xfrm>
              <a:off x="10146351" y="756451"/>
              <a:ext cx="353761" cy="353761"/>
            </a:xfrm>
            <a:custGeom>
              <a:avLst/>
              <a:gdLst>
                <a:gd name="T0" fmla="*/ 20 w 40"/>
                <a:gd name="T1" fmla="*/ 0 h 40"/>
                <a:gd name="T2" fmla="*/ 0 w 40"/>
                <a:gd name="T3" fmla="*/ 20 h 40"/>
                <a:gd name="T4" fmla="*/ 20 w 40"/>
                <a:gd name="T5" fmla="*/ 40 h 40"/>
                <a:gd name="T6" fmla="*/ 40 w 40"/>
                <a:gd name="T7" fmla="*/ 20 h 40"/>
                <a:gd name="T8" fmla="*/ 20 w 40"/>
                <a:gd name="T9" fmla="*/ 0 h 40"/>
                <a:gd name="T10" fmla="*/ 20 w 40"/>
                <a:gd name="T11" fmla="*/ 35 h 40"/>
                <a:gd name="T12" fmla="*/ 5 w 40"/>
                <a:gd name="T13" fmla="*/ 20 h 40"/>
                <a:gd name="T14" fmla="*/ 20 w 40"/>
                <a:gd name="T15" fmla="*/ 4 h 40"/>
                <a:gd name="T16" fmla="*/ 36 w 40"/>
                <a:gd name="T17" fmla="*/ 20 h 40"/>
                <a:gd name="T18" fmla="*/ 20 w 40"/>
                <a:gd name="T19"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5"/>
                  </a:moveTo>
                  <a:cubicBezTo>
                    <a:pt x="12" y="35"/>
                    <a:pt x="5" y="28"/>
                    <a:pt x="5" y="20"/>
                  </a:cubicBezTo>
                  <a:cubicBezTo>
                    <a:pt x="5" y="11"/>
                    <a:pt x="12" y="4"/>
                    <a:pt x="20" y="4"/>
                  </a:cubicBezTo>
                  <a:cubicBezTo>
                    <a:pt x="29" y="4"/>
                    <a:pt x="36" y="11"/>
                    <a:pt x="36" y="20"/>
                  </a:cubicBezTo>
                  <a:cubicBezTo>
                    <a:pt x="36" y="28"/>
                    <a:pt x="29" y="35"/>
                    <a:pt x="20" y="35"/>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 name="Freeform 23"/>
            <p:cNvSpPr/>
            <p:nvPr/>
          </p:nvSpPr>
          <p:spPr bwMode="auto">
            <a:xfrm>
              <a:off x="10315310" y="635010"/>
              <a:ext cx="18481" cy="87121"/>
            </a:xfrm>
            <a:custGeom>
              <a:avLst/>
              <a:gdLst>
                <a:gd name="T0" fmla="*/ 1 w 2"/>
                <a:gd name="T1" fmla="*/ 10 h 10"/>
                <a:gd name="T2" fmla="*/ 2 w 2"/>
                <a:gd name="T3" fmla="*/ 9 h 10"/>
                <a:gd name="T4" fmla="*/ 2 w 2"/>
                <a:gd name="T5" fmla="*/ 1 h 10"/>
                <a:gd name="T6" fmla="*/ 1 w 2"/>
                <a:gd name="T7" fmla="*/ 0 h 10"/>
                <a:gd name="T8" fmla="*/ 0 w 2"/>
                <a:gd name="T9" fmla="*/ 1 h 10"/>
                <a:gd name="T10" fmla="*/ 0 w 2"/>
                <a:gd name="T11" fmla="*/ 9 h 10"/>
                <a:gd name="T12" fmla="*/ 1 w 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1" y="10"/>
                  </a:moveTo>
                  <a:cubicBezTo>
                    <a:pt x="2" y="10"/>
                    <a:pt x="2" y="9"/>
                    <a:pt x="2" y="9"/>
                  </a:cubicBezTo>
                  <a:cubicBezTo>
                    <a:pt x="2" y="1"/>
                    <a:pt x="2" y="1"/>
                    <a:pt x="2" y="1"/>
                  </a:cubicBezTo>
                  <a:cubicBezTo>
                    <a:pt x="2" y="0"/>
                    <a:pt x="2" y="0"/>
                    <a:pt x="1" y="0"/>
                  </a:cubicBezTo>
                  <a:cubicBezTo>
                    <a:pt x="1" y="0"/>
                    <a:pt x="0" y="0"/>
                    <a:pt x="0" y="1"/>
                  </a:cubicBezTo>
                  <a:cubicBezTo>
                    <a:pt x="0" y="9"/>
                    <a:pt x="0" y="9"/>
                    <a:pt x="0" y="9"/>
                  </a:cubicBezTo>
                  <a:cubicBezTo>
                    <a:pt x="0" y="9"/>
                    <a:pt x="1" y="10"/>
                    <a:pt x="1" y="10"/>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 name="Freeform 24"/>
            <p:cNvSpPr/>
            <p:nvPr/>
          </p:nvSpPr>
          <p:spPr bwMode="auto">
            <a:xfrm>
              <a:off x="10164829" y="669331"/>
              <a:ext cx="63360" cy="79201"/>
            </a:xfrm>
            <a:custGeom>
              <a:avLst/>
              <a:gdLst>
                <a:gd name="T0" fmla="*/ 5 w 7"/>
                <a:gd name="T1" fmla="*/ 9 h 9"/>
                <a:gd name="T2" fmla="*/ 6 w 7"/>
                <a:gd name="T3" fmla="*/ 9 h 9"/>
                <a:gd name="T4" fmla="*/ 6 w 7"/>
                <a:gd name="T5" fmla="*/ 9 h 9"/>
                <a:gd name="T6" fmla="*/ 7 w 7"/>
                <a:gd name="T7" fmla="*/ 8 h 9"/>
                <a:gd name="T8" fmla="*/ 3 w 7"/>
                <a:gd name="T9" fmla="*/ 1 h 9"/>
                <a:gd name="T10" fmla="*/ 1 w 7"/>
                <a:gd name="T11" fmla="*/ 0 h 9"/>
                <a:gd name="T12" fmla="*/ 1 w 7"/>
                <a:gd name="T13" fmla="*/ 2 h 9"/>
                <a:gd name="T14" fmla="*/ 5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5" y="9"/>
                  </a:moveTo>
                  <a:cubicBezTo>
                    <a:pt x="5" y="9"/>
                    <a:pt x="5" y="9"/>
                    <a:pt x="6" y="9"/>
                  </a:cubicBezTo>
                  <a:cubicBezTo>
                    <a:pt x="6" y="9"/>
                    <a:pt x="6" y="9"/>
                    <a:pt x="6" y="9"/>
                  </a:cubicBezTo>
                  <a:cubicBezTo>
                    <a:pt x="7" y="9"/>
                    <a:pt x="7" y="8"/>
                    <a:pt x="7" y="8"/>
                  </a:cubicBezTo>
                  <a:cubicBezTo>
                    <a:pt x="3" y="1"/>
                    <a:pt x="3" y="1"/>
                    <a:pt x="3" y="1"/>
                  </a:cubicBezTo>
                  <a:cubicBezTo>
                    <a:pt x="3" y="0"/>
                    <a:pt x="2" y="0"/>
                    <a:pt x="1" y="0"/>
                  </a:cubicBezTo>
                  <a:cubicBezTo>
                    <a:pt x="1" y="1"/>
                    <a:pt x="0" y="2"/>
                    <a:pt x="1" y="2"/>
                  </a:cubicBezTo>
                  <a:lnTo>
                    <a:pt x="5" y="9"/>
                  </a:ln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 name="Freeform 25"/>
            <p:cNvSpPr/>
            <p:nvPr/>
          </p:nvSpPr>
          <p:spPr bwMode="auto">
            <a:xfrm>
              <a:off x="10059230" y="774932"/>
              <a:ext cx="87121" cy="63360"/>
            </a:xfrm>
            <a:custGeom>
              <a:avLst/>
              <a:gdLst>
                <a:gd name="T0" fmla="*/ 9 w 10"/>
                <a:gd name="T1" fmla="*/ 4 h 7"/>
                <a:gd name="T2" fmla="*/ 2 w 10"/>
                <a:gd name="T3" fmla="*/ 0 h 7"/>
                <a:gd name="T4" fmla="*/ 1 w 10"/>
                <a:gd name="T5" fmla="*/ 1 h 7"/>
                <a:gd name="T6" fmla="*/ 1 w 10"/>
                <a:gd name="T7" fmla="*/ 3 h 7"/>
                <a:gd name="T8" fmla="*/ 8 w 10"/>
                <a:gd name="T9" fmla="*/ 6 h 7"/>
                <a:gd name="T10" fmla="*/ 9 w 10"/>
                <a:gd name="T11" fmla="*/ 7 h 7"/>
                <a:gd name="T12" fmla="*/ 10 w 10"/>
                <a:gd name="T13" fmla="*/ 6 h 7"/>
                <a:gd name="T14" fmla="*/ 9 w 10"/>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9" y="4"/>
                  </a:moveTo>
                  <a:cubicBezTo>
                    <a:pt x="2" y="0"/>
                    <a:pt x="2" y="0"/>
                    <a:pt x="2" y="0"/>
                  </a:cubicBezTo>
                  <a:cubicBezTo>
                    <a:pt x="2" y="0"/>
                    <a:pt x="1" y="0"/>
                    <a:pt x="1" y="1"/>
                  </a:cubicBezTo>
                  <a:cubicBezTo>
                    <a:pt x="0" y="1"/>
                    <a:pt x="1" y="2"/>
                    <a:pt x="1" y="3"/>
                  </a:cubicBezTo>
                  <a:cubicBezTo>
                    <a:pt x="8" y="6"/>
                    <a:pt x="8" y="6"/>
                    <a:pt x="8" y="6"/>
                  </a:cubicBezTo>
                  <a:cubicBezTo>
                    <a:pt x="8" y="6"/>
                    <a:pt x="8" y="7"/>
                    <a:pt x="9" y="7"/>
                  </a:cubicBezTo>
                  <a:cubicBezTo>
                    <a:pt x="9" y="7"/>
                    <a:pt x="9" y="6"/>
                    <a:pt x="10" y="6"/>
                  </a:cubicBezTo>
                  <a:cubicBezTo>
                    <a:pt x="10" y="5"/>
                    <a:pt x="10" y="5"/>
                    <a:pt x="9" y="4"/>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 name="Freeform 26"/>
            <p:cNvSpPr/>
            <p:nvPr/>
          </p:nvSpPr>
          <p:spPr bwMode="auto">
            <a:xfrm>
              <a:off x="10024910" y="925410"/>
              <a:ext cx="87121" cy="18481"/>
            </a:xfrm>
            <a:custGeom>
              <a:avLst/>
              <a:gdLst>
                <a:gd name="T0" fmla="*/ 10 w 10"/>
                <a:gd name="T1" fmla="*/ 1 h 2"/>
                <a:gd name="T2" fmla="*/ 9 w 10"/>
                <a:gd name="T3" fmla="*/ 0 h 2"/>
                <a:gd name="T4" fmla="*/ 1 w 10"/>
                <a:gd name="T5" fmla="*/ 0 h 2"/>
                <a:gd name="T6" fmla="*/ 0 w 10"/>
                <a:gd name="T7" fmla="*/ 1 h 2"/>
                <a:gd name="T8" fmla="*/ 1 w 10"/>
                <a:gd name="T9" fmla="*/ 2 h 2"/>
                <a:gd name="T10" fmla="*/ 9 w 10"/>
                <a:gd name="T11" fmla="*/ 2 h 2"/>
                <a:gd name="T12" fmla="*/ 10 w 10"/>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10" y="1"/>
                  </a:moveTo>
                  <a:cubicBezTo>
                    <a:pt x="10" y="0"/>
                    <a:pt x="10" y="0"/>
                    <a:pt x="9" y="0"/>
                  </a:cubicBezTo>
                  <a:cubicBezTo>
                    <a:pt x="1" y="0"/>
                    <a:pt x="1" y="0"/>
                    <a:pt x="1" y="0"/>
                  </a:cubicBezTo>
                  <a:cubicBezTo>
                    <a:pt x="1" y="0"/>
                    <a:pt x="0" y="0"/>
                    <a:pt x="0" y="1"/>
                  </a:cubicBezTo>
                  <a:cubicBezTo>
                    <a:pt x="0" y="2"/>
                    <a:pt x="1" y="2"/>
                    <a:pt x="1" y="2"/>
                  </a:cubicBezTo>
                  <a:cubicBezTo>
                    <a:pt x="9" y="2"/>
                    <a:pt x="9" y="2"/>
                    <a:pt x="9" y="2"/>
                  </a:cubicBezTo>
                  <a:cubicBezTo>
                    <a:pt x="10" y="2"/>
                    <a:pt x="10" y="2"/>
                    <a:pt x="10" y="1"/>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 name="Freeform 27"/>
            <p:cNvSpPr/>
            <p:nvPr/>
          </p:nvSpPr>
          <p:spPr bwMode="auto">
            <a:xfrm>
              <a:off x="10059230" y="1031011"/>
              <a:ext cx="87121" cy="52800"/>
            </a:xfrm>
            <a:custGeom>
              <a:avLst/>
              <a:gdLst>
                <a:gd name="T0" fmla="*/ 8 w 10"/>
                <a:gd name="T1" fmla="*/ 0 h 6"/>
                <a:gd name="T2" fmla="*/ 1 w 10"/>
                <a:gd name="T3" fmla="*/ 4 h 6"/>
                <a:gd name="T4" fmla="*/ 1 w 10"/>
                <a:gd name="T5" fmla="*/ 6 h 6"/>
                <a:gd name="T6" fmla="*/ 2 w 10"/>
                <a:gd name="T7" fmla="*/ 6 h 6"/>
                <a:gd name="T8" fmla="*/ 2 w 10"/>
                <a:gd name="T9" fmla="*/ 6 h 6"/>
                <a:gd name="T10" fmla="*/ 9 w 10"/>
                <a:gd name="T11" fmla="*/ 2 h 6"/>
                <a:gd name="T12" fmla="*/ 10 w 10"/>
                <a:gd name="T13" fmla="*/ 1 h 6"/>
                <a:gd name="T14" fmla="*/ 8 w 1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8" y="0"/>
                  </a:moveTo>
                  <a:cubicBezTo>
                    <a:pt x="1" y="4"/>
                    <a:pt x="1" y="4"/>
                    <a:pt x="1" y="4"/>
                  </a:cubicBezTo>
                  <a:cubicBezTo>
                    <a:pt x="1" y="5"/>
                    <a:pt x="0" y="5"/>
                    <a:pt x="1" y="6"/>
                  </a:cubicBezTo>
                  <a:cubicBezTo>
                    <a:pt x="1" y="6"/>
                    <a:pt x="1" y="6"/>
                    <a:pt x="2" y="6"/>
                  </a:cubicBezTo>
                  <a:cubicBezTo>
                    <a:pt x="2" y="6"/>
                    <a:pt x="2" y="6"/>
                    <a:pt x="2" y="6"/>
                  </a:cubicBezTo>
                  <a:cubicBezTo>
                    <a:pt x="9" y="2"/>
                    <a:pt x="9" y="2"/>
                    <a:pt x="9" y="2"/>
                  </a:cubicBezTo>
                  <a:cubicBezTo>
                    <a:pt x="10" y="2"/>
                    <a:pt x="10" y="1"/>
                    <a:pt x="10" y="1"/>
                  </a:cubicBezTo>
                  <a:cubicBezTo>
                    <a:pt x="9" y="0"/>
                    <a:pt x="8" y="0"/>
                    <a:pt x="8" y="0"/>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 name="Freeform 28"/>
            <p:cNvSpPr/>
            <p:nvPr/>
          </p:nvSpPr>
          <p:spPr bwMode="auto">
            <a:xfrm>
              <a:off x="10164829" y="1110212"/>
              <a:ext cx="63360" cy="81841"/>
            </a:xfrm>
            <a:custGeom>
              <a:avLst/>
              <a:gdLst>
                <a:gd name="T0" fmla="*/ 6 w 7"/>
                <a:gd name="T1" fmla="*/ 1 h 9"/>
                <a:gd name="T2" fmla="*/ 5 w 7"/>
                <a:gd name="T3" fmla="*/ 1 h 9"/>
                <a:gd name="T4" fmla="*/ 1 w 7"/>
                <a:gd name="T5" fmla="*/ 8 h 9"/>
                <a:gd name="T6" fmla="*/ 1 w 7"/>
                <a:gd name="T7" fmla="*/ 9 h 9"/>
                <a:gd name="T8" fmla="*/ 2 w 7"/>
                <a:gd name="T9" fmla="*/ 9 h 9"/>
                <a:gd name="T10" fmla="*/ 3 w 7"/>
                <a:gd name="T11" fmla="*/ 9 h 9"/>
                <a:gd name="T12" fmla="*/ 7 w 7"/>
                <a:gd name="T13" fmla="*/ 2 h 9"/>
                <a:gd name="T14" fmla="*/ 6 w 7"/>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6" y="1"/>
                  </a:moveTo>
                  <a:cubicBezTo>
                    <a:pt x="6" y="0"/>
                    <a:pt x="5" y="0"/>
                    <a:pt x="5" y="1"/>
                  </a:cubicBezTo>
                  <a:cubicBezTo>
                    <a:pt x="1" y="8"/>
                    <a:pt x="1" y="8"/>
                    <a:pt x="1" y="8"/>
                  </a:cubicBezTo>
                  <a:cubicBezTo>
                    <a:pt x="0" y="8"/>
                    <a:pt x="1" y="9"/>
                    <a:pt x="1" y="9"/>
                  </a:cubicBezTo>
                  <a:cubicBezTo>
                    <a:pt x="1" y="9"/>
                    <a:pt x="2" y="9"/>
                    <a:pt x="2" y="9"/>
                  </a:cubicBezTo>
                  <a:cubicBezTo>
                    <a:pt x="2" y="9"/>
                    <a:pt x="3" y="9"/>
                    <a:pt x="3" y="9"/>
                  </a:cubicBezTo>
                  <a:cubicBezTo>
                    <a:pt x="7" y="2"/>
                    <a:pt x="7" y="2"/>
                    <a:pt x="7" y="2"/>
                  </a:cubicBezTo>
                  <a:cubicBezTo>
                    <a:pt x="7" y="2"/>
                    <a:pt x="7" y="1"/>
                    <a:pt x="6" y="1"/>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 name="Freeform 29"/>
            <p:cNvSpPr/>
            <p:nvPr/>
          </p:nvSpPr>
          <p:spPr bwMode="auto">
            <a:xfrm>
              <a:off x="10315310" y="1147171"/>
              <a:ext cx="18481" cy="87121"/>
            </a:xfrm>
            <a:custGeom>
              <a:avLst/>
              <a:gdLst>
                <a:gd name="T0" fmla="*/ 1 w 2"/>
                <a:gd name="T1" fmla="*/ 0 h 10"/>
                <a:gd name="T2" fmla="*/ 0 w 2"/>
                <a:gd name="T3" fmla="*/ 1 h 10"/>
                <a:gd name="T4" fmla="*/ 0 w 2"/>
                <a:gd name="T5" fmla="*/ 9 h 10"/>
                <a:gd name="T6" fmla="*/ 1 w 2"/>
                <a:gd name="T7" fmla="*/ 10 h 10"/>
                <a:gd name="T8" fmla="*/ 2 w 2"/>
                <a:gd name="T9" fmla="*/ 9 h 10"/>
                <a:gd name="T10" fmla="*/ 2 w 2"/>
                <a:gd name="T11" fmla="*/ 1 h 10"/>
                <a:gd name="T12" fmla="*/ 1 w 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1" y="0"/>
                  </a:moveTo>
                  <a:cubicBezTo>
                    <a:pt x="1" y="0"/>
                    <a:pt x="0" y="0"/>
                    <a:pt x="0" y="1"/>
                  </a:cubicBezTo>
                  <a:cubicBezTo>
                    <a:pt x="0" y="9"/>
                    <a:pt x="0" y="9"/>
                    <a:pt x="0" y="9"/>
                  </a:cubicBezTo>
                  <a:cubicBezTo>
                    <a:pt x="0" y="9"/>
                    <a:pt x="1" y="10"/>
                    <a:pt x="1" y="10"/>
                  </a:cubicBezTo>
                  <a:cubicBezTo>
                    <a:pt x="2" y="10"/>
                    <a:pt x="2" y="9"/>
                    <a:pt x="2" y="9"/>
                  </a:cubicBezTo>
                  <a:cubicBezTo>
                    <a:pt x="2" y="1"/>
                    <a:pt x="2" y="1"/>
                    <a:pt x="2" y="1"/>
                  </a:cubicBezTo>
                  <a:cubicBezTo>
                    <a:pt x="2" y="0"/>
                    <a:pt x="2" y="0"/>
                    <a:pt x="1" y="0"/>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 name="Freeform 30"/>
            <p:cNvSpPr/>
            <p:nvPr/>
          </p:nvSpPr>
          <p:spPr bwMode="auto">
            <a:xfrm>
              <a:off x="10420911" y="1110212"/>
              <a:ext cx="63360" cy="81841"/>
            </a:xfrm>
            <a:custGeom>
              <a:avLst/>
              <a:gdLst>
                <a:gd name="T0" fmla="*/ 3 w 7"/>
                <a:gd name="T1" fmla="*/ 1 h 9"/>
                <a:gd name="T2" fmla="*/ 1 w 7"/>
                <a:gd name="T3" fmla="*/ 1 h 9"/>
                <a:gd name="T4" fmla="*/ 1 w 7"/>
                <a:gd name="T5" fmla="*/ 2 h 9"/>
                <a:gd name="T6" fmla="*/ 5 w 7"/>
                <a:gd name="T7" fmla="*/ 9 h 9"/>
                <a:gd name="T8" fmla="*/ 6 w 7"/>
                <a:gd name="T9" fmla="*/ 9 h 9"/>
                <a:gd name="T10" fmla="*/ 6 w 7"/>
                <a:gd name="T11" fmla="*/ 9 h 9"/>
                <a:gd name="T12" fmla="*/ 7 w 7"/>
                <a:gd name="T13" fmla="*/ 8 h 9"/>
                <a:gd name="T14" fmla="*/ 3 w 7"/>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1"/>
                  </a:moveTo>
                  <a:cubicBezTo>
                    <a:pt x="2" y="0"/>
                    <a:pt x="2" y="0"/>
                    <a:pt x="1" y="1"/>
                  </a:cubicBezTo>
                  <a:cubicBezTo>
                    <a:pt x="1" y="1"/>
                    <a:pt x="0" y="2"/>
                    <a:pt x="1" y="2"/>
                  </a:cubicBezTo>
                  <a:cubicBezTo>
                    <a:pt x="5" y="9"/>
                    <a:pt x="5" y="9"/>
                    <a:pt x="5" y="9"/>
                  </a:cubicBezTo>
                  <a:cubicBezTo>
                    <a:pt x="5" y="9"/>
                    <a:pt x="5" y="9"/>
                    <a:pt x="6" y="9"/>
                  </a:cubicBezTo>
                  <a:cubicBezTo>
                    <a:pt x="6" y="9"/>
                    <a:pt x="6" y="9"/>
                    <a:pt x="6" y="9"/>
                  </a:cubicBezTo>
                  <a:cubicBezTo>
                    <a:pt x="7" y="9"/>
                    <a:pt x="7" y="8"/>
                    <a:pt x="7" y="8"/>
                  </a:cubicBezTo>
                  <a:lnTo>
                    <a:pt x="3" y="1"/>
                  </a:ln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 name="Freeform 31"/>
            <p:cNvSpPr/>
            <p:nvPr/>
          </p:nvSpPr>
          <p:spPr bwMode="auto">
            <a:xfrm>
              <a:off x="10500111" y="1031011"/>
              <a:ext cx="89760" cy="52800"/>
            </a:xfrm>
            <a:custGeom>
              <a:avLst/>
              <a:gdLst>
                <a:gd name="T0" fmla="*/ 9 w 10"/>
                <a:gd name="T1" fmla="*/ 4 h 6"/>
                <a:gd name="T2" fmla="*/ 2 w 10"/>
                <a:gd name="T3" fmla="*/ 0 h 6"/>
                <a:gd name="T4" fmla="*/ 1 w 10"/>
                <a:gd name="T5" fmla="*/ 1 h 6"/>
                <a:gd name="T6" fmla="*/ 1 w 10"/>
                <a:gd name="T7" fmla="*/ 2 h 6"/>
                <a:gd name="T8" fmla="*/ 8 w 10"/>
                <a:gd name="T9" fmla="*/ 6 h 6"/>
                <a:gd name="T10" fmla="*/ 9 w 10"/>
                <a:gd name="T11" fmla="*/ 6 h 6"/>
                <a:gd name="T12" fmla="*/ 10 w 10"/>
                <a:gd name="T13" fmla="*/ 6 h 6"/>
                <a:gd name="T14" fmla="*/ 9 w 10"/>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9" y="4"/>
                  </a:moveTo>
                  <a:cubicBezTo>
                    <a:pt x="2" y="0"/>
                    <a:pt x="2" y="0"/>
                    <a:pt x="2" y="0"/>
                  </a:cubicBezTo>
                  <a:cubicBezTo>
                    <a:pt x="2" y="0"/>
                    <a:pt x="1" y="0"/>
                    <a:pt x="1" y="1"/>
                  </a:cubicBezTo>
                  <a:cubicBezTo>
                    <a:pt x="0" y="1"/>
                    <a:pt x="1" y="2"/>
                    <a:pt x="1" y="2"/>
                  </a:cubicBezTo>
                  <a:cubicBezTo>
                    <a:pt x="8" y="6"/>
                    <a:pt x="8" y="6"/>
                    <a:pt x="8" y="6"/>
                  </a:cubicBezTo>
                  <a:cubicBezTo>
                    <a:pt x="8" y="6"/>
                    <a:pt x="8" y="6"/>
                    <a:pt x="9" y="6"/>
                  </a:cubicBezTo>
                  <a:cubicBezTo>
                    <a:pt x="9" y="6"/>
                    <a:pt x="9" y="6"/>
                    <a:pt x="10" y="6"/>
                  </a:cubicBezTo>
                  <a:cubicBezTo>
                    <a:pt x="10" y="5"/>
                    <a:pt x="10" y="5"/>
                    <a:pt x="9" y="4"/>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 name="Freeform 32"/>
            <p:cNvSpPr/>
            <p:nvPr/>
          </p:nvSpPr>
          <p:spPr bwMode="auto">
            <a:xfrm>
              <a:off x="10537071" y="925410"/>
              <a:ext cx="87121" cy="18481"/>
            </a:xfrm>
            <a:custGeom>
              <a:avLst/>
              <a:gdLst>
                <a:gd name="T0" fmla="*/ 9 w 10"/>
                <a:gd name="T1" fmla="*/ 0 h 2"/>
                <a:gd name="T2" fmla="*/ 1 w 10"/>
                <a:gd name="T3" fmla="*/ 0 h 2"/>
                <a:gd name="T4" fmla="*/ 0 w 10"/>
                <a:gd name="T5" fmla="*/ 1 h 2"/>
                <a:gd name="T6" fmla="*/ 1 w 10"/>
                <a:gd name="T7" fmla="*/ 2 h 2"/>
                <a:gd name="T8" fmla="*/ 9 w 10"/>
                <a:gd name="T9" fmla="*/ 2 h 2"/>
                <a:gd name="T10" fmla="*/ 10 w 10"/>
                <a:gd name="T11" fmla="*/ 1 h 2"/>
                <a:gd name="T12" fmla="*/ 9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9" y="0"/>
                  </a:moveTo>
                  <a:cubicBezTo>
                    <a:pt x="1" y="0"/>
                    <a:pt x="1" y="0"/>
                    <a:pt x="1" y="0"/>
                  </a:cubicBezTo>
                  <a:cubicBezTo>
                    <a:pt x="1" y="0"/>
                    <a:pt x="0" y="0"/>
                    <a:pt x="0" y="1"/>
                  </a:cubicBezTo>
                  <a:cubicBezTo>
                    <a:pt x="0" y="2"/>
                    <a:pt x="1" y="2"/>
                    <a:pt x="1" y="2"/>
                  </a:cubicBezTo>
                  <a:cubicBezTo>
                    <a:pt x="9" y="2"/>
                    <a:pt x="9" y="2"/>
                    <a:pt x="9" y="2"/>
                  </a:cubicBezTo>
                  <a:cubicBezTo>
                    <a:pt x="10" y="2"/>
                    <a:pt x="10" y="2"/>
                    <a:pt x="10" y="1"/>
                  </a:cubicBezTo>
                  <a:cubicBezTo>
                    <a:pt x="10" y="0"/>
                    <a:pt x="10" y="0"/>
                    <a:pt x="9" y="0"/>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 name="Freeform 33"/>
            <p:cNvSpPr/>
            <p:nvPr/>
          </p:nvSpPr>
          <p:spPr bwMode="auto">
            <a:xfrm>
              <a:off x="10500111" y="774932"/>
              <a:ext cx="89760" cy="63360"/>
            </a:xfrm>
            <a:custGeom>
              <a:avLst/>
              <a:gdLst>
                <a:gd name="T0" fmla="*/ 2 w 10"/>
                <a:gd name="T1" fmla="*/ 7 h 7"/>
                <a:gd name="T2" fmla="*/ 2 w 10"/>
                <a:gd name="T3" fmla="*/ 6 h 7"/>
                <a:gd name="T4" fmla="*/ 9 w 10"/>
                <a:gd name="T5" fmla="*/ 3 h 7"/>
                <a:gd name="T6" fmla="*/ 10 w 10"/>
                <a:gd name="T7" fmla="*/ 1 h 7"/>
                <a:gd name="T8" fmla="*/ 8 w 10"/>
                <a:gd name="T9" fmla="*/ 0 h 7"/>
                <a:gd name="T10" fmla="*/ 1 w 10"/>
                <a:gd name="T11" fmla="*/ 4 h 7"/>
                <a:gd name="T12" fmla="*/ 1 w 10"/>
                <a:gd name="T13" fmla="*/ 6 h 7"/>
                <a:gd name="T14" fmla="*/ 2 w 10"/>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2" y="7"/>
                  </a:moveTo>
                  <a:cubicBezTo>
                    <a:pt x="2" y="7"/>
                    <a:pt x="2" y="6"/>
                    <a:pt x="2" y="6"/>
                  </a:cubicBezTo>
                  <a:cubicBezTo>
                    <a:pt x="9" y="3"/>
                    <a:pt x="9" y="3"/>
                    <a:pt x="9" y="3"/>
                  </a:cubicBezTo>
                  <a:cubicBezTo>
                    <a:pt x="10" y="2"/>
                    <a:pt x="10" y="1"/>
                    <a:pt x="10" y="1"/>
                  </a:cubicBezTo>
                  <a:cubicBezTo>
                    <a:pt x="9" y="0"/>
                    <a:pt x="9" y="0"/>
                    <a:pt x="8" y="0"/>
                  </a:cubicBezTo>
                  <a:cubicBezTo>
                    <a:pt x="1" y="4"/>
                    <a:pt x="1" y="4"/>
                    <a:pt x="1" y="4"/>
                  </a:cubicBezTo>
                  <a:cubicBezTo>
                    <a:pt x="1" y="5"/>
                    <a:pt x="0" y="5"/>
                    <a:pt x="1" y="6"/>
                  </a:cubicBezTo>
                  <a:cubicBezTo>
                    <a:pt x="1" y="6"/>
                    <a:pt x="1" y="7"/>
                    <a:pt x="2" y="7"/>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9" name="Freeform 34"/>
            <p:cNvSpPr/>
            <p:nvPr/>
          </p:nvSpPr>
          <p:spPr bwMode="auto">
            <a:xfrm>
              <a:off x="10420911" y="669331"/>
              <a:ext cx="63360" cy="79201"/>
            </a:xfrm>
            <a:custGeom>
              <a:avLst/>
              <a:gdLst>
                <a:gd name="T0" fmla="*/ 1 w 7"/>
                <a:gd name="T1" fmla="*/ 9 h 9"/>
                <a:gd name="T2" fmla="*/ 2 w 7"/>
                <a:gd name="T3" fmla="*/ 9 h 9"/>
                <a:gd name="T4" fmla="*/ 3 w 7"/>
                <a:gd name="T5" fmla="*/ 9 h 9"/>
                <a:gd name="T6" fmla="*/ 7 w 7"/>
                <a:gd name="T7" fmla="*/ 2 h 9"/>
                <a:gd name="T8" fmla="*/ 6 w 7"/>
                <a:gd name="T9" fmla="*/ 0 h 9"/>
                <a:gd name="T10" fmla="*/ 5 w 7"/>
                <a:gd name="T11" fmla="*/ 1 h 9"/>
                <a:gd name="T12" fmla="*/ 1 w 7"/>
                <a:gd name="T13" fmla="*/ 8 h 9"/>
                <a:gd name="T14" fmla="*/ 1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1" y="9"/>
                  </a:moveTo>
                  <a:cubicBezTo>
                    <a:pt x="1" y="9"/>
                    <a:pt x="2" y="9"/>
                    <a:pt x="2" y="9"/>
                  </a:cubicBezTo>
                  <a:cubicBezTo>
                    <a:pt x="2" y="9"/>
                    <a:pt x="3" y="9"/>
                    <a:pt x="3" y="9"/>
                  </a:cubicBezTo>
                  <a:cubicBezTo>
                    <a:pt x="7" y="2"/>
                    <a:pt x="7" y="2"/>
                    <a:pt x="7" y="2"/>
                  </a:cubicBezTo>
                  <a:cubicBezTo>
                    <a:pt x="7" y="2"/>
                    <a:pt x="7" y="1"/>
                    <a:pt x="6" y="0"/>
                  </a:cubicBezTo>
                  <a:cubicBezTo>
                    <a:pt x="6" y="0"/>
                    <a:pt x="5" y="0"/>
                    <a:pt x="5" y="1"/>
                  </a:cubicBezTo>
                  <a:cubicBezTo>
                    <a:pt x="1" y="8"/>
                    <a:pt x="1" y="8"/>
                    <a:pt x="1" y="8"/>
                  </a:cubicBezTo>
                  <a:cubicBezTo>
                    <a:pt x="0" y="8"/>
                    <a:pt x="1" y="9"/>
                    <a:pt x="1" y="9"/>
                  </a:cubicBezTo>
                  <a:close/>
                </a:path>
              </a:pathLst>
            </a:custGeom>
            <a:grp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0" name="Freeform 18"/>
          <p:cNvSpPr>
            <a:spLocks noEditPoints="1"/>
          </p:cNvSpPr>
          <p:nvPr/>
        </p:nvSpPr>
        <p:spPr bwMode="auto">
          <a:xfrm>
            <a:off x="1449956" y="5173368"/>
            <a:ext cx="541786" cy="526306"/>
          </a:xfrm>
          <a:custGeom>
            <a:avLst/>
            <a:gdLst>
              <a:gd name="T0" fmla="*/ 70 w 73"/>
              <a:gd name="T1" fmla="*/ 25 h 71"/>
              <a:gd name="T2" fmla="*/ 63 w 73"/>
              <a:gd name="T3" fmla="*/ 18 h 71"/>
              <a:gd name="T4" fmla="*/ 59 w 73"/>
              <a:gd name="T5" fmla="*/ 16 h 71"/>
              <a:gd name="T6" fmla="*/ 44 w 73"/>
              <a:gd name="T7" fmla="*/ 33 h 71"/>
              <a:gd name="T8" fmla="*/ 39 w 73"/>
              <a:gd name="T9" fmla="*/ 31 h 71"/>
              <a:gd name="T10" fmla="*/ 39 w 73"/>
              <a:gd name="T11" fmla="*/ 23 h 71"/>
              <a:gd name="T12" fmla="*/ 51 w 73"/>
              <a:gd name="T13" fmla="*/ 7 h 71"/>
              <a:gd name="T14" fmla="*/ 39 w 73"/>
              <a:gd name="T15" fmla="*/ 16 h 71"/>
              <a:gd name="T16" fmla="*/ 37 w 73"/>
              <a:gd name="T17" fmla="*/ 0 h 71"/>
              <a:gd name="T18" fmla="*/ 34 w 73"/>
              <a:gd name="T19" fmla="*/ 16 h 71"/>
              <a:gd name="T20" fmla="*/ 22 w 73"/>
              <a:gd name="T21" fmla="*/ 7 h 71"/>
              <a:gd name="T22" fmla="*/ 34 w 73"/>
              <a:gd name="T23" fmla="*/ 23 h 71"/>
              <a:gd name="T24" fmla="*/ 34 w 73"/>
              <a:gd name="T25" fmla="*/ 31 h 71"/>
              <a:gd name="T26" fmla="*/ 29 w 73"/>
              <a:gd name="T27" fmla="*/ 33 h 71"/>
              <a:gd name="T28" fmla="*/ 15 w 73"/>
              <a:gd name="T29" fmla="*/ 16 h 71"/>
              <a:gd name="T30" fmla="*/ 11 w 73"/>
              <a:gd name="T31" fmla="*/ 18 h 71"/>
              <a:gd name="T32" fmla="*/ 4 w 73"/>
              <a:gd name="T33" fmla="*/ 25 h 71"/>
              <a:gd name="T34" fmla="*/ 2 w 73"/>
              <a:gd name="T35" fmla="*/ 30 h 71"/>
              <a:gd name="T36" fmla="*/ 4 w 73"/>
              <a:gd name="T37" fmla="*/ 39 h 71"/>
              <a:gd name="T38" fmla="*/ 5 w 73"/>
              <a:gd name="T39" fmla="*/ 44 h 71"/>
              <a:gd name="T40" fmla="*/ 21 w 73"/>
              <a:gd name="T41" fmla="*/ 36 h 71"/>
              <a:gd name="T42" fmla="*/ 28 w 73"/>
              <a:gd name="T43" fmla="*/ 38 h 71"/>
              <a:gd name="T44" fmla="*/ 30 w 73"/>
              <a:gd name="T45" fmla="*/ 44 h 71"/>
              <a:gd name="T46" fmla="*/ 26 w 73"/>
              <a:gd name="T47" fmla="*/ 49 h 71"/>
              <a:gd name="T48" fmla="*/ 7 w 73"/>
              <a:gd name="T49" fmla="*/ 55 h 71"/>
              <a:gd name="T50" fmla="*/ 10 w 73"/>
              <a:gd name="T51" fmla="*/ 57 h 71"/>
              <a:gd name="T52" fmla="*/ 14 w 73"/>
              <a:gd name="T53" fmla="*/ 66 h 71"/>
              <a:gd name="T54" fmla="*/ 16 w 73"/>
              <a:gd name="T55" fmla="*/ 69 h 71"/>
              <a:gd name="T56" fmla="*/ 26 w 73"/>
              <a:gd name="T57" fmla="*/ 58 h 71"/>
              <a:gd name="T58" fmla="*/ 30 w 73"/>
              <a:gd name="T59" fmla="*/ 71 h 71"/>
              <a:gd name="T60" fmla="*/ 32 w 73"/>
              <a:gd name="T61" fmla="*/ 69 h 71"/>
              <a:gd name="T62" fmla="*/ 33 w 73"/>
              <a:gd name="T63" fmla="*/ 47 h 71"/>
              <a:gd name="T64" fmla="*/ 37 w 73"/>
              <a:gd name="T65" fmla="*/ 48 h 71"/>
              <a:gd name="T66" fmla="*/ 40 w 73"/>
              <a:gd name="T67" fmla="*/ 47 h 71"/>
              <a:gd name="T68" fmla="*/ 41 w 73"/>
              <a:gd name="T69" fmla="*/ 69 h 71"/>
              <a:gd name="T70" fmla="*/ 44 w 73"/>
              <a:gd name="T71" fmla="*/ 71 h 71"/>
              <a:gd name="T72" fmla="*/ 48 w 73"/>
              <a:gd name="T73" fmla="*/ 58 h 71"/>
              <a:gd name="T74" fmla="*/ 58 w 73"/>
              <a:gd name="T75" fmla="*/ 69 h 71"/>
              <a:gd name="T76" fmla="*/ 59 w 73"/>
              <a:gd name="T77" fmla="*/ 66 h 71"/>
              <a:gd name="T78" fmla="*/ 64 w 73"/>
              <a:gd name="T79" fmla="*/ 57 h 71"/>
              <a:gd name="T80" fmla="*/ 66 w 73"/>
              <a:gd name="T81" fmla="*/ 55 h 71"/>
              <a:gd name="T82" fmla="*/ 48 w 73"/>
              <a:gd name="T83" fmla="*/ 49 h 71"/>
              <a:gd name="T84" fmla="*/ 44 w 73"/>
              <a:gd name="T85" fmla="*/ 44 h 71"/>
              <a:gd name="T86" fmla="*/ 45 w 73"/>
              <a:gd name="T87" fmla="*/ 38 h 71"/>
              <a:gd name="T88" fmla="*/ 52 w 73"/>
              <a:gd name="T89" fmla="*/ 36 h 71"/>
              <a:gd name="T90" fmla="*/ 68 w 73"/>
              <a:gd name="T91" fmla="*/ 44 h 71"/>
              <a:gd name="T92" fmla="*/ 69 w 73"/>
              <a:gd name="T93" fmla="*/ 39 h 71"/>
              <a:gd name="T94" fmla="*/ 71 w 73"/>
              <a:gd name="T95" fmla="*/ 30 h 71"/>
              <a:gd name="T96" fmla="*/ 30 w 73"/>
              <a:gd name="T97" fmla="*/ 39 h 71"/>
              <a:gd name="T98" fmla="*/ 43 w 73"/>
              <a:gd name="T99" fmla="*/ 39 h 71"/>
              <a:gd name="T100" fmla="*/ 30 w 73"/>
              <a:gd name="T101" fmla="*/ 3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 h="71">
                <a:moveTo>
                  <a:pt x="73" y="27"/>
                </a:moveTo>
                <a:cubicBezTo>
                  <a:pt x="72" y="25"/>
                  <a:pt x="71" y="25"/>
                  <a:pt x="70" y="25"/>
                </a:cubicBezTo>
                <a:cubicBezTo>
                  <a:pt x="57" y="29"/>
                  <a:pt x="57" y="29"/>
                  <a:pt x="57" y="29"/>
                </a:cubicBezTo>
                <a:cubicBezTo>
                  <a:pt x="63" y="18"/>
                  <a:pt x="63" y="18"/>
                  <a:pt x="63" y="18"/>
                </a:cubicBezTo>
                <a:cubicBezTo>
                  <a:pt x="63" y="17"/>
                  <a:pt x="63" y="16"/>
                  <a:pt x="62" y="15"/>
                </a:cubicBezTo>
                <a:cubicBezTo>
                  <a:pt x="61" y="15"/>
                  <a:pt x="59" y="15"/>
                  <a:pt x="59" y="16"/>
                </a:cubicBezTo>
                <a:cubicBezTo>
                  <a:pt x="51" y="31"/>
                  <a:pt x="51" y="31"/>
                  <a:pt x="51" y="31"/>
                </a:cubicBezTo>
                <a:cubicBezTo>
                  <a:pt x="44" y="33"/>
                  <a:pt x="44" y="33"/>
                  <a:pt x="44" y="33"/>
                </a:cubicBezTo>
                <a:cubicBezTo>
                  <a:pt x="44" y="33"/>
                  <a:pt x="44" y="33"/>
                  <a:pt x="44" y="34"/>
                </a:cubicBezTo>
                <a:cubicBezTo>
                  <a:pt x="42" y="32"/>
                  <a:pt x="41" y="31"/>
                  <a:pt x="39" y="31"/>
                </a:cubicBezTo>
                <a:cubicBezTo>
                  <a:pt x="39" y="30"/>
                  <a:pt x="39" y="30"/>
                  <a:pt x="39" y="30"/>
                </a:cubicBezTo>
                <a:cubicBezTo>
                  <a:pt x="39" y="23"/>
                  <a:pt x="39" y="23"/>
                  <a:pt x="39" y="23"/>
                </a:cubicBezTo>
                <a:cubicBezTo>
                  <a:pt x="51" y="11"/>
                  <a:pt x="51" y="11"/>
                  <a:pt x="51" y="11"/>
                </a:cubicBezTo>
                <a:cubicBezTo>
                  <a:pt x="52" y="10"/>
                  <a:pt x="52" y="8"/>
                  <a:pt x="51" y="7"/>
                </a:cubicBezTo>
                <a:cubicBezTo>
                  <a:pt x="50" y="6"/>
                  <a:pt x="48" y="6"/>
                  <a:pt x="48" y="7"/>
                </a:cubicBezTo>
                <a:cubicBezTo>
                  <a:pt x="39" y="16"/>
                  <a:pt x="39" y="16"/>
                  <a:pt x="39" y="16"/>
                </a:cubicBezTo>
                <a:cubicBezTo>
                  <a:pt x="39" y="3"/>
                  <a:pt x="39" y="3"/>
                  <a:pt x="39" y="3"/>
                </a:cubicBezTo>
                <a:cubicBezTo>
                  <a:pt x="39" y="1"/>
                  <a:pt x="38" y="0"/>
                  <a:pt x="37" y="0"/>
                </a:cubicBezTo>
                <a:cubicBezTo>
                  <a:pt x="35" y="0"/>
                  <a:pt x="34" y="1"/>
                  <a:pt x="34" y="3"/>
                </a:cubicBezTo>
                <a:cubicBezTo>
                  <a:pt x="34" y="16"/>
                  <a:pt x="34" y="16"/>
                  <a:pt x="34" y="16"/>
                </a:cubicBezTo>
                <a:cubicBezTo>
                  <a:pt x="26" y="7"/>
                  <a:pt x="26" y="7"/>
                  <a:pt x="26" y="7"/>
                </a:cubicBezTo>
                <a:cubicBezTo>
                  <a:pt x="25" y="6"/>
                  <a:pt x="23" y="6"/>
                  <a:pt x="22" y="7"/>
                </a:cubicBezTo>
                <a:cubicBezTo>
                  <a:pt x="22" y="8"/>
                  <a:pt x="22" y="10"/>
                  <a:pt x="22" y="11"/>
                </a:cubicBezTo>
                <a:cubicBezTo>
                  <a:pt x="34" y="23"/>
                  <a:pt x="34" y="23"/>
                  <a:pt x="34" y="23"/>
                </a:cubicBezTo>
                <a:cubicBezTo>
                  <a:pt x="34" y="30"/>
                  <a:pt x="34" y="30"/>
                  <a:pt x="34" y="30"/>
                </a:cubicBezTo>
                <a:cubicBezTo>
                  <a:pt x="34" y="30"/>
                  <a:pt x="34" y="30"/>
                  <a:pt x="34" y="31"/>
                </a:cubicBezTo>
                <a:cubicBezTo>
                  <a:pt x="33" y="31"/>
                  <a:pt x="31" y="32"/>
                  <a:pt x="30" y="34"/>
                </a:cubicBezTo>
                <a:cubicBezTo>
                  <a:pt x="30" y="33"/>
                  <a:pt x="29" y="33"/>
                  <a:pt x="29" y="33"/>
                </a:cubicBezTo>
                <a:cubicBezTo>
                  <a:pt x="23" y="31"/>
                  <a:pt x="23" y="31"/>
                  <a:pt x="23" y="31"/>
                </a:cubicBezTo>
                <a:cubicBezTo>
                  <a:pt x="15" y="16"/>
                  <a:pt x="15" y="16"/>
                  <a:pt x="15" y="16"/>
                </a:cubicBezTo>
                <a:cubicBezTo>
                  <a:pt x="14" y="15"/>
                  <a:pt x="13" y="15"/>
                  <a:pt x="12" y="15"/>
                </a:cubicBezTo>
                <a:cubicBezTo>
                  <a:pt x="10" y="16"/>
                  <a:pt x="10" y="17"/>
                  <a:pt x="11" y="18"/>
                </a:cubicBezTo>
                <a:cubicBezTo>
                  <a:pt x="16" y="29"/>
                  <a:pt x="16" y="29"/>
                  <a:pt x="16" y="29"/>
                </a:cubicBezTo>
                <a:cubicBezTo>
                  <a:pt x="4" y="25"/>
                  <a:pt x="4" y="25"/>
                  <a:pt x="4" y="25"/>
                </a:cubicBezTo>
                <a:cubicBezTo>
                  <a:pt x="2" y="25"/>
                  <a:pt x="1" y="25"/>
                  <a:pt x="1" y="27"/>
                </a:cubicBezTo>
                <a:cubicBezTo>
                  <a:pt x="0" y="28"/>
                  <a:pt x="1" y="29"/>
                  <a:pt x="2" y="30"/>
                </a:cubicBezTo>
                <a:cubicBezTo>
                  <a:pt x="15" y="34"/>
                  <a:pt x="15" y="34"/>
                  <a:pt x="15" y="34"/>
                </a:cubicBezTo>
                <a:cubicBezTo>
                  <a:pt x="4" y="39"/>
                  <a:pt x="4" y="39"/>
                  <a:pt x="4" y="39"/>
                </a:cubicBezTo>
                <a:cubicBezTo>
                  <a:pt x="3" y="40"/>
                  <a:pt x="2" y="41"/>
                  <a:pt x="3" y="42"/>
                </a:cubicBezTo>
                <a:cubicBezTo>
                  <a:pt x="3" y="43"/>
                  <a:pt x="4" y="44"/>
                  <a:pt x="5" y="44"/>
                </a:cubicBezTo>
                <a:cubicBezTo>
                  <a:pt x="6" y="44"/>
                  <a:pt x="6" y="44"/>
                  <a:pt x="6" y="43"/>
                </a:cubicBezTo>
                <a:cubicBezTo>
                  <a:pt x="21" y="36"/>
                  <a:pt x="21" y="36"/>
                  <a:pt x="21" y="36"/>
                </a:cubicBezTo>
                <a:cubicBezTo>
                  <a:pt x="28" y="38"/>
                  <a:pt x="28" y="38"/>
                  <a:pt x="28" y="38"/>
                </a:cubicBezTo>
                <a:cubicBezTo>
                  <a:pt x="28" y="38"/>
                  <a:pt x="28" y="38"/>
                  <a:pt x="28" y="38"/>
                </a:cubicBezTo>
                <a:cubicBezTo>
                  <a:pt x="28" y="38"/>
                  <a:pt x="28" y="39"/>
                  <a:pt x="28" y="39"/>
                </a:cubicBezTo>
                <a:cubicBezTo>
                  <a:pt x="28" y="41"/>
                  <a:pt x="29" y="43"/>
                  <a:pt x="30" y="44"/>
                </a:cubicBezTo>
                <a:cubicBezTo>
                  <a:pt x="30" y="44"/>
                  <a:pt x="29" y="44"/>
                  <a:pt x="29" y="44"/>
                </a:cubicBezTo>
                <a:cubicBezTo>
                  <a:pt x="26" y="49"/>
                  <a:pt x="26" y="49"/>
                  <a:pt x="26" y="49"/>
                </a:cubicBezTo>
                <a:cubicBezTo>
                  <a:pt x="9" y="52"/>
                  <a:pt x="9" y="52"/>
                  <a:pt x="9" y="52"/>
                </a:cubicBezTo>
                <a:cubicBezTo>
                  <a:pt x="8" y="52"/>
                  <a:pt x="7" y="53"/>
                  <a:pt x="7" y="55"/>
                </a:cubicBezTo>
                <a:cubicBezTo>
                  <a:pt x="7" y="56"/>
                  <a:pt x="8" y="57"/>
                  <a:pt x="10" y="57"/>
                </a:cubicBezTo>
                <a:cubicBezTo>
                  <a:pt x="10" y="57"/>
                  <a:pt x="10" y="57"/>
                  <a:pt x="10" y="57"/>
                </a:cubicBezTo>
                <a:cubicBezTo>
                  <a:pt x="22" y="55"/>
                  <a:pt x="22" y="55"/>
                  <a:pt x="22" y="55"/>
                </a:cubicBezTo>
                <a:cubicBezTo>
                  <a:pt x="14" y="66"/>
                  <a:pt x="14" y="66"/>
                  <a:pt x="14" y="66"/>
                </a:cubicBezTo>
                <a:cubicBezTo>
                  <a:pt x="13" y="67"/>
                  <a:pt x="13" y="68"/>
                  <a:pt x="14" y="69"/>
                </a:cubicBezTo>
                <a:cubicBezTo>
                  <a:pt x="15" y="69"/>
                  <a:pt x="15" y="69"/>
                  <a:pt x="16" y="69"/>
                </a:cubicBezTo>
                <a:cubicBezTo>
                  <a:pt x="17" y="69"/>
                  <a:pt x="17" y="69"/>
                  <a:pt x="18" y="68"/>
                </a:cubicBezTo>
                <a:cubicBezTo>
                  <a:pt x="26" y="58"/>
                  <a:pt x="26" y="58"/>
                  <a:pt x="26" y="58"/>
                </a:cubicBezTo>
                <a:cubicBezTo>
                  <a:pt x="27" y="69"/>
                  <a:pt x="27" y="69"/>
                  <a:pt x="27" y="69"/>
                </a:cubicBezTo>
                <a:cubicBezTo>
                  <a:pt x="28" y="71"/>
                  <a:pt x="29" y="71"/>
                  <a:pt x="30" y="71"/>
                </a:cubicBezTo>
                <a:cubicBezTo>
                  <a:pt x="30" y="71"/>
                  <a:pt x="30" y="71"/>
                  <a:pt x="30" y="71"/>
                </a:cubicBezTo>
                <a:cubicBezTo>
                  <a:pt x="31" y="71"/>
                  <a:pt x="32" y="70"/>
                  <a:pt x="32" y="69"/>
                </a:cubicBezTo>
                <a:cubicBezTo>
                  <a:pt x="29" y="52"/>
                  <a:pt x="29" y="52"/>
                  <a:pt x="29" y="52"/>
                </a:cubicBezTo>
                <a:cubicBezTo>
                  <a:pt x="33" y="47"/>
                  <a:pt x="33" y="47"/>
                  <a:pt x="33" y="47"/>
                </a:cubicBezTo>
                <a:cubicBezTo>
                  <a:pt x="33" y="47"/>
                  <a:pt x="33" y="47"/>
                  <a:pt x="33" y="47"/>
                </a:cubicBezTo>
                <a:cubicBezTo>
                  <a:pt x="34" y="47"/>
                  <a:pt x="35" y="48"/>
                  <a:pt x="37" y="48"/>
                </a:cubicBezTo>
                <a:cubicBezTo>
                  <a:pt x="38" y="48"/>
                  <a:pt x="39" y="47"/>
                  <a:pt x="40" y="47"/>
                </a:cubicBezTo>
                <a:cubicBezTo>
                  <a:pt x="40" y="47"/>
                  <a:pt x="40" y="47"/>
                  <a:pt x="40" y="47"/>
                </a:cubicBezTo>
                <a:cubicBezTo>
                  <a:pt x="44" y="52"/>
                  <a:pt x="44" y="52"/>
                  <a:pt x="44" y="52"/>
                </a:cubicBezTo>
                <a:cubicBezTo>
                  <a:pt x="41" y="69"/>
                  <a:pt x="41" y="69"/>
                  <a:pt x="41" y="69"/>
                </a:cubicBezTo>
                <a:cubicBezTo>
                  <a:pt x="41" y="70"/>
                  <a:pt x="42" y="71"/>
                  <a:pt x="43" y="71"/>
                </a:cubicBezTo>
                <a:cubicBezTo>
                  <a:pt x="43" y="71"/>
                  <a:pt x="43" y="71"/>
                  <a:pt x="44" y="71"/>
                </a:cubicBezTo>
                <a:cubicBezTo>
                  <a:pt x="45" y="71"/>
                  <a:pt x="46" y="71"/>
                  <a:pt x="46" y="69"/>
                </a:cubicBezTo>
                <a:cubicBezTo>
                  <a:pt x="48" y="58"/>
                  <a:pt x="48" y="58"/>
                  <a:pt x="48" y="58"/>
                </a:cubicBezTo>
                <a:cubicBezTo>
                  <a:pt x="56" y="68"/>
                  <a:pt x="56" y="68"/>
                  <a:pt x="56" y="68"/>
                </a:cubicBezTo>
                <a:cubicBezTo>
                  <a:pt x="56" y="69"/>
                  <a:pt x="57" y="69"/>
                  <a:pt x="58" y="69"/>
                </a:cubicBezTo>
                <a:cubicBezTo>
                  <a:pt x="58" y="69"/>
                  <a:pt x="58" y="69"/>
                  <a:pt x="59" y="69"/>
                </a:cubicBezTo>
                <a:cubicBezTo>
                  <a:pt x="60" y="68"/>
                  <a:pt x="60" y="67"/>
                  <a:pt x="59" y="66"/>
                </a:cubicBezTo>
                <a:cubicBezTo>
                  <a:pt x="52" y="55"/>
                  <a:pt x="52" y="55"/>
                  <a:pt x="52" y="55"/>
                </a:cubicBezTo>
                <a:cubicBezTo>
                  <a:pt x="64" y="57"/>
                  <a:pt x="64" y="57"/>
                  <a:pt x="64" y="57"/>
                </a:cubicBezTo>
                <a:cubicBezTo>
                  <a:pt x="64" y="57"/>
                  <a:pt x="64" y="57"/>
                  <a:pt x="64" y="57"/>
                </a:cubicBezTo>
                <a:cubicBezTo>
                  <a:pt x="65" y="57"/>
                  <a:pt x="66" y="56"/>
                  <a:pt x="66" y="55"/>
                </a:cubicBezTo>
                <a:cubicBezTo>
                  <a:pt x="66" y="54"/>
                  <a:pt x="66" y="52"/>
                  <a:pt x="64" y="52"/>
                </a:cubicBezTo>
                <a:cubicBezTo>
                  <a:pt x="48" y="49"/>
                  <a:pt x="48" y="49"/>
                  <a:pt x="48" y="49"/>
                </a:cubicBezTo>
                <a:cubicBezTo>
                  <a:pt x="44" y="44"/>
                  <a:pt x="44" y="44"/>
                  <a:pt x="44" y="44"/>
                </a:cubicBezTo>
                <a:cubicBezTo>
                  <a:pt x="44" y="44"/>
                  <a:pt x="44" y="44"/>
                  <a:pt x="44" y="44"/>
                </a:cubicBezTo>
                <a:cubicBezTo>
                  <a:pt x="45" y="43"/>
                  <a:pt x="45" y="41"/>
                  <a:pt x="45" y="39"/>
                </a:cubicBezTo>
                <a:cubicBezTo>
                  <a:pt x="45" y="39"/>
                  <a:pt x="45" y="38"/>
                  <a:pt x="45" y="38"/>
                </a:cubicBezTo>
                <a:cubicBezTo>
                  <a:pt x="45" y="38"/>
                  <a:pt x="46" y="38"/>
                  <a:pt x="46" y="38"/>
                </a:cubicBezTo>
                <a:cubicBezTo>
                  <a:pt x="52" y="36"/>
                  <a:pt x="52" y="36"/>
                  <a:pt x="52" y="36"/>
                </a:cubicBezTo>
                <a:cubicBezTo>
                  <a:pt x="67" y="43"/>
                  <a:pt x="67" y="43"/>
                  <a:pt x="67" y="43"/>
                </a:cubicBezTo>
                <a:cubicBezTo>
                  <a:pt x="68" y="44"/>
                  <a:pt x="68" y="44"/>
                  <a:pt x="68" y="44"/>
                </a:cubicBezTo>
                <a:cubicBezTo>
                  <a:pt x="69" y="44"/>
                  <a:pt x="70" y="43"/>
                  <a:pt x="70" y="42"/>
                </a:cubicBezTo>
                <a:cubicBezTo>
                  <a:pt x="71" y="41"/>
                  <a:pt x="71" y="40"/>
                  <a:pt x="69" y="39"/>
                </a:cubicBezTo>
                <a:cubicBezTo>
                  <a:pt x="59" y="34"/>
                  <a:pt x="59" y="34"/>
                  <a:pt x="59" y="34"/>
                </a:cubicBezTo>
                <a:cubicBezTo>
                  <a:pt x="71" y="30"/>
                  <a:pt x="71" y="30"/>
                  <a:pt x="71" y="30"/>
                </a:cubicBezTo>
                <a:cubicBezTo>
                  <a:pt x="73" y="29"/>
                  <a:pt x="73" y="28"/>
                  <a:pt x="73" y="27"/>
                </a:cubicBezTo>
                <a:close/>
                <a:moveTo>
                  <a:pt x="30" y="39"/>
                </a:moveTo>
                <a:cubicBezTo>
                  <a:pt x="30" y="35"/>
                  <a:pt x="33" y="33"/>
                  <a:pt x="37" y="33"/>
                </a:cubicBezTo>
                <a:cubicBezTo>
                  <a:pt x="40" y="33"/>
                  <a:pt x="43" y="35"/>
                  <a:pt x="43" y="39"/>
                </a:cubicBezTo>
                <a:cubicBezTo>
                  <a:pt x="43" y="42"/>
                  <a:pt x="40" y="45"/>
                  <a:pt x="37" y="45"/>
                </a:cubicBezTo>
                <a:cubicBezTo>
                  <a:pt x="33" y="45"/>
                  <a:pt x="30" y="42"/>
                  <a:pt x="30" y="39"/>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2" name="文本框 61"/>
          <p:cNvSpPr txBox="1"/>
          <p:nvPr/>
        </p:nvSpPr>
        <p:spPr>
          <a:xfrm>
            <a:off x="2460651" y="2335500"/>
            <a:ext cx="3831485" cy="584775"/>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en-US" altLang="zh-CN" sz="1600" dirty="0">
              <a:solidFill>
                <a:prstClr val="black">
                  <a:lumMod val="65000"/>
                  <a:lumOff val="35000"/>
                </a:prstClr>
              </a:solidFill>
              <a:cs typeface="+mn-ea"/>
              <a:sym typeface="+mn-lt"/>
            </a:endParaRPr>
          </a:p>
        </p:txBody>
      </p:sp>
      <p:sp>
        <p:nvSpPr>
          <p:cNvPr id="65" name="文本框 64"/>
          <p:cNvSpPr txBox="1"/>
          <p:nvPr/>
        </p:nvSpPr>
        <p:spPr>
          <a:xfrm>
            <a:off x="2484690" y="2033045"/>
            <a:ext cx="1158081" cy="369332"/>
          </a:xfrm>
          <a:prstGeom prst="rect">
            <a:avLst/>
          </a:prstGeom>
          <a:noFill/>
        </p:spPr>
        <p:txBody>
          <a:bodyPr wrap="square" rtlCol="0">
            <a:spAutoFit/>
          </a:bodyPr>
          <a:lstStyle/>
          <a:p>
            <a:r>
              <a:rPr lang="en-US" altLang="zh-CN" dirty="0">
                <a:solidFill>
                  <a:srgbClr val="FFC000">
                    <a:lumMod val="50000"/>
                  </a:srgbClr>
                </a:solidFill>
                <a:effectLst>
                  <a:glow>
                    <a:prstClr val="white"/>
                  </a:glow>
                </a:effectLst>
                <a:cs typeface="+mn-ea"/>
                <a:sym typeface="+mn-lt"/>
              </a:rPr>
              <a:t>SUNNY</a:t>
            </a:r>
            <a:endParaRPr lang="zh-CN" altLang="en-US" dirty="0">
              <a:solidFill>
                <a:srgbClr val="FFC000">
                  <a:lumMod val="50000"/>
                </a:srgbClr>
              </a:solidFill>
              <a:effectLst>
                <a:glow>
                  <a:prstClr val="white"/>
                </a:glow>
              </a:effectLst>
              <a:cs typeface="+mn-ea"/>
              <a:sym typeface="+mn-lt"/>
            </a:endParaRPr>
          </a:p>
        </p:txBody>
      </p:sp>
      <p:sp>
        <p:nvSpPr>
          <p:cNvPr id="68" name="文本框 67"/>
          <p:cNvSpPr txBox="1"/>
          <p:nvPr/>
        </p:nvSpPr>
        <p:spPr>
          <a:xfrm>
            <a:off x="2484426" y="3769924"/>
            <a:ext cx="3831485" cy="584775"/>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en-US" altLang="zh-CN" sz="1600" dirty="0">
              <a:solidFill>
                <a:prstClr val="black">
                  <a:lumMod val="65000"/>
                  <a:lumOff val="35000"/>
                </a:prstClr>
              </a:solidFill>
              <a:cs typeface="+mn-ea"/>
              <a:sym typeface="+mn-lt"/>
            </a:endParaRPr>
          </a:p>
        </p:txBody>
      </p:sp>
      <p:sp>
        <p:nvSpPr>
          <p:cNvPr id="69" name="文本框 68"/>
          <p:cNvSpPr txBox="1"/>
          <p:nvPr/>
        </p:nvSpPr>
        <p:spPr>
          <a:xfrm>
            <a:off x="2508465" y="3467469"/>
            <a:ext cx="1158081" cy="369332"/>
          </a:xfrm>
          <a:prstGeom prst="rect">
            <a:avLst/>
          </a:prstGeom>
          <a:noFill/>
        </p:spPr>
        <p:txBody>
          <a:bodyPr wrap="square" rtlCol="0">
            <a:spAutoFit/>
          </a:bodyPr>
          <a:lstStyle/>
          <a:p>
            <a:r>
              <a:rPr lang="en-US" altLang="zh-CN" dirty="0">
                <a:solidFill>
                  <a:srgbClr val="FFC000">
                    <a:lumMod val="50000"/>
                  </a:srgbClr>
                </a:solidFill>
                <a:effectLst>
                  <a:glow>
                    <a:prstClr val="white"/>
                  </a:glow>
                </a:effectLst>
                <a:cs typeface="+mn-ea"/>
                <a:sym typeface="+mn-lt"/>
              </a:rPr>
              <a:t>CLOUDY</a:t>
            </a:r>
            <a:endParaRPr lang="zh-CN" altLang="en-US" dirty="0">
              <a:solidFill>
                <a:srgbClr val="FFC000">
                  <a:lumMod val="50000"/>
                </a:srgbClr>
              </a:solidFill>
              <a:effectLst>
                <a:glow>
                  <a:prstClr val="white"/>
                </a:glow>
              </a:effectLst>
              <a:cs typeface="+mn-ea"/>
              <a:sym typeface="+mn-lt"/>
            </a:endParaRPr>
          </a:p>
        </p:txBody>
      </p:sp>
      <p:sp>
        <p:nvSpPr>
          <p:cNvPr id="71" name="文本框 70"/>
          <p:cNvSpPr txBox="1"/>
          <p:nvPr/>
        </p:nvSpPr>
        <p:spPr>
          <a:xfrm>
            <a:off x="2484690" y="5307574"/>
            <a:ext cx="3831485" cy="584775"/>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en-US" altLang="zh-CN" sz="1600" dirty="0">
              <a:solidFill>
                <a:prstClr val="black">
                  <a:lumMod val="65000"/>
                  <a:lumOff val="35000"/>
                </a:prstClr>
              </a:solidFill>
              <a:cs typeface="+mn-ea"/>
              <a:sym typeface="+mn-lt"/>
            </a:endParaRPr>
          </a:p>
        </p:txBody>
      </p:sp>
      <p:sp>
        <p:nvSpPr>
          <p:cNvPr id="72" name="文本框 71"/>
          <p:cNvSpPr txBox="1"/>
          <p:nvPr/>
        </p:nvSpPr>
        <p:spPr>
          <a:xfrm>
            <a:off x="2508729" y="5005119"/>
            <a:ext cx="1158081" cy="369332"/>
          </a:xfrm>
          <a:prstGeom prst="rect">
            <a:avLst/>
          </a:prstGeom>
          <a:noFill/>
        </p:spPr>
        <p:txBody>
          <a:bodyPr wrap="square" rtlCol="0">
            <a:spAutoFit/>
          </a:bodyPr>
          <a:lstStyle/>
          <a:p>
            <a:r>
              <a:rPr lang="en-US" altLang="zh-CN" dirty="0">
                <a:solidFill>
                  <a:srgbClr val="FFC000">
                    <a:lumMod val="50000"/>
                  </a:srgbClr>
                </a:solidFill>
                <a:effectLst>
                  <a:glow>
                    <a:prstClr val="white"/>
                  </a:glow>
                </a:effectLst>
                <a:cs typeface="+mn-ea"/>
                <a:sym typeface="+mn-lt"/>
              </a:rPr>
              <a:t>SNOWY</a:t>
            </a:r>
            <a:endParaRPr lang="zh-CN" altLang="en-US" dirty="0">
              <a:solidFill>
                <a:srgbClr val="FFC000">
                  <a:lumMod val="50000"/>
                </a:srgbClr>
              </a:solidFill>
              <a:effectLst>
                <a:glow>
                  <a:prstClr val="white"/>
                </a:glow>
              </a:effectLst>
              <a:cs typeface="+mn-ea"/>
              <a:sym typeface="+mn-lt"/>
            </a:endParaRPr>
          </a:p>
        </p:txBody>
      </p:sp>
      <p:sp>
        <p:nvSpPr>
          <p:cNvPr id="61" name="文本框 60"/>
          <p:cNvSpPr txBox="1"/>
          <p:nvPr/>
        </p:nvSpPr>
        <p:spPr>
          <a:xfrm>
            <a:off x="2141537" y="783510"/>
            <a:ext cx="3327278" cy="523220"/>
          </a:xfrm>
          <a:prstGeom prst="rect">
            <a:avLst/>
          </a:prstGeom>
          <a:noFill/>
          <a:effectLst>
            <a:glow>
              <a:schemeClr val="accent1">
                <a:alpha val="40000"/>
              </a:schemeClr>
            </a:glow>
          </a:effectLst>
        </p:spPr>
        <p:txBody>
          <a:bodyPr wrap="square" rtlCol="0">
            <a:spAutoFit/>
          </a:bodyPr>
          <a:lstStyle/>
          <a:p>
            <a:r>
              <a:rPr lang="en-US" altLang="zh-CN" sz="2800" dirty="0">
                <a:solidFill>
                  <a:srgbClr val="A77452"/>
                </a:solidFill>
                <a:cs typeface="+mn-ea"/>
                <a:sym typeface="+mn-lt"/>
              </a:rPr>
              <a:t>Click To Add Title</a:t>
            </a:r>
            <a:endParaRPr lang="zh-CN" altLang="en-US" sz="2800" dirty="0">
              <a:solidFill>
                <a:srgbClr val="A77452"/>
              </a:solidFill>
              <a:cs typeface="+mn-ea"/>
              <a:sym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45300"/>
          </a:xfrm>
          <a:prstGeom prst="rect">
            <a:avLst/>
          </a:prstGeom>
        </p:spPr>
      </p:pic>
      <p:grpSp>
        <p:nvGrpSpPr>
          <p:cNvPr id="2" name="组合 1"/>
          <p:cNvGrpSpPr/>
          <p:nvPr/>
        </p:nvGrpSpPr>
        <p:grpSpPr>
          <a:xfrm>
            <a:off x="1092200" y="584200"/>
            <a:ext cx="4349101" cy="1107996"/>
            <a:chOff x="1092200" y="584200"/>
            <a:chExt cx="4349101" cy="1107996"/>
          </a:xfrm>
        </p:grpSpPr>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prstClr val="white"/>
                  </a:solidFill>
                  <a:cs typeface="+mn-ea"/>
                  <a:sym typeface="+mn-lt"/>
                </a:rPr>
                <a:t>03</a:t>
              </a:r>
              <a:endParaRPr lang="zh-CN" altLang="en-US" sz="6600" dirty="0">
                <a:solidFill>
                  <a:prstClr val="white"/>
                </a:solidFill>
                <a:cs typeface="+mn-ea"/>
                <a:sym typeface="+mn-lt"/>
              </a:endParaRPr>
            </a:p>
          </p:txBody>
        </p:sp>
        <p:sp>
          <p:nvSpPr>
            <p:cNvPr id="4" name="文本框 3"/>
            <p:cNvSpPr txBox="1"/>
            <p:nvPr/>
          </p:nvSpPr>
          <p:spPr>
            <a:xfrm>
              <a:off x="2162319" y="783510"/>
              <a:ext cx="3278982" cy="523220"/>
            </a:xfrm>
            <a:prstGeom prst="rect">
              <a:avLst/>
            </a:prstGeom>
            <a:noFill/>
          </p:spPr>
          <p:txBody>
            <a:bodyPr wrap="square" rtlCol="0">
              <a:spAutoFit/>
            </a:bodyPr>
            <a:lstStyle/>
            <a:p>
              <a:r>
                <a:rPr lang="en-US" altLang="zh-CN" sz="2800" dirty="0">
                  <a:solidFill>
                    <a:prstClr val="white"/>
                  </a:solidFill>
                  <a:cs typeface="+mn-ea"/>
                  <a:sym typeface="+mn-lt"/>
                </a:rPr>
                <a:t>Click To Add Title</a:t>
              </a:r>
              <a:endParaRPr lang="zh-CN" altLang="en-US" sz="2800" dirty="0">
                <a:solidFill>
                  <a:prstClr val="white"/>
                </a:solidFill>
                <a:cs typeface="+mn-ea"/>
                <a:sym typeface="+mn-lt"/>
              </a:endParaRPr>
            </a:p>
          </p:txBody>
        </p:sp>
        <p:sp>
          <p:nvSpPr>
            <p:cNvPr id="5" name="矩形 4"/>
            <p:cNvSpPr/>
            <p:nvPr/>
          </p:nvSpPr>
          <p:spPr>
            <a:xfrm>
              <a:off x="2203883" y="1191685"/>
              <a:ext cx="1852430"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solidFill>
                <a:cs typeface="+mn-ea"/>
                <a:sym typeface="+mn-lt"/>
              </a:endParaRPr>
            </a:p>
          </p:txBody>
        </p:sp>
      </p:grpSp>
      <p:grpSp>
        <p:nvGrpSpPr>
          <p:cNvPr id="68" name="组合 67"/>
          <p:cNvGrpSpPr/>
          <p:nvPr/>
        </p:nvGrpSpPr>
        <p:grpSpPr>
          <a:xfrm>
            <a:off x="119313" y="3922003"/>
            <a:ext cx="12072687" cy="3212451"/>
            <a:chOff x="119313" y="3871203"/>
            <a:chExt cx="12072687" cy="3212451"/>
          </a:xfrm>
        </p:grpSpPr>
        <p:sp>
          <p:nvSpPr>
            <p:cNvPr id="7" name="椭圆 6"/>
            <p:cNvSpPr/>
            <p:nvPr/>
          </p:nvSpPr>
          <p:spPr>
            <a:xfrm>
              <a:off x="1915174" y="4925845"/>
              <a:ext cx="577417" cy="577417"/>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椭圆 14"/>
            <p:cNvSpPr/>
            <p:nvPr/>
          </p:nvSpPr>
          <p:spPr>
            <a:xfrm>
              <a:off x="4052947" y="5503262"/>
              <a:ext cx="330200" cy="3302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椭圆 15"/>
            <p:cNvSpPr/>
            <p:nvPr/>
          </p:nvSpPr>
          <p:spPr>
            <a:xfrm>
              <a:off x="1059113" y="4019760"/>
              <a:ext cx="248987" cy="248987"/>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椭圆 16"/>
            <p:cNvSpPr/>
            <p:nvPr/>
          </p:nvSpPr>
          <p:spPr>
            <a:xfrm>
              <a:off x="119313" y="6178760"/>
              <a:ext cx="325187" cy="325187"/>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椭圆 17"/>
            <p:cNvSpPr/>
            <p:nvPr/>
          </p:nvSpPr>
          <p:spPr>
            <a:xfrm>
              <a:off x="5276201" y="4144253"/>
              <a:ext cx="330200" cy="3302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椭圆 18"/>
            <p:cNvSpPr/>
            <p:nvPr/>
          </p:nvSpPr>
          <p:spPr>
            <a:xfrm>
              <a:off x="6273800" y="6341353"/>
              <a:ext cx="742301" cy="742301"/>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椭圆 19"/>
            <p:cNvSpPr/>
            <p:nvPr/>
          </p:nvSpPr>
          <p:spPr>
            <a:xfrm>
              <a:off x="7899401" y="5363452"/>
              <a:ext cx="478547" cy="478547"/>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 name="椭圆 20"/>
            <p:cNvSpPr/>
            <p:nvPr/>
          </p:nvSpPr>
          <p:spPr>
            <a:xfrm>
              <a:off x="9753601" y="3871203"/>
              <a:ext cx="546100" cy="5461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椭圆 21"/>
            <p:cNvSpPr/>
            <p:nvPr/>
          </p:nvSpPr>
          <p:spPr>
            <a:xfrm>
              <a:off x="10146652" y="6258155"/>
              <a:ext cx="356248" cy="356248"/>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 name="椭圆 22"/>
            <p:cNvSpPr/>
            <p:nvPr/>
          </p:nvSpPr>
          <p:spPr>
            <a:xfrm>
              <a:off x="11894202" y="5065655"/>
              <a:ext cx="297798" cy="297798"/>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10" name="直接连接符 9"/>
            <p:cNvCxnSpPr/>
            <p:nvPr/>
          </p:nvCxnSpPr>
          <p:spPr>
            <a:xfrm flipV="1">
              <a:off x="281906" y="4144253"/>
              <a:ext cx="901700" cy="2203997"/>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35" name="直接连接符 34"/>
            <p:cNvCxnSpPr>
              <a:stCxn id="16" idx="5"/>
            </p:cNvCxnSpPr>
            <p:nvPr/>
          </p:nvCxnSpPr>
          <p:spPr>
            <a:xfrm>
              <a:off x="1271637" y="4232284"/>
              <a:ext cx="895789" cy="1013968"/>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36" name="直接连接符 35"/>
            <p:cNvCxnSpPr/>
            <p:nvPr/>
          </p:nvCxnSpPr>
          <p:spPr>
            <a:xfrm>
              <a:off x="2222932" y="5244187"/>
              <a:ext cx="1995115" cy="423110"/>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37" name="直接连接符 36"/>
            <p:cNvCxnSpPr/>
            <p:nvPr/>
          </p:nvCxnSpPr>
          <p:spPr>
            <a:xfrm flipV="1">
              <a:off x="4146158" y="4345981"/>
              <a:ext cx="1295143" cy="1323446"/>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38" name="直接连接符 37"/>
            <p:cNvCxnSpPr/>
            <p:nvPr/>
          </p:nvCxnSpPr>
          <p:spPr>
            <a:xfrm flipV="1">
              <a:off x="259912" y="5244187"/>
              <a:ext cx="1907514" cy="1144914"/>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39" name="直接连接符 38"/>
            <p:cNvCxnSpPr/>
            <p:nvPr/>
          </p:nvCxnSpPr>
          <p:spPr>
            <a:xfrm flipV="1">
              <a:off x="6617322" y="5602725"/>
              <a:ext cx="1521352" cy="1085502"/>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41" name="直接连接符 40"/>
            <p:cNvCxnSpPr/>
            <p:nvPr/>
          </p:nvCxnSpPr>
          <p:spPr>
            <a:xfrm>
              <a:off x="5371035" y="4317690"/>
              <a:ext cx="2767489" cy="1285035"/>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44" name="直接连接符 43"/>
            <p:cNvCxnSpPr/>
            <p:nvPr/>
          </p:nvCxnSpPr>
          <p:spPr>
            <a:xfrm>
              <a:off x="10128322" y="4153769"/>
              <a:ext cx="1908163" cy="1021500"/>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45" name="直接连接符 44"/>
            <p:cNvCxnSpPr/>
            <p:nvPr/>
          </p:nvCxnSpPr>
          <p:spPr>
            <a:xfrm>
              <a:off x="8118488" y="5570522"/>
              <a:ext cx="2206288" cy="818579"/>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47" name="直接连接符 46"/>
            <p:cNvCxnSpPr/>
            <p:nvPr/>
          </p:nvCxnSpPr>
          <p:spPr>
            <a:xfrm flipV="1">
              <a:off x="8143144" y="4160617"/>
              <a:ext cx="1883507" cy="1409905"/>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49" name="直接连接符 48"/>
            <p:cNvCxnSpPr>
              <a:endCxn id="23" idx="3"/>
            </p:cNvCxnSpPr>
            <p:nvPr/>
          </p:nvCxnSpPr>
          <p:spPr>
            <a:xfrm flipV="1">
              <a:off x="10300352" y="5319841"/>
              <a:ext cx="1637462" cy="1126949"/>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51" name="直接连接符 50"/>
            <p:cNvCxnSpPr/>
            <p:nvPr/>
          </p:nvCxnSpPr>
          <p:spPr>
            <a:xfrm>
              <a:off x="10292397" y="6460780"/>
              <a:ext cx="574495" cy="400789"/>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53" name="直接连接符 52"/>
            <p:cNvCxnSpPr/>
            <p:nvPr/>
          </p:nvCxnSpPr>
          <p:spPr>
            <a:xfrm flipH="1">
              <a:off x="6754779" y="6485152"/>
              <a:ext cx="3569997" cy="297968"/>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56" name="直接连接符 55"/>
            <p:cNvCxnSpPr/>
            <p:nvPr/>
          </p:nvCxnSpPr>
          <p:spPr>
            <a:xfrm flipH="1">
              <a:off x="269631" y="5711956"/>
              <a:ext cx="3948416" cy="677145"/>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58" name="直接连接符 57"/>
            <p:cNvCxnSpPr/>
            <p:nvPr/>
          </p:nvCxnSpPr>
          <p:spPr>
            <a:xfrm>
              <a:off x="4190745" y="5711956"/>
              <a:ext cx="2485402" cy="1071164"/>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60" name="直接连接符 59"/>
            <p:cNvCxnSpPr/>
            <p:nvPr/>
          </p:nvCxnSpPr>
          <p:spPr>
            <a:xfrm flipH="1" flipV="1">
              <a:off x="5371035" y="4321711"/>
              <a:ext cx="1246287" cy="2443558"/>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cxnSp>
          <p:nvCxnSpPr>
            <p:cNvPr id="62" name="直接连接符 61"/>
            <p:cNvCxnSpPr/>
            <p:nvPr/>
          </p:nvCxnSpPr>
          <p:spPr>
            <a:xfrm flipH="1" flipV="1">
              <a:off x="10046167" y="4133838"/>
              <a:ext cx="283229" cy="2255263"/>
            </a:xfrm>
            <a:prstGeom prst="line">
              <a:avLst/>
            </a:prstGeom>
            <a:ln w="41275">
              <a:solidFill>
                <a:schemeClr val="bg1">
                  <a:alpha val="59000"/>
                </a:schemeClr>
              </a:solidFill>
            </a:ln>
          </p:spPr>
          <p:style>
            <a:lnRef idx="1">
              <a:schemeClr val="accent3"/>
            </a:lnRef>
            <a:fillRef idx="0">
              <a:schemeClr val="accent3"/>
            </a:fillRef>
            <a:effectRef idx="0">
              <a:schemeClr val="accent3"/>
            </a:effectRef>
            <a:fontRef idx="minor">
              <a:schemeClr val="tx1"/>
            </a:fontRef>
          </p:style>
        </p:cxnSp>
      </p:grpSp>
      <p:sp>
        <p:nvSpPr>
          <p:cNvPr id="66" name="文本框 65"/>
          <p:cNvSpPr txBox="1"/>
          <p:nvPr/>
        </p:nvSpPr>
        <p:spPr>
          <a:xfrm>
            <a:off x="4532533" y="2143898"/>
            <a:ext cx="2923290" cy="523220"/>
          </a:xfrm>
          <a:prstGeom prst="rect">
            <a:avLst/>
          </a:prstGeom>
          <a:noFill/>
        </p:spPr>
        <p:txBody>
          <a:bodyPr wrap="square" rtlCol="0">
            <a:spAutoFit/>
          </a:bodyPr>
          <a:lstStyle/>
          <a:p>
            <a:pPr algn="ctr"/>
            <a:r>
              <a:rPr lang="en-US" altLang="zh-CN" sz="2800" dirty="0">
                <a:solidFill>
                  <a:srgbClr val="FFC000">
                    <a:lumMod val="75000"/>
                  </a:srgbClr>
                </a:solidFill>
                <a:cs typeface="+mn-ea"/>
                <a:sym typeface="+mn-lt"/>
              </a:rPr>
              <a:t>Add  Your  Title</a:t>
            </a:r>
            <a:endParaRPr lang="zh-CN" altLang="en-US" sz="2800" dirty="0">
              <a:solidFill>
                <a:srgbClr val="FFC000">
                  <a:lumMod val="75000"/>
                </a:srgbClr>
              </a:solidFill>
              <a:cs typeface="+mn-ea"/>
              <a:sym typeface="+mn-lt"/>
            </a:endParaRPr>
          </a:p>
        </p:txBody>
      </p:sp>
      <p:sp>
        <p:nvSpPr>
          <p:cNvPr id="67" name="文本框 66"/>
          <p:cNvSpPr txBox="1"/>
          <p:nvPr/>
        </p:nvSpPr>
        <p:spPr>
          <a:xfrm>
            <a:off x="1765300" y="2709647"/>
            <a:ext cx="8527097" cy="830997"/>
          </a:xfrm>
          <a:prstGeom prst="rect">
            <a:avLst/>
          </a:prstGeom>
          <a:noFill/>
        </p:spPr>
        <p:txBody>
          <a:bodyPr wrap="square" rtlCol="0">
            <a:spAutoFit/>
          </a:bodyPr>
          <a:lstStyle/>
          <a:p>
            <a:pPr algn="ctr"/>
            <a:r>
              <a:rPr lang="en-US" altLang="zh-CN" sz="1600" dirty="0">
                <a:solidFill>
                  <a:prstClr val="white">
                    <a:lumMod val="95000"/>
                  </a:prstClr>
                </a:solidFill>
                <a:cs typeface="+mn-ea"/>
                <a:sym typeface="+mn-lt"/>
              </a:rPr>
              <a:t>Add  Your  text  here  add  Your  text  here</a:t>
            </a:r>
            <a:r>
              <a:rPr lang="zh-CN" altLang="en-US" sz="1600" dirty="0">
                <a:solidFill>
                  <a:prstClr val="white">
                    <a:lumMod val="95000"/>
                  </a:prstClr>
                </a:solidFill>
                <a:cs typeface="+mn-ea"/>
                <a:sym typeface="+mn-lt"/>
              </a:rPr>
              <a:t>  </a:t>
            </a:r>
            <a:r>
              <a:rPr lang="en-US" altLang="zh-CN" sz="1600" dirty="0">
                <a:solidFill>
                  <a:prstClr val="white">
                    <a:lumMod val="95000"/>
                  </a:prstClr>
                </a:solidFill>
                <a:cs typeface="+mn-ea"/>
                <a:sym typeface="+mn-lt"/>
              </a:rPr>
              <a:t>add  Your  text  here add  Your  text  here add  Your  text  here</a:t>
            </a:r>
            <a:r>
              <a:rPr lang="zh-CN" altLang="en-US" sz="1600" dirty="0">
                <a:solidFill>
                  <a:prstClr val="white">
                    <a:lumMod val="95000"/>
                  </a:prstClr>
                </a:solidFill>
                <a:cs typeface="+mn-ea"/>
                <a:sym typeface="+mn-lt"/>
              </a:rPr>
              <a:t>  </a:t>
            </a:r>
            <a:r>
              <a:rPr lang="en-US" altLang="zh-CN" sz="1600" dirty="0">
                <a:solidFill>
                  <a:prstClr val="white">
                    <a:lumMod val="95000"/>
                  </a:prstClr>
                </a:solidFill>
                <a:cs typeface="+mn-ea"/>
                <a:sym typeface="+mn-lt"/>
              </a:rPr>
              <a:t>add  Your  text  here add  Your  text  here add  Your  text  here</a:t>
            </a:r>
            <a:r>
              <a:rPr lang="zh-CN" altLang="en-US" sz="1600" dirty="0">
                <a:solidFill>
                  <a:prstClr val="white">
                    <a:lumMod val="95000"/>
                  </a:prstClr>
                </a:solidFill>
                <a:cs typeface="+mn-ea"/>
                <a:sym typeface="+mn-lt"/>
              </a:rPr>
              <a:t>  </a:t>
            </a:r>
            <a:r>
              <a:rPr lang="en-US" altLang="zh-CN" sz="1600" dirty="0">
                <a:solidFill>
                  <a:prstClr val="white">
                    <a:lumMod val="95000"/>
                  </a:prstClr>
                </a:solidFill>
                <a:cs typeface="+mn-ea"/>
                <a:sym typeface="+mn-lt"/>
              </a:rPr>
              <a:t>add  Your  text  here add  Your  text  here</a:t>
            </a:r>
            <a:endParaRPr lang="en-US" altLang="zh-CN" sz="1600" dirty="0">
              <a:solidFill>
                <a:prstClr val="white">
                  <a:lumMod val="95000"/>
                </a:prstClr>
              </a:solidFill>
              <a:cs typeface="+mn-ea"/>
              <a:sym typeface="+mn-lt"/>
            </a:endParaRPr>
          </a:p>
        </p:txBody>
      </p:sp>
      <p:sp>
        <p:nvSpPr>
          <p:cNvPr id="69" name="Freeform 411"/>
          <p:cNvSpPr>
            <a:spLocks noEditPoints="1"/>
          </p:cNvSpPr>
          <p:nvPr/>
        </p:nvSpPr>
        <p:spPr bwMode="auto">
          <a:xfrm>
            <a:off x="1998983" y="5129341"/>
            <a:ext cx="375918" cy="334602"/>
          </a:xfrm>
          <a:custGeom>
            <a:avLst/>
            <a:gdLst>
              <a:gd name="T0" fmla="*/ 100 w 101"/>
              <a:gd name="T1" fmla="*/ 5 h 74"/>
              <a:gd name="T2" fmla="*/ 91 w 101"/>
              <a:gd name="T3" fmla="*/ 0 h 74"/>
              <a:gd name="T4" fmla="*/ 79 w 101"/>
              <a:gd name="T5" fmla="*/ 2 h 74"/>
              <a:gd name="T6" fmla="*/ 63 w 101"/>
              <a:gd name="T7" fmla="*/ 10 h 74"/>
              <a:gd name="T8" fmla="*/ 29 w 101"/>
              <a:gd name="T9" fmla="*/ 5 h 74"/>
              <a:gd name="T10" fmla="*/ 19 w 101"/>
              <a:gd name="T11" fmla="*/ 10 h 74"/>
              <a:gd name="T12" fmla="*/ 41 w 101"/>
              <a:gd name="T13" fmla="*/ 20 h 74"/>
              <a:gd name="T14" fmla="*/ 27 w 101"/>
              <a:gd name="T15" fmla="*/ 27 h 74"/>
              <a:gd name="T16" fmla="*/ 10 w 101"/>
              <a:gd name="T17" fmla="*/ 19 h 74"/>
              <a:gd name="T18" fmla="*/ 8 w 101"/>
              <a:gd name="T19" fmla="*/ 19 h 74"/>
              <a:gd name="T20" fmla="*/ 2 w 101"/>
              <a:gd name="T21" fmla="*/ 22 h 74"/>
              <a:gd name="T22" fmla="*/ 0 w 101"/>
              <a:gd name="T23" fmla="*/ 23 h 74"/>
              <a:gd name="T24" fmla="*/ 1 w 101"/>
              <a:gd name="T25" fmla="*/ 25 h 74"/>
              <a:gd name="T26" fmla="*/ 19 w 101"/>
              <a:gd name="T27" fmla="*/ 46 h 74"/>
              <a:gd name="T28" fmla="*/ 19 w 101"/>
              <a:gd name="T29" fmla="*/ 46 h 74"/>
              <a:gd name="T30" fmla="*/ 32 w 101"/>
              <a:gd name="T31" fmla="*/ 48 h 74"/>
              <a:gd name="T32" fmla="*/ 50 w 101"/>
              <a:gd name="T33" fmla="*/ 40 h 74"/>
              <a:gd name="T34" fmla="*/ 48 w 101"/>
              <a:gd name="T35" fmla="*/ 71 h 74"/>
              <a:gd name="T36" fmla="*/ 49 w 101"/>
              <a:gd name="T37" fmla="*/ 73 h 74"/>
              <a:gd name="T38" fmla="*/ 50 w 101"/>
              <a:gd name="T39" fmla="*/ 74 h 74"/>
              <a:gd name="T40" fmla="*/ 51 w 101"/>
              <a:gd name="T41" fmla="*/ 73 h 74"/>
              <a:gd name="T42" fmla="*/ 59 w 101"/>
              <a:gd name="T43" fmla="*/ 70 h 74"/>
              <a:gd name="T44" fmla="*/ 61 w 101"/>
              <a:gd name="T45" fmla="*/ 68 h 74"/>
              <a:gd name="T46" fmla="*/ 74 w 101"/>
              <a:gd name="T47" fmla="*/ 29 h 74"/>
              <a:gd name="T48" fmla="*/ 89 w 101"/>
              <a:gd name="T49" fmla="*/ 22 h 74"/>
              <a:gd name="T50" fmla="*/ 97 w 101"/>
              <a:gd name="T51" fmla="*/ 15 h 74"/>
              <a:gd name="T52" fmla="*/ 100 w 101"/>
              <a:gd name="T53" fmla="*/ 5 h 74"/>
              <a:gd name="T54" fmla="*/ 24 w 101"/>
              <a:gd name="T55" fmla="*/ 10 h 74"/>
              <a:gd name="T56" fmla="*/ 30 w 101"/>
              <a:gd name="T57" fmla="*/ 7 h 74"/>
              <a:gd name="T58" fmla="*/ 59 w 101"/>
              <a:gd name="T59" fmla="*/ 12 h 74"/>
              <a:gd name="T60" fmla="*/ 44 w 101"/>
              <a:gd name="T61" fmla="*/ 19 h 74"/>
              <a:gd name="T62" fmla="*/ 24 w 101"/>
              <a:gd name="T63" fmla="*/ 10 h 74"/>
              <a:gd name="T64" fmla="*/ 94 w 101"/>
              <a:gd name="T65" fmla="*/ 12 h 74"/>
              <a:gd name="T66" fmla="*/ 87 w 101"/>
              <a:gd name="T67" fmla="*/ 18 h 74"/>
              <a:gd name="T68" fmla="*/ 71 w 101"/>
              <a:gd name="T69" fmla="*/ 25 h 74"/>
              <a:gd name="T70" fmla="*/ 70 w 101"/>
              <a:gd name="T71" fmla="*/ 26 h 74"/>
              <a:gd name="T72" fmla="*/ 56 w 101"/>
              <a:gd name="T73" fmla="*/ 66 h 74"/>
              <a:gd name="T74" fmla="*/ 53 w 101"/>
              <a:gd name="T75" fmla="*/ 67 h 74"/>
              <a:gd name="T76" fmla="*/ 54 w 101"/>
              <a:gd name="T77" fmla="*/ 36 h 74"/>
              <a:gd name="T78" fmla="*/ 53 w 101"/>
              <a:gd name="T79" fmla="*/ 34 h 74"/>
              <a:gd name="T80" fmla="*/ 52 w 101"/>
              <a:gd name="T81" fmla="*/ 34 h 74"/>
              <a:gd name="T82" fmla="*/ 51 w 101"/>
              <a:gd name="T83" fmla="*/ 34 h 74"/>
              <a:gd name="T84" fmla="*/ 30 w 101"/>
              <a:gd name="T85" fmla="*/ 44 h 74"/>
              <a:gd name="T86" fmla="*/ 22 w 101"/>
              <a:gd name="T87" fmla="*/ 43 h 74"/>
              <a:gd name="T88" fmla="*/ 22 w 101"/>
              <a:gd name="T89" fmla="*/ 43 h 74"/>
              <a:gd name="T90" fmla="*/ 6 w 101"/>
              <a:gd name="T91" fmla="*/ 25 h 74"/>
              <a:gd name="T92" fmla="*/ 9 w 101"/>
              <a:gd name="T93" fmla="*/ 24 h 74"/>
              <a:gd name="T94" fmla="*/ 27 w 101"/>
              <a:gd name="T95" fmla="*/ 31 h 74"/>
              <a:gd name="T96" fmla="*/ 29 w 101"/>
              <a:gd name="T97" fmla="*/ 31 h 74"/>
              <a:gd name="T98" fmla="*/ 81 w 101"/>
              <a:gd name="T99" fmla="*/ 7 h 74"/>
              <a:gd name="T100" fmla="*/ 91 w 101"/>
              <a:gd name="T101" fmla="*/ 4 h 74"/>
              <a:gd name="T102" fmla="*/ 96 w 101"/>
              <a:gd name="T103" fmla="*/ 7 h 74"/>
              <a:gd name="T104" fmla="*/ 94 w 101"/>
              <a:gd name="T105" fmla="*/ 1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 h="74">
                <a:moveTo>
                  <a:pt x="100" y="5"/>
                </a:moveTo>
                <a:cubicBezTo>
                  <a:pt x="99" y="2"/>
                  <a:pt x="96" y="0"/>
                  <a:pt x="91" y="0"/>
                </a:cubicBezTo>
                <a:cubicBezTo>
                  <a:pt x="87" y="0"/>
                  <a:pt x="82" y="1"/>
                  <a:pt x="79" y="2"/>
                </a:cubicBezTo>
                <a:cubicBezTo>
                  <a:pt x="63" y="10"/>
                  <a:pt x="63" y="10"/>
                  <a:pt x="63" y="10"/>
                </a:cubicBezTo>
                <a:cubicBezTo>
                  <a:pt x="29" y="5"/>
                  <a:pt x="29" y="5"/>
                  <a:pt x="29" y="5"/>
                </a:cubicBezTo>
                <a:cubicBezTo>
                  <a:pt x="19" y="10"/>
                  <a:pt x="19" y="10"/>
                  <a:pt x="19" y="10"/>
                </a:cubicBezTo>
                <a:cubicBezTo>
                  <a:pt x="41" y="20"/>
                  <a:pt x="41" y="20"/>
                  <a:pt x="41" y="20"/>
                </a:cubicBezTo>
                <a:cubicBezTo>
                  <a:pt x="27" y="27"/>
                  <a:pt x="27" y="27"/>
                  <a:pt x="27" y="27"/>
                </a:cubicBezTo>
                <a:cubicBezTo>
                  <a:pt x="10" y="19"/>
                  <a:pt x="10" y="19"/>
                  <a:pt x="10" y="19"/>
                </a:cubicBezTo>
                <a:cubicBezTo>
                  <a:pt x="9" y="19"/>
                  <a:pt x="8" y="19"/>
                  <a:pt x="8" y="19"/>
                </a:cubicBezTo>
                <a:cubicBezTo>
                  <a:pt x="2" y="22"/>
                  <a:pt x="2" y="22"/>
                  <a:pt x="2" y="22"/>
                </a:cubicBezTo>
                <a:cubicBezTo>
                  <a:pt x="1" y="22"/>
                  <a:pt x="0" y="23"/>
                  <a:pt x="0" y="23"/>
                </a:cubicBezTo>
                <a:cubicBezTo>
                  <a:pt x="0" y="24"/>
                  <a:pt x="0" y="25"/>
                  <a:pt x="1" y="25"/>
                </a:cubicBezTo>
                <a:cubicBezTo>
                  <a:pt x="19" y="46"/>
                  <a:pt x="19" y="46"/>
                  <a:pt x="19" y="46"/>
                </a:cubicBezTo>
                <a:cubicBezTo>
                  <a:pt x="19" y="46"/>
                  <a:pt x="19" y="46"/>
                  <a:pt x="19" y="46"/>
                </a:cubicBezTo>
                <a:cubicBezTo>
                  <a:pt x="23" y="50"/>
                  <a:pt x="28" y="50"/>
                  <a:pt x="32" y="48"/>
                </a:cubicBezTo>
                <a:cubicBezTo>
                  <a:pt x="50" y="40"/>
                  <a:pt x="50" y="40"/>
                  <a:pt x="50" y="40"/>
                </a:cubicBezTo>
                <a:cubicBezTo>
                  <a:pt x="48" y="71"/>
                  <a:pt x="48" y="71"/>
                  <a:pt x="48" y="71"/>
                </a:cubicBezTo>
                <a:cubicBezTo>
                  <a:pt x="48" y="72"/>
                  <a:pt x="48" y="73"/>
                  <a:pt x="49" y="73"/>
                </a:cubicBezTo>
                <a:cubicBezTo>
                  <a:pt x="49" y="73"/>
                  <a:pt x="50" y="74"/>
                  <a:pt x="50" y="74"/>
                </a:cubicBezTo>
                <a:cubicBezTo>
                  <a:pt x="51" y="74"/>
                  <a:pt x="51" y="73"/>
                  <a:pt x="51" y="73"/>
                </a:cubicBezTo>
                <a:cubicBezTo>
                  <a:pt x="59" y="70"/>
                  <a:pt x="59" y="70"/>
                  <a:pt x="59" y="70"/>
                </a:cubicBezTo>
                <a:cubicBezTo>
                  <a:pt x="60" y="69"/>
                  <a:pt x="60" y="69"/>
                  <a:pt x="61" y="68"/>
                </a:cubicBezTo>
                <a:cubicBezTo>
                  <a:pt x="74" y="29"/>
                  <a:pt x="74" y="29"/>
                  <a:pt x="74" y="29"/>
                </a:cubicBezTo>
                <a:cubicBezTo>
                  <a:pt x="89" y="22"/>
                  <a:pt x="89" y="22"/>
                  <a:pt x="89" y="22"/>
                </a:cubicBezTo>
                <a:cubicBezTo>
                  <a:pt x="91" y="21"/>
                  <a:pt x="94" y="19"/>
                  <a:pt x="97" y="15"/>
                </a:cubicBezTo>
                <a:cubicBezTo>
                  <a:pt x="101" y="11"/>
                  <a:pt x="101" y="7"/>
                  <a:pt x="100" y="5"/>
                </a:cubicBezTo>
                <a:close/>
                <a:moveTo>
                  <a:pt x="24" y="10"/>
                </a:moveTo>
                <a:cubicBezTo>
                  <a:pt x="30" y="7"/>
                  <a:pt x="30" y="7"/>
                  <a:pt x="30" y="7"/>
                </a:cubicBezTo>
                <a:cubicBezTo>
                  <a:pt x="59" y="12"/>
                  <a:pt x="59" y="12"/>
                  <a:pt x="59" y="12"/>
                </a:cubicBezTo>
                <a:cubicBezTo>
                  <a:pt x="44" y="19"/>
                  <a:pt x="44" y="19"/>
                  <a:pt x="44" y="19"/>
                </a:cubicBezTo>
                <a:lnTo>
                  <a:pt x="24" y="10"/>
                </a:lnTo>
                <a:close/>
                <a:moveTo>
                  <a:pt x="94" y="12"/>
                </a:moveTo>
                <a:cubicBezTo>
                  <a:pt x="91" y="15"/>
                  <a:pt x="89" y="17"/>
                  <a:pt x="87" y="18"/>
                </a:cubicBezTo>
                <a:cubicBezTo>
                  <a:pt x="71" y="25"/>
                  <a:pt x="71" y="25"/>
                  <a:pt x="71" y="25"/>
                </a:cubicBezTo>
                <a:cubicBezTo>
                  <a:pt x="71" y="25"/>
                  <a:pt x="70" y="26"/>
                  <a:pt x="70" y="26"/>
                </a:cubicBezTo>
                <a:cubicBezTo>
                  <a:pt x="56" y="66"/>
                  <a:pt x="56" y="66"/>
                  <a:pt x="56" y="66"/>
                </a:cubicBezTo>
                <a:cubicBezTo>
                  <a:pt x="53" y="67"/>
                  <a:pt x="53" y="67"/>
                  <a:pt x="53" y="67"/>
                </a:cubicBezTo>
                <a:cubicBezTo>
                  <a:pt x="54" y="36"/>
                  <a:pt x="54" y="36"/>
                  <a:pt x="54" y="36"/>
                </a:cubicBezTo>
                <a:cubicBezTo>
                  <a:pt x="54" y="36"/>
                  <a:pt x="54" y="35"/>
                  <a:pt x="53" y="34"/>
                </a:cubicBezTo>
                <a:cubicBezTo>
                  <a:pt x="53" y="34"/>
                  <a:pt x="53" y="34"/>
                  <a:pt x="52" y="34"/>
                </a:cubicBezTo>
                <a:cubicBezTo>
                  <a:pt x="52" y="34"/>
                  <a:pt x="51" y="34"/>
                  <a:pt x="51" y="34"/>
                </a:cubicBezTo>
                <a:cubicBezTo>
                  <a:pt x="30" y="44"/>
                  <a:pt x="30" y="44"/>
                  <a:pt x="30" y="44"/>
                </a:cubicBezTo>
                <a:cubicBezTo>
                  <a:pt x="27" y="45"/>
                  <a:pt x="24" y="45"/>
                  <a:pt x="22" y="43"/>
                </a:cubicBezTo>
                <a:cubicBezTo>
                  <a:pt x="22" y="43"/>
                  <a:pt x="22" y="43"/>
                  <a:pt x="22" y="43"/>
                </a:cubicBezTo>
                <a:cubicBezTo>
                  <a:pt x="6" y="25"/>
                  <a:pt x="6" y="25"/>
                  <a:pt x="6" y="25"/>
                </a:cubicBezTo>
                <a:cubicBezTo>
                  <a:pt x="9" y="24"/>
                  <a:pt x="9" y="24"/>
                  <a:pt x="9" y="24"/>
                </a:cubicBezTo>
                <a:cubicBezTo>
                  <a:pt x="27" y="31"/>
                  <a:pt x="27" y="31"/>
                  <a:pt x="27" y="31"/>
                </a:cubicBezTo>
                <a:cubicBezTo>
                  <a:pt x="27" y="32"/>
                  <a:pt x="28" y="32"/>
                  <a:pt x="29" y="31"/>
                </a:cubicBezTo>
                <a:cubicBezTo>
                  <a:pt x="81" y="7"/>
                  <a:pt x="81" y="7"/>
                  <a:pt x="81" y="7"/>
                </a:cubicBezTo>
                <a:cubicBezTo>
                  <a:pt x="84" y="6"/>
                  <a:pt x="88" y="4"/>
                  <a:pt x="91" y="4"/>
                </a:cubicBezTo>
                <a:cubicBezTo>
                  <a:pt x="95" y="4"/>
                  <a:pt x="95" y="6"/>
                  <a:pt x="96" y="7"/>
                </a:cubicBezTo>
                <a:cubicBezTo>
                  <a:pt x="97" y="9"/>
                  <a:pt x="95" y="11"/>
                  <a:pt x="94" y="12"/>
                </a:cubicBezTo>
                <a:close/>
              </a:path>
            </a:pathLst>
          </a:custGeom>
          <a:solidFill>
            <a:srgbClr val="FFC617"/>
          </a:solidFill>
          <a:ln>
            <a:solidFill>
              <a:srgbClr val="FFC617"/>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70" name="组合 69"/>
          <p:cNvGrpSpPr/>
          <p:nvPr/>
        </p:nvGrpSpPr>
        <p:grpSpPr>
          <a:xfrm>
            <a:off x="6348376" y="6586753"/>
            <a:ext cx="592137" cy="357090"/>
            <a:chOff x="1688273" y="4342932"/>
            <a:chExt cx="715660" cy="431581"/>
          </a:xfrm>
          <a:solidFill>
            <a:srgbClr val="FFC617"/>
          </a:solidFill>
        </p:grpSpPr>
        <p:sp>
          <p:nvSpPr>
            <p:cNvPr id="71" name="Freeform 304"/>
            <p:cNvSpPr>
              <a:spLocks noEditPoints="1"/>
            </p:cNvSpPr>
            <p:nvPr/>
          </p:nvSpPr>
          <p:spPr bwMode="auto">
            <a:xfrm>
              <a:off x="1759292" y="4416684"/>
              <a:ext cx="431581" cy="152966"/>
            </a:xfrm>
            <a:custGeom>
              <a:avLst/>
              <a:gdLst>
                <a:gd name="T0" fmla="*/ 52 w 53"/>
                <a:gd name="T1" fmla="*/ 0 h 19"/>
                <a:gd name="T2" fmla="*/ 39 w 53"/>
                <a:gd name="T3" fmla="*/ 0 h 19"/>
                <a:gd name="T4" fmla="*/ 26 w 53"/>
                <a:gd name="T5" fmla="*/ 0 h 19"/>
                <a:gd name="T6" fmla="*/ 14 w 53"/>
                <a:gd name="T7" fmla="*/ 0 h 19"/>
                <a:gd name="T8" fmla="*/ 1 w 53"/>
                <a:gd name="T9" fmla="*/ 0 h 19"/>
                <a:gd name="T10" fmla="*/ 0 w 53"/>
                <a:gd name="T11" fmla="*/ 1 h 19"/>
                <a:gd name="T12" fmla="*/ 0 w 53"/>
                <a:gd name="T13" fmla="*/ 18 h 19"/>
                <a:gd name="T14" fmla="*/ 1 w 53"/>
                <a:gd name="T15" fmla="*/ 19 h 19"/>
                <a:gd name="T16" fmla="*/ 14 w 53"/>
                <a:gd name="T17" fmla="*/ 19 h 19"/>
                <a:gd name="T18" fmla="*/ 26 w 53"/>
                <a:gd name="T19" fmla="*/ 19 h 19"/>
                <a:gd name="T20" fmla="*/ 39 w 53"/>
                <a:gd name="T21" fmla="*/ 19 h 19"/>
                <a:gd name="T22" fmla="*/ 52 w 53"/>
                <a:gd name="T23" fmla="*/ 19 h 19"/>
                <a:gd name="T24" fmla="*/ 53 w 53"/>
                <a:gd name="T25" fmla="*/ 18 h 19"/>
                <a:gd name="T26" fmla="*/ 53 w 53"/>
                <a:gd name="T27" fmla="*/ 1 h 19"/>
                <a:gd name="T28" fmla="*/ 52 w 53"/>
                <a:gd name="T29" fmla="*/ 0 h 19"/>
                <a:gd name="T30" fmla="*/ 12 w 53"/>
                <a:gd name="T31" fmla="*/ 17 h 19"/>
                <a:gd name="T32" fmla="*/ 2 w 53"/>
                <a:gd name="T33" fmla="*/ 17 h 19"/>
                <a:gd name="T34" fmla="*/ 2 w 53"/>
                <a:gd name="T35" fmla="*/ 2 h 19"/>
                <a:gd name="T36" fmla="*/ 12 w 53"/>
                <a:gd name="T37" fmla="*/ 2 h 19"/>
                <a:gd name="T38" fmla="*/ 12 w 53"/>
                <a:gd name="T39" fmla="*/ 17 h 19"/>
                <a:gd name="T40" fmla="*/ 25 w 53"/>
                <a:gd name="T41" fmla="*/ 17 h 19"/>
                <a:gd name="T42" fmla="*/ 15 w 53"/>
                <a:gd name="T43" fmla="*/ 17 h 19"/>
                <a:gd name="T44" fmla="*/ 15 w 53"/>
                <a:gd name="T45" fmla="*/ 2 h 19"/>
                <a:gd name="T46" fmla="*/ 25 w 53"/>
                <a:gd name="T47" fmla="*/ 2 h 19"/>
                <a:gd name="T48" fmla="*/ 25 w 53"/>
                <a:gd name="T49" fmla="*/ 17 h 19"/>
                <a:gd name="T50" fmla="*/ 38 w 53"/>
                <a:gd name="T51" fmla="*/ 17 h 19"/>
                <a:gd name="T52" fmla="*/ 27 w 53"/>
                <a:gd name="T53" fmla="*/ 17 h 19"/>
                <a:gd name="T54" fmla="*/ 27 w 53"/>
                <a:gd name="T55" fmla="*/ 2 h 19"/>
                <a:gd name="T56" fmla="*/ 38 w 53"/>
                <a:gd name="T57" fmla="*/ 2 h 19"/>
                <a:gd name="T58" fmla="*/ 38 w 53"/>
                <a:gd name="T59" fmla="*/ 17 h 19"/>
                <a:gd name="T60" fmla="*/ 51 w 53"/>
                <a:gd name="T61" fmla="*/ 17 h 19"/>
                <a:gd name="T62" fmla="*/ 40 w 53"/>
                <a:gd name="T63" fmla="*/ 17 h 19"/>
                <a:gd name="T64" fmla="*/ 40 w 53"/>
                <a:gd name="T65" fmla="*/ 2 h 19"/>
                <a:gd name="T66" fmla="*/ 51 w 53"/>
                <a:gd name="T67" fmla="*/ 2 h 19"/>
                <a:gd name="T68" fmla="*/ 51 w 53"/>
                <a:gd name="T6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19">
                  <a:moveTo>
                    <a:pt x="52" y="0"/>
                  </a:moveTo>
                  <a:cubicBezTo>
                    <a:pt x="39" y="0"/>
                    <a:pt x="39" y="0"/>
                    <a:pt x="39" y="0"/>
                  </a:cubicBezTo>
                  <a:cubicBezTo>
                    <a:pt x="26" y="0"/>
                    <a:pt x="26" y="0"/>
                    <a:pt x="26" y="0"/>
                  </a:cubicBezTo>
                  <a:cubicBezTo>
                    <a:pt x="14" y="0"/>
                    <a:pt x="14" y="0"/>
                    <a:pt x="14" y="0"/>
                  </a:cubicBezTo>
                  <a:cubicBezTo>
                    <a:pt x="1" y="0"/>
                    <a:pt x="1" y="0"/>
                    <a:pt x="1" y="0"/>
                  </a:cubicBezTo>
                  <a:cubicBezTo>
                    <a:pt x="0" y="0"/>
                    <a:pt x="0" y="0"/>
                    <a:pt x="0" y="1"/>
                  </a:cubicBezTo>
                  <a:cubicBezTo>
                    <a:pt x="0" y="18"/>
                    <a:pt x="0" y="18"/>
                    <a:pt x="0" y="18"/>
                  </a:cubicBezTo>
                  <a:cubicBezTo>
                    <a:pt x="0" y="18"/>
                    <a:pt x="0" y="19"/>
                    <a:pt x="1" y="19"/>
                  </a:cubicBezTo>
                  <a:cubicBezTo>
                    <a:pt x="14" y="19"/>
                    <a:pt x="14" y="19"/>
                    <a:pt x="14" y="19"/>
                  </a:cubicBezTo>
                  <a:cubicBezTo>
                    <a:pt x="26" y="19"/>
                    <a:pt x="26" y="19"/>
                    <a:pt x="26" y="19"/>
                  </a:cubicBezTo>
                  <a:cubicBezTo>
                    <a:pt x="39" y="19"/>
                    <a:pt x="39" y="19"/>
                    <a:pt x="39" y="19"/>
                  </a:cubicBezTo>
                  <a:cubicBezTo>
                    <a:pt x="52" y="19"/>
                    <a:pt x="52" y="19"/>
                    <a:pt x="52" y="19"/>
                  </a:cubicBezTo>
                  <a:cubicBezTo>
                    <a:pt x="52" y="19"/>
                    <a:pt x="53" y="18"/>
                    <a:pt x="53" y="18"/>
                  </a:cubicBezTo>
                  <a:cubicBezTo>
                    <a:pt x="53" y="1"/>
                    <a:pt x="53" y="1"/>
                    <a:pt x="53" y="1"/>
                  </a:cubicBezTo>
                  <a:cubicBezTo>
                    <a:pt x="53" y="0"/>
                    <a:pt x="52" y="0"/>
                    <a:pt x="52" y="0"/>
                  </a:cubicBezTo>
                  <a:close/>
                  <a:moveTo>
                    <a:pt x="12" y="17"/>
                  </a:moveTo>
                  <a:cubicBezTo>
                    <a:pt x="2" y="17"/>
                    <a:pt x="2" y="17"/>
                    <a:pt x="2" y="17"/>
                  </a:cubicBezTo>
                  <a:cubicBezTo>
                    <a:pt x="2" y="2"/>
                    <a:pt x="2" y="2"/>
                    <a:pt x="2" y="2"/>
                  </a:cubicBezTo>
                  <a:cubicBezTo>
                    <a:pt x="12" y="2"/>
                    <a:pt x="12" y="2"/>
                    <a:pt x="12" y="2"/>
                  </a:cubicBezTo>
                  <a:lnTo>
                    <a:pt x="12" y="17"/>
                  </a:lnTo>
                  <a:close/>
                  <a:moveTo>
                    <a:pt x="25" y="17"/>
                  </a:moveTo>
                  <a:cubicBezTo>
                    <a:pt x="15" y="17"/>
                    <a:pt x="15" y="17"/>
                    <a:pt x="15" y="17"/>
                  </a:cubicBezTo>
                  <a:cubicBezTo>
                    <a:pt x="15" y="2"/>
                    <a:pt x="15" y="2"/>
                    <a:pt x="15" y="2"/>
                  </a:cubicBezTo>
                  <a:cubicBezTo>
                    <a:pt x="25" y="2"/>
                    <a:pt x="25" y="2"/>
                    <a:pt x="25" y="2"/>
                  </a:cubicBezTo>
                  <a:lnTo>
                    <a:pt x="25" y="17"/>
                  </a:lnTo>
                  <a:close/>
                  <a:moveTo>
                    <a:pt x="38" y="17"/>
                  </a:moveTo>
                  <a:cubicBezTo>
                    <a:pt x="27" y="17"/>
                    <a:pt x="27" y="17"/>
                    <a:pt x="27" y="17"/>
                  </a:cubicBezTo>
                  <a:cubicBezTo>
                    <a:pt x="27" y="2"/>
                    <a:pt x="27" y="2"/>
                    <a:pt x="27" y="2"/>
                  </a:cubicBezTo>
                  <a:cubicBezTo>
                    <a:pt x="38" y="2"/>
                    <a:pt x="38" y="2"/>
                    <a:pt x="38" y="2"/>
                  </a:cubicBezTo>
                  <a:lnTo>
                    <a:pt x="38" y="17"/>
                  </a:lnTo>
                  <a:close/>
                  <a:moveTo>
                    <a:pt x="51" y="17"/>
                  </a:moveTo>
                  <a:cubicBezTo>
                    <a:pt x="40" y="17"/>
                    <a:pt x="40" y="17"/>
                    <a:pt x="40" y="17"/>
                  </a:cubicBezTo>
                  <a:cubicBezTo>
                    <a:pt x="40" y="2"/>
                    <a:pt x="40" y="2"/>
                    <a:pt x="40" y="2"/>
                  </a:cubicBezTo>
                  <a:cubicBezTo>
                    <a:pt x="51" y="2"/>
                    <a:pt x="51" y="2"/>
                    <a:pt x="51" y="2"/>
                  </a:cubicBezTo>
                  <a:lnTo>
                    <a:pt x="51" y="17"/>
                  </a:lnTo>
                  <a:close/>
                </a:path>
              </a:pathLst>
            </a:custGeom>
            <a:grpFill/>
            <a:ln>
              <a:solidFill>
                <a:srgbClr val="FFC617"/>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2" name="Freeform 305"/>
            <p:cNvSpPr>
              <a:spLocks noEditPoints="1"/>
            </p:cNvSpPr>
            <p:nvPr/>
          </p:nvSpPr>
          <p:spPr bwMode="auto">
            <a:xfrm>
              <a:off x="2215457" y="4416684"/>
              <a:ext cx="81946" cy="226718"/>
            </a:xfrm>
            <a:custGeom>
              <a:avLst/>
              <a:gdLst>
                <a:gd name="T0" fmla="*/ 7 w 10"/>
                <a:gd name="T1" fmla="*/ 1 h 28"/>
                <a:gd name="T2" fmla="*/ 5 w 10"/>
                <a:gd name="T3" fmla="*/ 0 h 28"/>
                <a:gd name="T4" fmla="*/ 1 w 10"/>
                <a:gd name="T5" fmla="*/ 0 h 28"/>
                <a:gd name="T6" fmla="*/ 0 w 10"/>
                <a:gd name="T7" fmla="*/ 1 h 28"/>
                <a:gd name="T8" fmla="*/ 0 w 10"/>
                <a:gd name="T9" fmla="*/ 18 h 28"/>
                <a:gd name="T10" fmla="*/ 0 w 10"/>
                <a:gd name="T11" fmla="*/ 23 h 28"/>
                <a:gd name="T12" fmla="*/ 0 w 10"/>
                <a:gd name="T13" fmla="*/ 24 h 28"/>
                <a:gd name="T14" fmla="*/ 4 w 10"/>
                <a:gd name="T15" fmla="*/ 28 h 28"/>
                <a:gd name="T16" fmla="*/ 5 w 10"/>
                <a:gd name="T17" fmla="*/ 28 h 28"/>
                <a:gd name="T18" fmla="*/ 9 w 10"/>
                <a:gd name="T19" fmla="*/ 28 h 28"/>
                <a:gd name="T20" fmla="*/ 9 w 10"/>
                <a:gd name="T21" fmla="*/ 28 h 28"/>
                <a:gd name="T22" fmla="*/ 10 w 10"/>
                <a:gd name="T23" fmla="*/ 27 h 28"/>
                <a:gd name="T24" fmla="*/ 9 w 10"/>
                <a:gd name="T25" fmla="*/ 18 h 28"/>
                <a:gd name="T26" fmla="*/ 7 w 10"/>
                <a:gd name="T27" fmla="*/ 1 h 28"/>
                <a:gd name="T28" fmla="*/ 2 w 10"/>
                <a:gd name="T29" fmla="*/ 2 h 28"/>
                <a:gd name="T30" fmla="*/ 5 w 10"/>
                <a:gd name="T31" fmla="*/ 2 h 28"/>
                <a:gd name="T32" fmla="*/ 6 w 10"/>
                <a:gd name="T33" fmla="*/ 17 h 28"/>
                <a:gd name="T34" fmla="*/ 2 w 10"/>
                <a:gd name="T35" fmla="*/ 17 h 28"/>
                <a:gd name="T36" fmla="*/ 2 w 10"/>
                <a:gd name="T37" fmla="*/ 2 h 28"/>
                <a:gd name="T38" fmla="*/ 5 w 10"/>
                <a:gd name="T39" fmla="*/ 26 h 28"/>
                <a:gd name="T40" fmla="*/ 2 w 10"/>
                <a:gd name="T41" fmla="*/ 23 h 28"/>
                <a:gd name="T42" fmla="*/ 2 w 10"/>
                <a:gd name="T43" fmla="*/ 19 h 28"/>
                <a:gd name="T44" fmla="*/ 7 w 10"/>
                <a:gd name="T45" fmla="*/ 19 h 28"/>
                <a:gd name="T46" fmla="*/ 7 w 10"/>
                <a:gd name="T47" fmla="*/ 26 h 28"/>
                <a:gd name="T48" fmla="*/ 5 w 10"/>
                <a:gd name="T4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8">
                  <a:moveTo>
                    <a:pt x="7" y="1"/>
                  </a:moveTo>
                  <a:cubicBezTo>
                    <a:pt x="6" y="0"/>
                    <a:pt x="6" y="0"/>
                    <a:pt x="5" y="0"/>
                  </a:cubicBezTo>
                  <a:cubicBezTo>
                    <a:pt x="1" y="0"/>
                    <a:pt x="1" y="0"/>
                    <a:pt x="1" y="0"/>
                  </a:cubicBezTo>
                  <a:cubicBezTo>
                    <a:pt x="1" y="0"/>
                    <a:pt x="0" y="0"/>
                    <a:pt x="0" y="1"/>
                  </a:cubicBezTo>
                  <a:cubicBezTo>
                    <a:pt x="0" y="18"/>
                    <a:pt x="0" y="18"/>
                    <a:pt x="0" y="18"/>
                  </a:cubicBezTo>
                  <a:cubicBezTo>
                    <a:pt x="0" y="23"/>
                    <a:pt x="0" y="23"/>
                    <a:pt x="0" y="23"/>
                  </a:cubicBezTo>
                  <a:cubicBezTo>
                    <a:pt x="0" y="24"/>
                    <a:pt x="0" y="24"/>
                    <a:pt x="0" y="24"/>
                  </a:cubicBezTo>
                  <a:cubicBezTo>
                    <a:pt x="4" y="28"/>
                    <a:pt x="4" y="28"/>
                    <a:pt x="4" y="28"/>
                  </a:cubicBezTo>
                  <a:cubicBezTo>
                    <a:pt x="4" y="28"/>
                    <a:pt x="5" y="28"/>
                    <a:pt x="5" y="28"/>
                  </a:cubicBezTo>
                  <a:cubicBezTo>
                    <a:pt x="9" y="28"/>
                    <a:pt x="9" y="28"/>
                    <a:pt x="9" y="28"/>
                  </a:cubicBezTo>
                  <a:cubicBezTo>
                    <a:pt x="9" y="28"/>
                    <a:pt x="9" y="28"/>
                    <a:pt x="9" y="28"/>
                  </a:cubicBezTo>
                  <a:cubicBezTo>
                    <a:pt x="10" y="28"/>
                    <a:pt x="10" y="28"/>
                    <a:pt x="10" y="27"/>
                  </a:cubicBezTo>
                  <a:cubicBezTo>
                    <a:pt x="9" y="18"/>
                    <a:pt x="9" y="18"/>
                    <a:pt x="9" y="18"/>
                  </a:cubicBezTo>
                  <a:lnTo>
                    <a:pt x="7" y="1"/>
                  </a:lnTo>
                  <a:close/>
                  <a:moveTo>
                    <a:pt x="2" y="2"/>
                  </a:moveTo>
                  <a:cubicBezTo>
                    <a:pt x="5" y="2"/>
                    <a:pt x="5" y="2"/>
                    <a:pt x="5" y="2"/>
                  </a:cubicBezTo>
                  <a:cubicBezTo>
                    <a:pt x="6" y="17"/>
                    <a:pt x="6" y="17"/>
                    <a:pt x="6" y="17"/>
                  </a:cubicBezTo>
                  <a:cubicBezTo>
                    <a:pt x="2" y="17"/>
                    <a:pt x="2" y="17"/>
                    <a:pt x="2" y="17"/>
                  </a:cubicBezTo>
                  <a:lnTo>
                    <a:pt x="2" y="2"/>
                  </a:lnTo>
                  <a:close/>
                  <a:moveTo>
                    <a:pt x="5" y="26"/>
                  </a:moveTo>
                  <a:cubicBezTo>
                    <a:pt x="2" y="23"/>
                    <a:pt x="2" y="23"/>
                    <a:pt x="2" y="23"/>
                  </a:cubicBezTo>
                  <a:cubicBezTo>
                    <a:pt x="2" y="19"/>
                    <a:pt x="2" y="19"/>
                    <a:pt x="2" y="19"/>
                  </a:cubicBezTo>
                  <a:cubicBezTo>
                    <a:pt x="7" y="19"/>
                    <a:pt x="7" y="19"/>
                    <a:pt x="7" y="19"/>
                  </a:cubicBezTo>
                  <a:cubicBezTo>
                    <a:pt x="7" y="26"/>
                    <a:pt x="7" y="26"/>
                    <a:pt x="7" y="26"/>
                  </a:cubicBezTo>
                  <a:lnTo>
                    <a:pt x="5" y="26"/>
                  </a:lnTo>
                  <a:close/>
                </a:path>
              </a:pathLst>
            </a:custGeom>
            <a:grpFill/>
            <a:ln>
              <a:solidFill>
                <a:srgbClr val="FFC617"/>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3" name="Freeform 306"/>
            <p:cNvSpPr>
              <a:spLocks noEditPoints="1"/>
            </p:cNvSpPr>
            <p:nvPr/>
          </p:nvSpPr>
          <p:spPr bwMode="auto">
            <a:xfrm>
              <a:off x="1688273" y="4342932"/>
              <a:ext cx="715660" cy="431581"/>
            </a:xfrm>
            <a:custGeom>
              <a:avLst/>
              <a:gdLst>
                <a:gd name="T0" fmla="*/ 79 w 88"/>
                <a:gd name="T1" fmla="*/ 5 h 53"/>
                <a:gd name="T2" fmla="*/ 71 w 88"/>
                <a:gd name="T3" fmla="*/ 0 h 53"/>
                <a:gd name="T4" fmla="*/ 0 w 88"/>
                <a:gd name="T5" fmla="*/ 10 h 53"/>
                <a:gd name="T6" fmla="*/ 3 w 88"/>
                <a:gd name="T7" fmla="*/ 11 h 53"/>
                <a:gd name="T8" fmla="*/ 0 w 88"/>
                <a:gd name="T9" fmla="*/ 26 h 53"/>
                <a:gd name="T10" fmla="*/ 0 w 88"/>
                <a:gd name="T11" fmla="*/ 28 h 53"/>
                <a:gd name="T12" fmla="*/ 2 w 88"/>
                <a:gd name="T13" fmla="*/ 47 h 53"/>
                <a:gd name="T14" fmla="*/ 18 w 88"/>
                <a:gd name="T15" fmla="*/ 53 h 53"/>
                <a:gd name="T16" fmla="*/ 54 w 88"/>
                <a:gd name="T17" fmla="*/ 47 h 53"/>
                <a:gd name="T18" fmla="*/ 69 w 88"/>
                <a:gd name="T19" fmla="*/ 47 h 53"/>
                <a:gd name="T20" fmla="*/ 85 w 88"/>
                <a:gd name="T21" fmla="*/ 46 h 53"/>
                <a:gd name="T22" fmla="*/ 85 w 88"/>
                <a:gd name="T23" fmla="*/ 35 h 53"/>
                <a:gd name="T24" fmla="*/ 85 w 88"/>
                <a:gd name="T25" fmla="*/ 34 h 53"/>
                <a:gd name="T26" fmla="*/ 80 w 88"/>
                <a:gd name="T27" fmla="*/ 33 h 53"/>
                <a:gd name="T28" fmla="*/ 81 w 88"/>
                <a:gd name="T29" fmla="*/ 11 h 53"/>
                <a:gd name="T30" fmla="*/ 81 w 88"/>
                <a:gd name="T31" fmla="*/ 8 h 53"/>
                <a:gd name="T32" fmla="*/ 84 w 88"/>
                <a:gd name="T33" fmla="*/ 16 h 53"/>
                <a:gd name="T34" fmla="*/ 86 w 88"/>
                <a:gd name="T35" fmla="*/ 27 h 53"/>
                <a:gd name="T36" fmla="*/ 88 w 88"/>
                <a:gd name="T37" fmla="*/ 16 h 53"/>
                <a:gd name="T38" fmla="*/ 18 w 88"/>
                <a:gd name="T39" fmla="*/ 51 h 53"/>
                <a:gd name="T40" fmla="*/ 18 w 88"/>
                <a:gd name="T41" fmla="*/ 40 h 53"/>
                <a:gd name="T42" fmla="*/ 18 w 88"/>
                <a:gd name="T43" fmla="*/ 51 h 53"/>
                <a:gd name="T44" fmla="*/ 56 w 88"/>
                <a:gd name="T45" fmla="*/ 45 h 53"/>
                <a:gd name="T46" fmla="*/ 67 w 88"/>
                <a:gd name="T47" fmla="*/ 45 h 53"/>
                <a:gd name="T48" fmla="*/ 78 w 88"/>
                <a:gd name="T49" fmla="*/ 34 h 53"/>
                <a:gd name="T50" fmla="*/ 80 w 88"/>
                <a:gd name="T51" fmla="*/ 35 h 53"/>
                <a:gd name="T52" fmla="*/ 80 w 88"/>
                <a:gd name="T53" fmla="*/ 35 h 53"/>
                <a:gd name="T54" fmla="*/ 69 w 88"/>
                <a:gd name="T55" fmla="*/ 42 h 53"/>
                <a:gd name="T56" fmla="*/ 55 w 88"/>
                <a:gd name="T57" fmla="*/ 42 h 53"/>
                <a:gd name="T58" fmla="*/ 18 w 88"/>
                <a:gd name="T59" fmla="*/ 37 h 53"/>
                <a:gd name="T60" fmla="*/ 4 w 88"/>
                <a:gd name="T61" fmla="*/ 42 h 53"/>
                <a:gd name="T62" fmla="*/ 4 w 88"/>
                <a:gd name="T63" fmla="*/ 28 h 53"/>
                <a:gd name="T64" fmla="*/ 5 w 88"/>
                <a:gd name="T65" fmla="*/ 10 h 53"/>
                <a:gd name="T66" fmla="*/ 9 w 88"/>
                <a:gd name="T67" fmla="*/ 5 h 53"/>
                <a:gd name="T68" fmla="*/ 76 w 88"/>
                <a:gd name="T69" fmla="*/ 9 h 53"/>
                <a:gd name="T70" fmla="*/ 75 w 88"/>
                <a:gd name="T71" fmla="*/ 9 h 53"/>
                <a:gd name="T72" fmla="*/ 78 w 88"/>
                <a:gd name="T73"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 h="53">
                  <a:moveTo>
                    <a:pt x="87" y="14"/>
                  </a:moveTo>
                  <a:cubicBezTo>
                    <a:pt x="86" y="9"/>
                    <a:pt x="83" y="5"/>
                    <a:pt x="79" y="5"/>
                  </a:cubicBezTo>
                  <a:cubicBezTo>
                    <a:pt x="79" y="5"/>
                    <a:pt x="79" y="5"/>
                    <a:pt x="79" y="5"/>
                  </a:cubicBezTo>
                  <a:cubicBezTo>
                    <a:pt x="77" y="2"/>
                    <a:pt x="74" y="0"/>
                    <a:pt x="71" y="0"/>
                  </a:cubicBezTo>
                  <a:cubicBezTo>
                    <a:pt x="9" y="0"/>
                    <a:pt x="9" y="0"/>
                    <a:pt x="9" y="0"/>
                  </a:cubicBezTo>
                  <a:cubicBezTo>
                    <a:pt x="4" y="0"/>
                    <a:pt x="1" y="4"/>
                    <a:pt x="0" y="10"/>
                  </a:cubicBezTo>
                  <a:cubicBezTo>
                    <a:pt x="0" y="11"/>
                    <a:pt x="0" y="11"/>
                    <a:pt x="0" y="11"/>
                  </a:cubicBezTo>
                  <a:cubicBezTo>
                    <a:pt x="3" y="11"/>
                    <a:pt x="3" y="11"/>
                    <a:pt x="3" y="11"/>
                  </a:cubicBezTo>
                  <a:cubicBezTo>
                    <a:pt x="3" y="26"/>
                    <a:pt x="3" y="26"/>
                    <a:pt x="3" y="26"/>
                  </a:cubicBezTo>
                  <a:cubicBezTo>
                    <a:pt x="0" y="26"/>
                    <a:pt x="0" y="26"/>
                    <a:pt x="0" y="26"/>
                  </a:cubicBezTo>
                  <a:cubicBezTo>
                    <a:pt x="0" y="27"/>
                    <a:pt x="0" y="27"/>
                    <a:pt x="0" y="27"/>
                  </a:cubicBezTo>
                  <a:cubicBezTo>
                    <a:pt x="0" y="28"/>
                    <a:pt x="0" y="28"/>
                    <a:pt x="0" y="28"/>
                  </a:cubicBezTo>
                  <a:cubicBezTo>
                    <a:pt x="0" y="44"/>
                    <a:pt x="0" y="44"/>
                    <a:pt x="0" y="44"/>
                  </a:cubicBezTo>
                  <a:cubicBezTo>
                    <a:pt x="0" y="46"/>
                    <a:pt x="1" y="47"/>
                    <a:pt x="2" y="47"/>
                  </a:cubicBezTo>
                  <a:cubicBezTo>
                    <a:pt x="11" y="47"/>
                    <a:pt x="11" y="47"/>
                    <a:pt x="11" y="47"/>
                  </a:cubicBezTo>
                  <a:cubicBezTo>
                    <a:pt x="12" y="50"/>
                    <a:pt x="15" y="53"/>
                    <a:pt x="18" y="53"/>
                  </a:cubicBezTo>
                  <a:cubicBezTo>
                    <a:pt x="22" y="53"/>
                    <a:pt x="25" y="50"/>
                    <a:pt x="26" y="47"/>
                  </a:cubicBezTo>
                  <a:cubicBezTo>
                    <a:pt x="54" y="47"/>
                    <a:pt x="54" y="47"/>
                    <a:pt x="54" y="47"/>
                  </a:cubicBezTo>
                  <a:cubicBezTo>
                    <a:pt x="55" y="50"/>
                    <a:pt x="58" y="53"/>
                    <a:pt x="62" y="53"/>
                  </a:cubicBezTo>
                  <a:cubicBezTo>
                    <a:pt x="66" y="53"/>
                    <a:pt x="69" y="50"/>
                    <a:pt x="69" y="47"/>
                  </a:cubicBezTo>
                  <a:cubicBezTo>
                    <a:pt x="84" y="47"/>
                    <a:pt x="84" y="47"/>
                    <a:pt x="84" y="47"/>
                  </a:cubicBezTo>
                  <a:cubicBezTo>
                    <a:pt x="84" y="47"/>
                    <a:pt x="85" y="46"/>
                    <a:pt x="85" y="46"/>
                  </a:cubicBezTo>
                  <a:cubicBezTo>
                    <a:pt x="86" y="45"/>
                    <a:pt x="86" y="45"/>
                    <a:pt x="86" y="44"/>
                  </a:cubicBezTo>
                  <a:cubicBezTo>
                    <a:pt x="85" y="35"/>
                    <a:pt x="85" y="35"/>
                    <a:pt x="85" y="35"/>
                  </a:cubicBezTo>
                  <a:cubicBezTo>
                    <a:pt x="85" y="35"/>
                    <a:pt x="85" y="35"/>
                    <a:pt x="85" y="35"/>
                  </a:cubicBezTo>
                  <a:cubicBezTo>
                    <a:pt x="85" y="34"/>
                    <a:pt x="85" y="34"/>
                    <a:pt x="85" y="34"/>
                  </a:cubicBezTo>
                  <a:cubicBezTo>
                    <a:pt x="84" y="33"/>
                    <a:pt x="84" y="33"/>
                    <a:pt x="84" y="33"/>
                  </a:cubicBezTo>
                  <a:cubicBezTo>
                    <a:pt x="80" y="33"/>
                    <a:pt x="80" y="33"/>
                    <a:pt x="80" y="33"/>
                  </a:cubicBezTo>
                  <a:cubicBezTo>
                    <a:pt x="77" y="11"/>
                    <a:pt x="77" y="11"/>
                    <a:pt x="77" y="11"/>
                  </a:cubicBezTo>
                  <a:cubicBezTo>
                    <a:pt x="81" y="11"/>
                    <a:pt x="81" y="11"/>
                    <a:pt x="81" y="11"/>
                  </a:cubicBezTo>
                  <a:cubicBezTo>
                    <a:pt x="81" y="10"/>
                    <a:pt x="81" y="10"/>
                    <a:pt x="81" y="10"/>
                  </a:cubicBezTo>
                  <a:cubicBezTo>
                    <a:pt x="81" y="9"/>
                    <a:pt x="81" y="8"/>
                    <a:pt x="81" y="8"/>
                  </a:cubicBezTo>
                  <a:cubicBezTo>
                    <a:pt x="83" y="8"/>
                    <a:pt x="85" y="11"/>
                    <a:pt x="85" y="14"/>
                  </a:cubicBezTo>
                  <a:cubicBezTo>
                    <a:pt x="84" y="15"/>
                    <a:pt x="84" y="15"/>
                    <a:pt x="84" y="16"/>
                  </a:cubicBezTo>
                  <a:cubicBezTo>
                    <a:pt x="84" y="25"/>
                    <a:pt x="84" y="25"/>
                    <a:pt x="84" y="25"/>
                  </a:cubicBezTo>
                  <a:cubicBezTo>
                    <a:pt x="84" y="26"/>
                    <a:pt x="85" y="27"/>
                    <a:pt x="86" y="27"/>
                  </a:cubicBezTo>
                  <a:cubicBezTo>
                    <a:pt x="87" y="27"/>
                    <a:pt x="88" y="26"/>
                    <a:pt x="88" y="25"/>
                  </a:cubicBezTo>
                  <a:cubicBezTo>
                    <a:pt x="88" y="16"/>
                    <a:pt x="88" y="16"/>
                    <a:pt x="88" y="16"/>
                  </a:cubicBezTo>
                  <a:cubicBezTo>
                    <a:pt x="88" y="15"/>
                    <a:pt x="88" y="14"/>
                    <a:pt x="87" y="14"/>
                  </a:cubicBezTo>
                  <a:close/>
                  <a:moveTo>
                    <a:pt x="18" y="51"/>
                  </a:moveTo>
                  <a:cubicBezTo>
                    <a:pt x="15" y="51"/>
                    <a:pt x="13" y="48"/>
                    <a:pt x="13" y="45"/>
                  </a:cubicBezTo>
                  <a:cubicBezTo>
                    <a:pt x="13" y="42"/>
                    <a:pt x="15" y="40"/>
                    <a:pt x="18" y="40"/>
                  </a:cubicBezTo>
                  <a:cubicBezTo>
                    <a:pt x="21" y="40"/>
                    <a:pt x="24" y="42"/>
                    <a:pt x="24" y="45"/>
                  </a:cubicBezTo>
                  <a:cubicBezTo>
                    <a:pt x="24" y="48"/>
                    <a:pt x="21" y="51"/>
                    <a:pt x="18" y="51"/>
                  </a:cubicBezTo>
                  <a:close/>
                  <a:moveTo>
                    <a:pt x="62" y="51"/>
                  </a:moveTo>
                  <a:cubicBezTo>
                    <a:pt x="59" y="51"/>
                    <a:pt x="56" y="48"/>
                    <a:pt x="56" y="45"/>
                  </a:cubicBezTo>
                  <a:cubicBezTo>
                    <a:pt x="56" y="42"/>
                    <a:pt x="59" y="40"/>
                    <a:pt x="62" y="40"/>
                  </a:cubicBezTo>
                  <a:cubicBezTo>
                    <a:pt x="65" y="40"/>
                    <a:pt x="67" y="42"/>
                    <a:pt x="67" y="45"/>
                  </a:cubicBezTo>
                  <a:cubicBezTo>
                    <a:pt x="67" y="48"/>
                    <a:pt x="65" y="51"/>
                    <a:pt x="62" y="51"/>
                  </a:cubicBezTo>
                  <a:close/>
                  <a:moveTo>
                    <a:pt x="78" y="34"/>
                  </a:moveTo>
                  <a:cubicBezTo>
                    <a:pt x="78" y="34"/>
                    <a:pt x="78" y="35"/>
                    <a:pt x="79" y="35"/>
                  </a:cubicBezTo>
                  <a:cubicBezTo>
                    <a:pt x="80" y="35"/>
                    <a:pt x="80" y="35"/>
                    <a:pt x="80" y="35"/>
                  </a:cubicBezTo>
                  <a:cubicBezTo>
                    <a:pt x="80" y="35"/>
                    <a:pt x="80" y="35"/>
                    <a:pt x="80" y="35"/>
                  </a:cubicBezTo>
                  <a:cubicBezTo>
                    <a:pt x="80" y="35"/>
                    <a:pt x="80" y="35"/>
                    <a:pt x="80" y="35"/>
                  </a:cubicBezTo>
                  <a:cubicBezTo>
                    <a:pt x="81" y="42"/>
                    <a:pt x="81" y="42"/>
                    <a:pt x="81" y="42"/>
                  </a:cubicBezTo>
                  <a:cubicBezTo>
                    <a:pt x="69" y="42"/>
                    <a:pt x="69" y="42"/>
                    <a:pt x="69" y="42"/>
                  </a:cubicBezTo>
                  <a:cubicBezTo>
                    <a:pt x="68" y="39"/>
                    <a:pt x="65" y="37"/>
                    <a:pt x="62" y="37"/>
                  </a:cubicBezTo>
                  <a:cubicBezTo>
                    <a:pt x="59" y="37"/>
                    <a:pt x="56" y="39"/>
                    <a:pt x="55" y="42"/>
                  </a:cubicBezTo>
                  <a:cubicBezTo>
                    <a:pt x="25" y="42"/>
                    <a:pt x="25" y="42"/>
                    <a:pt x="25" y="42"/>
                  </a:cubicBezTo>
                  <a:cubicBezTo>
                    <a:pt x="24" y="39"/>
                    <a:pt x="22" y="37"/>
                    <a:pt x="18" y="37"/>
                  </a:cubicBezTo>
                  <a:cubicBezTo>
                    <a:pt x="15" y="37"/>
                    <a:pt x="13" y="39"/>
                    <a:pt x="11" y="42"/>
                  </a:cubicBezTo>
                  <a:cubicBezTo>
                    <a:pt x="4" y="42"/>
                    <a:pt x="4" y="42"/>
                    <a:pt x="4" y="42"/>
                  </a:cubicBezTo>
                  <a:cubicBezTo>
                    <a:pt x="4" y="28"/>
                    <a:pt x="4" y="28"/>
                    <a:pt x="4" y="28"/>
                  </a:cubicBezTo>
                  <a:cubicBezTo>
                    <a:pt x="4" y="28"/>
                    <a:pt x="4" y="28"/>
                    <a:pt x="4" y="28"/>
                  </a:cubicBezTo>
                  <a:cubicBezTo>
                    <a:pt x="5" y="28"/>
                    <a:pt x="5" y="27"/>
                    <a:pt x="5" y="27"/>
                  </a:cubicBezTo>
                  <a:cubicBezTo>
                    <a:pt x="5" y="10"/>
                    <a:pt x="5" y="10"/>
                    <a:pt x="5" y="10"/>
                  </a:cubicBezTo>
                  <a:cubicBezTo>
                    <a:pt x="5" y="9"/>
                    <a:pt x="5" y="9"/>
                    <a:pt x="5" y="9"/>
                  </a:cubicBezTo>
                  <a:cubicBezTo>
                    <a:pt x="5" y="6"/>
                    <a:pt x="7" y="5"/>
                    <a:pt x="9" y="5"/>
                  </a:cubicBezTo>
                  <a:cubicBezTo>
                    <a:pt x="71" y="5"/>
                    <a:pt x="71" y="5"/>
                    <a:pt x="71" y="5"/>
                  </a:cubicBezTo>
                  <a:cubicBezTo>
                    <a:pt x="73" y="5"/>
                    <a:pt x="75" y="6"/>
                    <a:pt x="76" y="9"/>
                  </a:cubicBezTo>
                  <a:cubicBezTo>
                    <a:pt x="76" y="9"/>
                    <a:pt x="76" y="9"/>
                    <a:pt x="76" y="9"/>
                  </a:cubicBezTo>
                  <a:cubicBezTo>
                    <a:pt x="75" y="9"/>
                    <a:pt x="75" y="9"/>
                    <a:pt x="75" y="9"/>
                  </a:cubicBezTo>
                  <a:cubicBezTo>
                    <a:pt x="75" y="9"/>
                    <a:pt x="75" y="10"/>
                    <a:pt x="75" y="10"/>
                  </a:cubicBezTo>
                  <a:lnTo>
                    <a:pt x="78" y="34"/>
                  </a:lnTo>
                  <a:close/>
                </a:path>
              </a:pathLst>
            </a:custGeom>
            <a:grpFill/>
            <a:ln>
              <a:solidFill>
                <a:srgbClr val="FFC617"/>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74" name="Freeform 390"/>
          <p:cNvSpPr>
            <a:spLocks noEditPoints="1"/>
          </p:cNvSpPr>
          <p:nvPr/>
        </p:nvSpPr>
        <p:spPr bwMode="auto">
          <a:xfrm>
            <a:off x="9829318" y="4070560"/>
            <a:ext cx="365427" cy="273458"/>
          </a:xfrm>
          <a:custGeom>
            <a:avLst/>
            <a:gdLst>
              <a:gd name="T0" fmla="*/ 98 w 100"/>
              <a:gd name="T1" fmla="*/ 13 h 75"/>
              <a:gd name="T2" fmla="*/ 83 w 100"/>
              <a:gd name="T3" fmla="*/ 0 h 75"/>
              <a:gd name="T4" fmla="*/ 63 w 100"/>
              <a:gd name="T5" fmla="*/ 10 h 75"/>
              <a:gd name="T6" fmla="*/ 26 w 100"/>
              <a:gd name="T7" fmla="*/ 19 h 75"/>
              <a:gd name="T8" fmla="*/ 11 w 100"/>
              <a:gd name="T9" fmla="*/ 35 h 75"/>
              <a:gd name="T10" fmla="*/ 1 w 100"/>
              <a:gd name="T11" fmla="*/ 56 h 75"/>
              <a:gd name="T12" fmla="*/ 23 w 100"/>
              <a:gd name="T13" fmla="*/ 75 h 75"/>
              <a:gd name="T14" fmla="*/ 69 w 100"/>
              <a:gd name="T15" fmla="*/ 49 h 75"/>
              <a:gd name="T16" fmla="*/ 94 w 100"/>
              <a:gd name="T17" fmla="*/ 29 h 75"/>
              <a:gd name="T18" fmla="*/ 28 w 100"/>
              <a:gd name="T19" fmla="*/ 23 h 75"/>
              <a:gd name="T20" fmla="*/ 49 w 100"/>
              <a:gd name="T21" fmla="*/ 19 h 75"/>
              <a:gd name="T22" fmla="*/ 24 w 100"/>
              <a:gd name="T23" fmla="*/ 29 h 75"/>
              <a:gd name="T24" fmla="*/ 3 w 100"/>
              <a:gd name="T25" fmla="*/ 49 h 75"/>
              <a:gd name="T26" fmla="*/ 18 w 100"/>
              <a:gd name="T27" fmla="*/ 34 h 75"/>
              <a:gd name="T28" fmla="*/ 18 w 100"/>
              <a:gd name="T29" fmla="*/ 48 h 75"/>
              <a:gd name="T30" fmla="*/ 21 w 100"/>
              <a:gd name="T31" fmla="*/ 50 h 75"/>
              <a:gd name="T32" fmla="*/ 22 w 100"/>
              <a:gd name="T33" fmla="*/ 44 h 75"/>
              <a:gd name="T34" fmla="*/ 50 w 100"/>
              <a:gd name="T35" fmla="*/ 47 h 75"/>
              <a:gd name="T36" fmla="*/ 76 w 100"/>
              <a:gd name="T37" fmla="*/ 31 h 75"/>
              <a:gd name="T38" fmla="*/ 75 w 100"/>
              <a:gd name="T39" fmla="*/ 26 h 75"/>
              <a:gd name="T40" fmla="*/ 49 w 100"/>
              <a:gd name="T41" fmla="*/ 42 h 75"/>
              <a:gd name="T42" fmla="*/ 23 w 100"/>
              <a:gd name="T43" fmla="*/ 31 h 75"/>
              <a:gd name="T44" fmla="*/ 50 w 100"/>
              <a:gd name="T45" fmla="*/ 22 h 75"/>
              <a:gd name="T46" fmla="*/ 61 w 100"/>
              <a:gd name="T47" fmla="*/ 18 h 75"/>
              <a:gd name="T48" fmla="*/ 68 w 100"/>
              <a:gd name="T49" fmla="*/ 16 h 75"/>
              <a:gd name="T50" fmla="*/ 62 w 100"/>
              <a:gd name="T51" fmla="*/ 14 h 75"/>
              <a:gd name="T52" fmla="*/ 70 w 100"/>
              <a:gd name="T53" fmla="*/ 7 h 75"/>
              <a:gd name="T54" fmla="*/ 90 w 100"/>
              <a:gd name="T55" fmla="*/ 5 h 75"/>
              <a:gd name="T56" fmla="*/ 95 w 100"/>
              <a:gd name="T57" fmla="*/ 15 h 75"/>
              <a:gd name="T58" fmla="*/ 93 w 100"/>
              <a:gd name="T59" fmla="*/ 20 h 75"/>
              <a:gd name="T60" fmla="*/ 91 w 100"/>
              <a:gd name="T61" fmla="*/ 22 h 75"/>
              <a:gd name="T62" fmla="*/ 67 w 100"/>
              <a:gd name="T63" fmla="*/ 41 h 75"/>
              <a:gd name="T64" fmla="*/ 22 w 100"/>
              <a:gd name="T65" fmla="*/ 66 h 75"/>
              <a:gd name="T66" fmla="*/ 4 w 100"/>
              <a:gd name="T67" fmla="*/ 58 h 75"/>
              <a:gd name="T68" fmla="*/ 3 w 100"/>
              <a:gd name="T69" fmla="*/ 56 h 75"/>
              <a:gd name="T70" fmla="*/ 3 w 100"/>
              <a:gd name="T71" fmla="*/ 49 h 75"/>
              <a:gd name="T72" fmla="*/ 79 w 100"/>
              <a:gd name="T73" fmla="*/ 38 h 75"/>
              <a:gd name="T74" fmla="*/ 44 w 100"/>
              <a:gd name="T75" fmla="*/ 66 h 75"/>
              <a:gd name="T76" fmla="*/ 6 w 100"/>
              <a:gd name="T77" fmla="*/ 65 h 75"/>
              <a:gd name="T78" fmla="*/ 5 w 100"/>
              <a:gd name="T79" fmla="*/ 62 h 75"/>
              <a:gd name="T80" fmla="*/ 7 w 100"/>
              <a:gd name="T81" fmla="*/ 64 h 75"/>
              <a:gd name="T82" fmla="*/ 9 w 100"/>
              <a:gd name="T83" fmla="*/ 66 h 75"/>
              <a:gd name="T84" fmla="*/ 12 w 100"/>
              <a:gd name="T85" fmla="*/ 67 h 75"/>
              <a:gd name="T86" fmla="*/ 14 w 100"/>
              <a:gd name="T87" fmla="*/ 68 h 75"/>
              <a:gd name="T88" fmla="*/ 16 w 100"/>
              <a:gd name="T89" fmla="*/ 68 h 75"/>
              <a:gd name="T90" fmla="*/ 19 w 100"/>
              <a:gd name="T91" fmla="*/ 69 h 75"/>
              <a:gd name="T92" fmla="*/ 22 w 100"/>
              <a:gd name="T93" fmla="*/ 69 h 75"/>
              <a:gd name="T94" fmla="*/ 39 w 100"/>
              <a:gd name="T95" fmla="*/ 65 h 75"/>
              <a:gd name="T96" fmla="*/ 68 w 100"/>
              <a:gd name="T97" fmla="*/ 43 h 75"/>
              <a:gd name="T98" fmla="*/ 93 w 100"/>
              <a:gd name="T99" fmla="*/ 23 h 75"/>
              <a:gd name="T100" fmla="*/ 95 w 100"/>
              <a:gd name="T101" fmla="*/ 21 h 75"/>
              <a:gd name="T102" fmla="*/ 96 w 100"/>
              <a:gd name="T103"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 h="75">
                <a:moveTo>
                  <a:pt x="98" y="15"/>
                </a:moveTo>
                <a:cubicBezTo>
                  <a:pt x="98" y="14"/>
                  <a:pt x="98" y="14"/>
                  <a:pt x="98" y="13"/>
                </a:cubicBezTo>
                <a:cubicBezTo>
                  <a:pt x="98" y="9"/>
                  <a:pt x="96" y="6"/>
                  <a:pt x="92" y="3"/>
                </a:cubicBezTo>
                <a:cubicBezTo>
                  <a:pt x="89" y="1"/>
                  <a:pt x="86" y="0"/>
                  <a:pt x="83" y="0"/>
                </a:cubicBezTo>
                <a:cubicBezTo>
                  <a:pt x="78" y="0"/>
                  <a:pt x="72" y="2"/>
                  <a:pt x="68" y="5"/>
                </a:cubicBezTo>
                <a:cubicBezTo>
                  <a:pt x="66" y="7"/>
                  <a:pt x="65" y="8"/>
                  <a:pt x="63" y="10"/>
                </a:cubicBezTo>
                <a:cubicBezTo>
                  <a:pt x="61" y="11"/>
                  <a:pt x="60" y="12"/>
                  <a:pt x="58" y="14"/>
                </a:cubicBezTo>
                <a:cubicBezTo>
                  <a:pt x="48" y="14"/>
                  <a:pt x="33" y="14"/>
                  <a:pt x="26" y="19"/>
                </a:cubicBezTo>
                <a:cubicBezTo>
                  <a:pt x="21" y="22"/>
                  <a:pt x="19" y="27"/>
                  <a:pt x="18" y="31"/>
                </a:cubicBezTo>
                <a:cubicBezTo>
                  <a:pt x="16" y="32"/>
                  <a:pt x="13" y="34"/>
                  <a:pt x="11" y="35"/>
                </a:cubicBezTo>
                <a:cubicBezTo>
                  <a:pt x="5" y="39"/>
                  <a:pt x="1" y="44"/>
                  <a:pt x="0" y="49"/>
                </a:cubicBezTo>
                <a:cubicBezTo>
                  <a:pt x="0" y="51"/>
                  <a:pt x="0" y="54"/>
                  <a:pt x="1" y="56"/>
                </a:cubicBezTo>
                <a:cubicBezTo>
                  <a:pt x="1" y="60"/>
                  <a:pt x="2" y="63"/>
                  <a:pt x="4" y="67"/>
                </a:cubicBezTo>
                <a:cubicBezTo>
                  <a:pt x="9" y="73"/>
                  <a:pt x="17" y="75"/>
                  <a:pt x="23" y="75"/>
                </a:cubicBezTo>
                <a:cubicBezTo>
                  <a:pt x="30" y="75"/>
                  <a:pt x="39" y="72"/>
                  <a:pt x="45" y="68"/>
                </a:cubicBezTo>
                <a:cubicBezTo>
                  <a:pt x="56" y="61"/>
                  <a:pt x="61" y="56"/>
                  <a:pt x="69" y="49"/>
                </a:cubicBezTo>
                <a:cubicBezTo>
                  <a:pt x="73" y="46"/>
                  <a:pt x="77" y="43"/>
                  <a:pt x="81" y="40"/>
                </a:cubicBezTo>
                <a:cubicBezTo>
                  <a:pt x="85" y="37"/>
                  <a:pt x="90" y="34"/>
                  <a:pt x="94" y="29"/>
                </a:cubicBezTo>
                <a:cubicBezTo>
                  <a:pt x="100" y="24"/>
                  <a:pt x="99" y="19"/>
                  <a:pt x="98" y="15"/>
                </a:cubicBezTo>
                <a:close/>
                <a:moveTo>
                  <a:pt x="28" y="23"/>
                </a:moveTo>
                <a:cubicBezTo>
                  <a:pt x="33" y="20"/>
                  <a:pt x="42" y="19"/>
                  <a:pt x="51" y="19"/>
                </a:cubicBezTo>
                <a:cubicBezTo>
                  <a:pt x="50" y="19"/>
                  <a:pt x="50" y="19"/>
                  <a:pt x="49" y="19"/>
                </a:cubicBezTo>
                <a:cubicBezTo>
                  <a:pt x="46" y="21"/>
                  <a:pt x="43" y="22"/>
                  <a:pt x="39" y="23"/>
                </a:cubicBezTo>
                <a:cubicBezTo>
                  <a:pt x="34" y="25"/>
                  <a:pt x="29" y="26"/>
                  <a:pt x="24" y="29"/>
                </a:cubicBezTo>
                <a:cubicBezTo>
                  <a:pt x="25" y="26"/>
                  <a:pt x="26" y="24"/>
                  <a:pt x="28" y="23"/>
                </a:cubicBezTo>
                <a:close/>
                <a:moveTo>
                  <a:pt x="3" y="49"/>
                </a:moveTo>
                <a:cubicBezTo>
                  <a:pt x="3" y="45"/>
                  <a:pt x="7" y="41"/>
                  <a:pt x="12" y="37"/>
                </a:cubicBezTo>
                <a:cubicBezTo>
                  <a:pt x="14" y="36"/>
                  <a:pt x="16" y="35"/>
                  <a:pt x="18" y="34"/>
                </a:cubicBezTo>
                <a:cubicBezTo>
                  <a:pt x="18" y="37"/>
                  <a:pt x="18" y="40"/>
                  <a:pt x="18" y="41"/>
                </a:cubicBezTo>
                <a:cubicBezTo>
                  <a:pt x="18" y="42"/>
                  <a:pt x="17" y="45"/>
                  <a:pt x="18" y="48"/>
                </a:cubicBezTo>
                <a:cubicBezTo>
                  <a:pt x="18" y="49"/>
                  <a:pt x="19" y="50"/>
                  <a:pt x="20" y="50"/>
                </a:cubicBezTo>
                <a:cubicBezTo>
                  <a:pt x="20" y="50"/>
                  <a:pt x="21" y="50"/>
                  <a:pt x="21" y="50"/>
                </a:cubicBezTo>
                <a:cubicBezTo>
                  <a:pt x="22" y="49"/>
                  <a:pt x="23" y="48"/>
                  <a:pt x="23" y="47"/>
                </a:cubicBezTo>
                <a:cubicBezTo>
                  <a:pt x="22" y="46"/>
                  <a:pt x="22" y="45"/>
                  <a:pt x="22" y="44"/>
                </a:cubicBezTo>
                <a:cubicBezTo>
                  <a:pt x="26" y="46"/>
                  <a:pt x="32" y="48"/>
                  <a:pt x="40" y="48"/>
                </a:cubicBezTo>
                <a:cubicBezTo>
                  <a:pt x="43" y="48"/>
                  <a:pt x="46" y="47"/>
                  <a:pt x="50" y="47"/>
                </a:cubicBezTo>
                <a:cubicBezTo>
                  <a:pt x="59" y="45"/>
                  <a:pt x="63" y="41"/>
                  <a:pt x="66" y="37"/>
                </a:cubicBezTo>
                <a:cubicBezTo>
                  <a:pt x="69" y="34"/>
                  <a:pt x="71" y="32"/>
                  <a:pt x="76" y="31"/>
                </a:cubicBezTo>
                <a:cubicBezTo>
                  <a:pt x="77" y="31"/>
                  <a:pt x="78" y="30"/>
                  <a:pt x="78" y="28"/>
                </a:cubicBezTo>
                <a:cubicBezTo>
                  <a:pt x="78" y="27"/>
                  <a:pt x="76" y="26"/>
                  <a:pt x="75" y="26"/>
                </a:cubicBezTo>
                <a:cubicBezTo>
                  <a:pt x="68" y="28"/>
                  <a:pt x="65" y="31"/>
                  <a:pt x="63" y="34"/>
                </a:cubicBezTo>
                <a:cubicBezTo>
                  <a:pt x="60" y="37"/>
                  <a:pt x="57" y="40"/>
                  <a:pt x="49" y="42"/>
                </a:cubicBezTo>
                <a:cubicBezTo>
                  <a:pt x="36" y="45"/>
                  <a:pt x="26" y="41"/>
                  <a:pt x="23" y="39"/>
                </a:cubicBezTo>
                <a:cubicBezTo>
                  <a:pt x="23" y="38"/>
                  <a:pt x="22" y="35"/>
                  <a:pt x="23" y="31"/>
                </a:cubicBezTo>
                <a:cubicBezTo>
                  <a:pt x="29" y="29"/>
                  <a:pt x="34" y="27"/>
                  <a:pt x="39" y="25"/>
                </a:cubicBezTo>
                <a:cubicBezTo>
                  <a:pt x="44" y="24"/>
                  <a:pt x="47" y="23"/>
                  <a:pt x="50" y="22"/>
                </a:cubicBezTo>
                <a:cubicBezTo>
                  <a:pt x="52" y="21"/>
                  <a:pt x="54" y="20"/>
                  <a:pt x="56" y="18"/>
                </a:cubicBezTo>
                <a:cubicBezTo>
                  <a:pt x="58" y="18"/>
                  <a:pt x="60" y="18"/>
                  <a:pt x="61" y="18"/>
                </a:cubicBezTo>
                <a:cubicBezTo>
                  <a:pt x="63" y="18"/>
                  <a:pt x="65" y="18"/>
                  <a:pt x="66" y="18"/>
                </a:cubicBezTo>
                <a:cubicBezTo>
                  <a:pt x="67" y="18"/>
                  <a:pt x="68" y="17"/>
                  <a:pt x="68" y="16"/>
                </a:cubicBezTo>
                <a:cubicBezTo>
                  <a:pt x="68" y="15"/>
                  <a:pt x="67" y="14"/>
                  <a:pt x="66" y="14"/>
                </a:cubicBezTo>
                <a:cubicBezTo>
                  <a:pt x="65" y="14"/>
                  <a:pt x="64" y="14"/>
                  <a:pt x="62" y="14"/>
                </a:cubicBezTo>
                <a:cubicBezTo>
                  <a:pt x="63" y="13"/>
                  <a:pt x="64" y="12"/>
                  <a:pt x="64" y="12"/>
                </a:cubicBezTo>
                <a:cubicBezTo>
                  <a:pt x="66" y="10"/>
                  <a:pt x="68" y="8"/>
                  <a:pt x="70" y="7"/>
                </a:cubicBezTo>
                <a:cubicBezTo>
                  <a:pt x="73" y="4"/>
                  <a:pt x="78" y="3"/>
                  <a:pt x="83" y="3"/>
                </a:cubicBezTo>
                <a:cubicBezTo>
                  <a:pt x="86" y="3"/>
                  <a:pt x="88" y="4"/>
                  <a:pt x="90" y="5"/>
                </a:cubicBezTo>
                <a:cubicBezTo>
                  <a:pt x="93" y="7"/>
                  <a:pt x="95" y="9"/>
                  <a:pt x="96" y="13"/>
                </a:cubicBezTo>
                <a:cubicBezTo>
                  <a:pt x="96" y="14"/>
                  <a:pt x="96" y="14"/>
                  <a:pt x="95" y="15"/>
                </a:cubicBezTo>
                <a:cubicBezTo>
                  <a:pt x="95" y="15"/>
                  <a:pt x="95" y="15"/>
                  <a:pt x="95" y="15"/>
                </a:cubicBezTo>
                <a:cubicBezTo>
                  <a:pt x="95" y="17"/>
                  <a:pt x="94" y="18"/>
                  <a:pt x="93" y="20"/>
                </a:cubicBezTo>
                <a:cubicBezTo>
                  <a:pt x="93" y="20"/>
                  <a:pt x="93" y="20"/>
                  <a:pt x="93" y="20"/>
                </a:cubicBezTo>
                <a:cubicBezTo>
                  <a:pt x="92" y="21"/>
                  <a:pt x="92" y="21"/>
                  <a:pt x="91" y="22"/>
                </a:cubicBezTo>
                <a:cubicBezTo>
                  <a:pt x="87" y="26"/>
                  <a:pt x="83" y="29"/>
                  <a:pt x="78" y="32"/>
                </a:cubicBezTo>
                <a:cubicBezTo>
                  <a:pt x="74" y="35"/>
                  <a:pt x="71" y="38"/>
                  <a:pt x="67" y="41"/>
                </a:cubicBezTo>
                <a:cubicBezTo>
                  <a:pt x="59" y="48"/>
                  <a:pt x="54" y="53"/>
                  <a:pt x="43" y="60"/>
                </a:cubicBezTo>
                <a:cubicBezTo>
                  <a:pt x="37" y="64"/>
                  <a:pt x="29" y="66"/>
                  <a:pt x="22" y="66"/>
                </a:cubicBezTo>
                <a:cubicBezTo>
                  <a:pt x="17" y="66"/>
                  <a:pt x="10" y="65"/>
                  <a:pt x="5" y="59"/>
                </a:cubicBezTo>
                <a:cubicBezTo>
                  <a:pt x="5" y="59"/>
                  <a:pt x="5" y="58"/>
                  <a:pt x="4" y="58"/>
                </a:cubicBezTo>
                <a:cubicBezTo>
                  <a:pt x="4" y="58"/>
                  <a:pt x="4" y="57"/>
                  <a:pt x="4" y="57"/>
                </a:cubicBezTo>
                <a:cubicBezTo>
                  <a:pt x="4" y="57"/>
                  <a:pt x="4" y="56"/>
                  <a:pt x="3" y="56"/>
                </a:cubicBezTo>
                <a:cubicBezTo>
                  <a:pt x="3" y="56"/>
                  <a:pt x="3" y="56"/>
                  <a:pt x="3" y="56"/>
                </a:cubicBezTo>
                <a:cubicBezTo>
                  <a:pt x="3" y="54"/>
                  <a:pt x="2" y="51"/>
                  <a:pt x="3" y="49"/>
                </a:cubicBezTo>
                <a:close/>
                <a:moveTo>
                  <a:pt x="92" y="28"/>
                </a:moveTo>
                <a:cubicBezTo>
                  <a:pt x="88" y="32"/>
                  <a:pt x="84" y="35"/>
                  <a:pt x="79" y="38"/>
                </a:cubicBezTo>
                <a:cubicBezTo>
                  <a:pt x="75" y="41"/>
                  <a:pt x="71" y="44"/>
                  <a:pt x="68" y="47"/>
                </a:cubicBezTo>
                <a:cubicBezTo>
                  <a:pt x="60" y="54"/>
                  <a:pt x="55" y="59"/>
                  <a:pt x="44" y="66"/>
                </a:cubicBezTo>
                <a:cubicBezTo>
                  <a:pt x="38" y="70"/>
                  <a:pt x="30" y="72"/>
                  <a:pt x="23" y="72"/>
                </a:cubicBezTo>
                <a:cubicBezTo>
                  <a:pt x="18" y="72"/>
                  <a:pt x="10" y="71"/>
                  <a:pt x="6" y="65"/>
                </a:cubicBezTo>
                <a:cubicBezTo>
                  <a:pt x="5" y="64"/>
                  <a:pt x="5" y="63"/>
                  <a:pt x="4" y="62"/>
                </a:cubicBezTo>
                <a:cubicBezTo>
                  <a:pt x="5" y="62"/>
                  <a:pt x="5" y="62"/>
                  <a:pt x="5" y="62"/>
                </a:cubicBezTo>
                <a:cubicBezTo>
                  <a:pt x="5" y="63"/>
                  <a:pt x="6" y="63"/>
                  <a:pt x="6" y="63"/>
                </a:cubicBezTo>
                <a:cubicBezTo>
                  <a:pt x="6" y="64"/>
                  <a:pt x="7" y="64"/>
                  <a:pt x="7" y="64"/>
                </a:cubicBezTo>
                <a:cubicBezTo>
                  <a:pt x="7" y="65"/>
                  <a:pt x="8" y="65"/>
                  <a:pt x="8" y="65"/>
                </a:cubicBezTo>
                <a:cubicBezTo>
                  <a:pt x="8" y="65"/>
                  <a:pt x="9" y="66"/>
                  <a:pt x="9" y="66"/>
                </a:cubicBezTo>
                <a:cubicBezTo>
                  <a:pt x="10" y="66"/>
                  <a:pt x="10" y="66"/>
                  <a:pt x="10" y="66"/>
                </a:cubicBezTo>
                <a:cubicBezTo>
                  <a:pt x="11" y="67"/>
                  <a:pt x="11" y="67"/>
                  <a:pt x="12" y="67"/>
                </a:cubicBezTo>
                <a:cubicBezTo>
                  <a:pt x="12" y="67"/>
                  <a:pt x="12" y="67"/>
                  <a:pt x="13" y="67"/>
                </a:cubicBezTo>
                <a:cubicBezTo>
                  <a:pt x="13" y="67"/>
                  <a:pt x="13" y="68"/>
                  <a:pt x="14" y="68"/>
                </a:cubicBezTo>
                <a:cubicBezTo>
                  <a:pt x="14" y="68"/>
                  <a:pt x="15" y="68"/>
                  <a:pt x="15" y="68"/>
                </a:cubicBezTo>
                <a:cubicBezTo>
                  <a:pt x="15" y="68"/>
                  <a:pt x="16" y="68"/>
                  <a:pt x="16" y="68"/>
                </a:cubicBezTo>
                <a:cubicBezTo>
                  <a:pt x="17" y="68"/>
                  <a:pt x="17" y="68"/>
                  <a:pt x="17" y="68"/>
                </a:cubicBezTo>
                <a:cubicBezTo>
                  <a:pt x="18" y="69"/>
                  <a:pt x="18" y="69"/>
                  <a:pt x="19" y="69"/>
                </a:cubicBezTo>
                <a:cubicBezTo>
                  <a:pt x="19" y="69"/>
                  <a:pt x="19" y="69"/>
                  <a:pt x="20" y="69"/>
                </a:cubicBezTo>
                <a:cubicBezTo>
                  <a:pt x="20" y="69"/>
                  <a:pt x="21" y="69"/>
                  <a:pt x="22" y="69"/>
                </a:cubicBezTo>
                <a:cubicBezTo>
                  <a:pt x="22" y="69"/>
                  <a:pt x="22" y="69"/>
                  <a:pt x="22" y="69"/>
                </a:cubicBezTo>
                <a:cubicBezTo>
                  <a:pt x="28" y="69"/>
                  <a:pt x="34" y="67"/>
                  <a:pt x="39" y="65"/>
                </a:cubicBezTo>
                <a:cubicBezTo>
                  <a:pt x="41" y="64"/>
                  <a:pt x="42" y="63"/>
                  <a:pt x="44" y="62"/>
                </a:cubicBezTo>
                <a:cubicBezTo>
                  <a:pt x="55" y="55"/>
                  <a:pt x="60" y="50"/>
                  <a:pt x="68" y="43"/>
                </a:cubicBezTo>
                <a:cubicBezTo>
                  <a:pt x="72" y="40"/>
                  <a:pt x="76" y="37"/>
                  <a:pt x="80" y="34"/>
                </a:cubicBezTo>
                <a:cubicBezTo>
                  <a:pt x="84" y="31"/>
                  <a:pt x="89" y="28"/>
                  <a:pt x="93" y="23"/>
                </a:cubicBezTo>
                <a:cubicBezTo>
                  <a:pt x="94" y="23"/>
                  <a:pt x="94" y="22"/>
                  <a:pt x="95" y="21"/>
                </a:cubicBezTo>
                <a:cubicBezTo>
                  <a:pt x="95" y="21"/>
                  <a:pt x="95" y="21"/>
                  <a:pt x="95" y="21"/>
                </a:cubicBezTo>
                <a:cubicBezTo>
                  <a:pt x="96" y="20"/>
                  <a:pt x="96" y="20"/>
                  <a:pt x="96" y="19"/>
                </a:cubicBezTo>
                <a:cubicBezTo>
                  <a:pt x="96" y="19"/>
                  <a:pt x="96" y="19"/>
                  <a:pt x="96" y="19"/>
                </a:cubicBezTo>
                <a:cubicBezTo>
                  <a:pt x="97" y="22"/>
                  <a:pt x="95" y="25"/>
                  <a:pt x="92" y="28"/>
                </a:cubicBezTo>
                <a:close/>
              </a:path>
            </a:pathLst>
          </a:custGeom>
          <a:solidFill>
            <a:srgbClr val="FFC617"/>
          </a:solidFill>
          <a:ln>
            <a:solidFill>
              <a:srgbClr val="FFC617"/>
            </a:solid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l="29917" r="31003"/>
          <a:stretch>
            <a:fillRect/>
          </a:stretch>
        </p:blipFill>
        <p:spPr>
          <a:xfrm>
            <a:off x="-1346" y="-5090"/>
            <a:ext cx="4291124" cy="6863090"/>
          </a:xfrm>
          <a:prstGeom prst="rect">
            <a:avLst/>
          </a:prstGeom>
        </p:spPr>
      </p:pic>
      <p:sp>
        <p:nvSpPr>
          <p:cNvPr id="13" name="文本框 12"/>
          <p:cNvSpPr txBox="1"/>
          <p:nvPr/>
        </p:nvSpPr>
        <p:spPr>
          <a:xfrm>
            <a:off x="899942" y="2852519"/>
            <a:ext cx="2737134" cy="646331"/>
          </a:xfrm>
          <a:prstGeom prst="rect">
            <a:avLst/>
          </a:prstGeom>
          <a:noFill/>
        </p:spPr>
        <p:txBody>
          <a:bodyPr wrap="square" rtlCol="0">
            <a:spAutoFit/>
          </a:bodyPr>
          <a:lstStyle/>
          <a:p>
            <a:r>
              <a:rPr lang="en-US" altLang="zh-CN" sz="3600" b="1" dirty="0">
                <a:solidFill>
                  <a:srgbClr val="FFC000"/>
                </a:solidFill>
                <a:cs typeface="+mn-ea"/>
                <a:sym typeface="+mn-lt"/>
              </a:rPr>
              <a:t>CONTENTS</a:t>
            </a:r>
            <a:endParaRPr lang="zh-CN" altLang="en-US" sz="4000" b="1" dirty="0">
              <a:solidFill>
                <a:srgbClr val="FFC000"/>
              </a:solidFill>
              <a:cs typeface="+mn-ea"/>
              <a:sym typeface="+mn-lt"/>
            </a:endParaRPr>
          </a:p>
        </p:txBody>
      </p:sp>
      <p:sp>
        <p:nvSpPr>
          <p:cNvPr id="17" name="直角三角形 16"/>
          <p:cNvSpPr/>
          <p:nvPr/>
        </p:nvSpPr>
        <p:spPr>
          <a:xfrm flipH="1">
            <a:off x="3420763" y="3246478"/>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18" name="直角三角形 17"/>
          <p:cNvSpPr/>
          <p:nvPr/>
        </p:nvSpPr>
        <p:spPr>
          <a:xfrm flipV="1">
            <a:off x="862255" y="2820769"/>
            <a:ext cx="254000" cy="254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cs typeface="+mn-ea"/>
              <a:sym typeface="+mn-lt"/>
            </a:endParaRPr>
          </a:p>
        </p:txBody>
      </p:sp>
      <p:sp>
        <p:nvSpPr>
          <p:cNvPr id="4" name="椭圆 3"/>
          <p:cNvSpPr/>
          <p:nvPr/>
        </p:nvSpPr>
        <p:spPr>
          <a:xfrm>
            <a:off x="5716810" y="1168400"/>
            <a:ext cx="787400" cy="787400"/>
          </a:xfrm>
          <a:prstGeom prst="ellipse">
            <a:avLst/>
          </a:prstGeom>
          <a:solidFill>
            <a:schemeClr val="accent6">
              <a:lumMod val="7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 name="文本框 7"/>
          <p:cNvSpPr txBox="1"/>
          <p:nvPr/>
        </p:nvSpPr>
        <p:spPr>
          <a:xfrm>
            <a:off x="5781899" y="1242108"/>
            <a:ext cx="1028700" cy="646331"/>
          </a:xfrm>
          <a:prstGeom prst="rect">
            <a:avLst/>
          </a:prstGeom>
          <a:noFill/>
        </p:spPr>
        <p:txBody>
          <a:bodyPr wrap="square" rtlCol="0">
            <a:spAutoFit/>
          </a:bodyPr>
          <a:lstStyle/>
          <a:p>
            <a:r>
              <a:rPr lang="en-US" altLang="zh-CN" sz="3600" dirty="0">
                <a:solidFill>
                  <a:prstClr val="white"/>
                </a:solidFill>
                <a:cs typeface="+mn-ea"/>
                <a:sym typeface="+mn-lt"/>
              </a:rPr>
              <a:t>01</a:t>
            </a:r>
            <a:endParaRPr lang="zh-CN" altLang="en-US" sz="3600" dirty="0">
              <a:solidFill>
                <a:prstClr val="white"/>
              </a:solidFill>
              <a:cs typeface="+mn-ea"/>
              <a:sym typeface="+mn-lt"/>
            </a:endParaRPr>
          </a:p>
        </p:txBody>
      </p:sp>
      <p:sp>
        <p:nvSpPr>
          <p:cNvPr id="12" name="文本框 11"/>
          <p:cNvSpPr txBox="1"/>
          <p:nvPr/>
        </p:nvSpPr>
        <p:spPr>
          <a:xfrm>
            <a:off x="6791546" y="1168400"/>
            <a:ext cx="4056063" cy="523220"/>
          </a:xfrm>
          <a:prstGeom prst="rect">
            <a:avLst/>
          </a:prstGeom>
          <a:noFill/>
        </p:spPr>
        <p:txBody>
          <a:bodyPr wrap="square" rtlCol="0">
            <a:spAutoFit/>
          </a:bodyPr>
          <a:lstStyle/>
          <a:p>
            <a:r>
              <a:rPr lang="en-US" altLang="zh-CN" sz="2800" dirty="0">
                <a:solidFill>
                  <a:prstClr val="black">
                    <a:lumMod val="65000"/>
                    <a:lumOff val="35000"/>
                  </a:prstClr>
                </a:solidFill>
                <a:cs typeface="+mn-ea"/>
                <a:sym typeface="+mn-lt"/>
              </a:rPr>
              <a:t>Click To Add Your Title</a:t>
            </a:r>
            <a:endParaRPr lang="zh-CN" altLang="en-US" sz="2800" dirty="0">
              <a:solidFill>
                <a:prstClr val="black">
                  <a:lumMod val="65000"/>
                  <a:lumOff val="35000"/>
                </a:prstClr>
              </a:solidFill>
              <a:cs typeface="+mn-ea"/>
              <a:sym typeface="+mn-lt"/>
            </a:endParaRPr>
          </a:p>
        </p:txBody>
      </p:sp>
      <p:sp>
        <p:nvSpPr>
          <p:cNvPr id="20" name="文本框 19"/>
          <p:cNvSpPr txBox="1"/>
          <p:nvPr/>
        </p:nvSpPr>
        <p:spPr>
          <a:xfrm>
            <a:off x="6810599" y="1655465"/>
            <a:ext cx="2658716" cy="338554"/>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Lorem ipsum dolor sit amet</a:t>
            </a:r>
            <a:endParaRPr lang="zh-CN" altLang="en-US" sz="1600" dirty="0">
              <a:solidFill>
                <a:prstClr val="black">
                  <a:lumMod val="65000"/>
                  <a:lumOff val="35000"/>
                </a:prstClr>
              </a:solidFill>
              <a:cs typeface="+mn-ea"/>
              <a:sym typeface="+mn-lt"/>
            </a:endParaRPr>
          </a:p>
        </p:txBody>
      </p:sp>
      <p:sp>
        <p:nvSpPr>
          <p:cNvPr id="5" name="椭圆 4"/>
          <p:cNvSpPr/>
          <p:nvPr/>
        </p:nvSpPr>
        <p:spPr>
          <a:xfrm>
            <a:off x="5716810" y="2408995"/>
            <a:ext cx="787400" cy="759806"/>
          </a:xfrm>
          <a:prstGeom prst="ellipse">
            <a:avLst/>
          </a:prstGeom>
          <a:solidFill>
            <a:srgbClr val="FFC0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文本框 9"/>
          <p:cNvSpPr txBox="1"/>
          <p:nvPr/>
        </p:nvSpPr>
        <p:spPr>
          <a:xfrm>
            <a:off x="5762847" y="2481653"/>
            <a:ext cx="1028700" cy="646331"/>
          </a:xfrm>
          <a:prstGeom prst="rect">
            <a:avLst/>
          </a:prstGeom>
          <a:noFill/>
        </p:spPr>
        <p:txBody>
          <a:bodyPr wrap="square" rtlCol="0">
            <a:spAutoFit/>
          </a:bodyPr>
          <a:lstStyle/>
          <a:p>
            <a:r>
              <a:rPr lang="en-US" altLang="zh-CN" sz="3600" dirty="0">
                <a:solidFill>
                  <a:prstClr val="white"/>
                </a:solidFill>
                <a:cs typeface="+mn-ea"/>
                <a:sym typeface="+mn-lt"/>
              </a:rPr>
              <a:t>02</a:t>
            </a:r>
            <a:endParaRPr lang="zh-CN" altLang="en-US" sz="3600" dirty="0">
              <a:solidFill>
                <a:prstClr val="white"/>
              </a:solidFill>
              <a:cs typeface="+mn-ea"/>
              <a:sym typeface="+mn-lt"/>
            </a:endParaRPr>
          </a:p>
        </p:txBody>
      </p:sp>
      <p:sp>
        <p:nvSpPr>
          <p:cNvPr id="21" name="文本框 20"/>
          <p:cNvSpPr txBox="1"/>
          <p:nvPr/>
        </p:nvSpPr>
        <p:spPr>
          <a:xfrm>
            <a:off x="6791546" y="2437928"/>
            <a:ext cx="4056063" cy="523220"/>
          </a:xfrm>
          <a:prstGeom prst="rect">
            <a:avLst/>
          </a:prstGeom>
          <a:noFill/>
        </p:spPr>
        <p:txBody>
          <a:bodyPr wrap="square" rtlCol="0">
            <a:spAutoFit/>
          </a:bodyPr>
          <a:lstStyle/>
          <a:p>
            <a:r>
              <a:rPr lang="en-US" altLang="zh-CN" sz="2800" dirty="0">
                <a:solidFill>
                  <a:prstClr val="black">
                    <a:lumMod val="65000"/>
                    <a:lumOff val="35000"/>
                  </a:prstClr>
                </a:solidFill>
                <a:cs typeface="+mn-ea"/>
                <a:sym typeface="+mn-lt"/>
              </a:rPr>
              <a:t>Click To Add Your Title</a:t>
            </a:r>
            <a:endParaRPr lang="zh-CN" altLang="en-US" sz="2800" dirty="0">
              <a:solidFill>
                <a:prstClr val="black">
                  <a:lumMod val="65000"/>
                  <a:lumOff val="35000"/>
                </a:prstClr>
              </a:solidFill>
              <a:cs typeface="+mn-ea"/>
              <a:sym typeface="+mn-lt"/>
            </a:endParaRPr>
          </a:p>
        </p:txBody>
      </p:sp>
      <p:sp>
        <p:nvSpPr>
          <p:cNvPr id="22" name="文本框 21"/>
          <p:cNvSpPr txBox="1"/>
          <p:nvPr/>
        </p:nvSpPr>
        <p:spPr>
          <a:xfrm>
            <a:off x="6810598" y="2907924"/>
            <a:ext cx="2799393" cy="338554"/>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Lorem ipsum dolor sit amet</a:t>
            </a:r>
            <a:endParaRPr lang="zh-CN" altLang="en-US" sz="1600" dirty="0">
              <a:solidFill>
                <a:prstClr val="black">
                  <a:lumMod val="65000"/>
                  <a:lumOff val="35000"/>
                </a:prstClr>
              </a:solidFill>
              <a:cs typeface="+mn-ea"/>
              <a:sym typeface="+mn-lt"/>
            </a:endParaRPr>
          </a:p>
        </p:txBody>
      </p:sp>
      <p:sp>
        <p:nvSpPr>
          <p:cNvPr id="6" name="椭圆 5"/>
          <p:cNvSpPr/>
          <p:nvPr/>
        </p:nvSpPr>
        <p:spPr>
          <a:xfrm>
            <a:off x="5716810" y="3649590"/>
            <a:ext cx="787400" cy="748102"/>
          </a:xfrm>
          <a:prstGeom prst="ellipse">
            <a:avLst/>
          </a:prstGeom>
          <a:solidFill>
            <a:schemeClr val="accent2">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文本框 8"/>
          <p:cNvSpPr txBox="1"/>
          <p:nvPr/>
        </p:nvSpPr>
        <p:spPr>
          <a:xfrm>
            <a:off x="5767610" y="3716604"/>
            <a:ext cx="1028700" cy="646331"/>
          </a:xfrm>
          <a:prstGeom prst="rect">
            <a:avLst/>
          </a:prstGeom>
          <a:noFill/>
        </p:spPr>
        <p:txBody>
          <a:bodyPr wrap="square" rtlCol="0">
            <a:spAutoFit/>
          </a:bodyPr>
          <a:lstStyle/>
          <a:p>
            <a:r>
              <a:rPr lang="en-US" altLang="zh-CN" sz="3600" dirty="0">
                <a:solidFill>
                  <a:prstClr val="white"/>
                </a:solidFill>
                <a:cs typeface="+mn-ea"/>
                <a:sym typeface="+mn-lt"/>
              </a:rPr>
              <a:t>03</a:t>
            </a:r>
            <a:endParaRPr lang="zh-CN" altLang="en-US" sz="3600" dirty="0">
              <a:solidFill>
                <a:prstClr val="white"/>
              </a:solidFill>
              <a:cs typeface="+mn-ea"/>
              <a:sym typeface="+mn-lt"/>
            </a:endParaRPr>
          </a:p>
        </p:txBody>
      </p:sp>
      <p:sp>
        <p:nvSpPr>
          <p:cNvPr id="23" name="文本框 22"/>
          <p:cNvSpPr txBox="1"/>
          <p:nvPr/>
        </p:nvSpPr>
        <p:spPr>
          <a:xfrm>
            <a:off x="6791546" y="3690795"/>
            <a:ext cx="4056063" cy="523220"/>
          </a:xfrm>
          <a:prstGeom prst="rect">
            <a:avLst/>
          </a:prstGeom>
          <a:noFill/>
        </p:spPr>
        <p:txBody>
          <a:bodyPr wrap="square" rtlCol="0">
            <a:spAutoFit/>
          </a:bodyPr>
          <a:lstStyle/>
          <a:p>
            <a:r>
              <a:rPr lang="en-US" altLang="zh-CN" sz="2800" dirty="0">
                <a:solidFill>
                  <a:prstClr val="black">
                    <a:lumMod val="65000"/>
                    <a:lumOff val="35000"/>
                  </a:prstClr>
                </a:solidFill>
                <a:cs typeface="+mn-ea"/>
                <a:sym typeface="+mn-lt"/>
              </a:rPr>
              <a:t>Click To Add Your Title</a:t>
            </a:r>
            <a:endParaRPr lang="zh-CN" altLang="en-US" sz="2800" dirty="0">
              <a:solidFill>
                <a:prstClr val="black">
                  <a:lumMod val="65000"/>
                  <a:lumOff val="35000"/>
                </a:prstClr>
              </a:solidFill>
              <a:cs typeface="+mn-ea"/>
              <a:sym typeface="+mn-lt"/>
            </a:endParaRPr>
          </a:p>
        </p:txBody>
      </p:sp>
      <p:sp>
        <p:nvSpPr>
          <p:cNvPr id="24" name="文本框 23"/>
          <p:cNvSpPr txBox="1"/>
          <p:nvPr/>
        </p:nvSpPr>
        <p:spPr>
          <a:xfrm>
            <a:off x="6810599" y="4153552"/>
            <a:ext cx="2658716" cy="338554"/>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Lorem ipsum dolor sit amet</a:t>
            </a:r>
            <a:endParaRPr lang="zh-CN" altLang="en-US" sz="1600" dirty="0">
              <a:solidFill>
                <a:prstClr val="black">
                  <a:lumMod val="65000"/>
                  <a:lumOff val="35000"/>
                </a:prstClr>
              </a:solidFill>
              <a:cs typeface="+mn-ea"/>
              <a:sym typeface="+mn-lt"/>
            </a:endParaRPr>
          </a:p>
        </p:txBody>
      </p:sp>
      <p:sp>
        <p:nvSpPr>
          <p:cNvPr id="7" name="椭圆 6"/>
          <p:cNvSpPr/>
          <p:nvPr/>
        </p:nvSpPr>
        <p:spPr>
          <a:xfrm>
            <a:off x="5716810" y="4902200"/>
            <a:ext cx="787400" cy="787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文本框 10"/>
          <p:cNvSpPr txBox="1"/>
          <p:nvPr/>
        </p:nvSpPr>
        <p:spPr>
          <a:xfrm>
            <a:off x="5767610" y="4972734"/>
            <a:ext cx="1028700" cy="646331"/>
          </a:xfrm>
          <a:prstGeom prst="rect">
            <a:avLst/>
          </a:prstGeom>
          <a:noFill/>
        </p:spPr>
        <p:txBody>
          <a:bodyPr wrap="square" rtlCol="0">
            <a:spAutoFit/>
          </a:bodyPr>
          <a:lstStyle/>
          <a:p>
            <a:r>
              <a:rPr lang="en-US" altLang="zh-CN" sz="3600" dirty="0">
                <a:solidFill>
                  <a:prstClr val="white"/>
                </a:solidFill>
                <a:cs typeface="+mn-ea"/>
                <a:sym typeface="+mn-lt"/>
              </a:rPr>
              <a:t>04</a:t>
            </a:r>
            <a:endParaRPr lang="zh-CN" altLang="en-US" sz="3600" dirty="0">
              <a:solidFill>
                <a:prstClr val="white"/>
              </a:solidFill>
              <a:cs typeface="+mn-ea"/>
              <a:sym typeface="+mn-lt"/>
            </a:endParaRPr>
          </a:p>
        </p:txBody>
      </p:sp>
      <p:sp>
        <p:nvSpPr>
          <p:cNvPr id="25" name="文本框 24"/>
          <p:cNvSpPr txBox="1"/>
          <p:nvPr/>
        </p:nvSpPr>
        <p:spPr>
          <a:xfrm>
            <a:off x="6791546" y="4890185"/>
            <a:ext cx="4056063" cy="523220"/>
          </a:xfrm>
          <a:prstGeom prst="rect">
            <a:avLst/>
          </a:prstGeom>
          <a:noFill/>
        </p:spPr>
        <p:txBody>
          <a:bodyPr wrap="square" rtlCol="0">
            <a:spAutoFit/>
          </a:bodyPr>
          <a:lstStyle/>
          <a:p>
            <a:r>
              <a:rPr lang="en-US" altLang="zh-CN" sz="2800" dirty="0">
                <a:solidFill>
                  <a:prstClr val="black">
                    <a:lumMod val="65000"/>
                    <a:lumOff val="35000"/>
                  </a:prstClr>
                </a:solidFill>
                <a:cs typeface="+mn-ea"/>
                <a:sym typeface="+mn-lt"/>
              </a:rPr>
              <a:t>Click To Add Your Title</a:t>
            </a:r>
            <a:endParaRPr lang="zh-CN" altLang="en-US" sz="2800" dirty="0">
              <a:solidFill>
                <a:prstClr val="black">
                  <a:lumMod val="65000"/>
                  <a:lumOff val="35000"/>
                </a:prstClr>
              </a:solidFill>
              <a:cs typeface="+mn-ea"/>
              <a:sym typeface="+mn-lt"/>
            </a:endParaRPr>
          </a:p>
        </p:txBody>
      </p:sp>
      <p:sp>
        <p:nvSpPr>
          <p:cNvPr id="26" name="文本框 25"/>
          <p:cNvSpPr txBox="1"/>
          <p:nvPr/>
        </p:nvSpPr>
        <p:spPr>
          <a:xfrm>
            <a:off x="6810599" y="5377250"/>
            <a:ext cx="2878524" cy="338554"/>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Lorem ipsum dolor sit amet</a:t>
            </a:r>
            <a:endParaRPr lang="zh-CN" altLang="en-US" sz="1600" dirty="0">
              <a:solidFill>
                <a:prstClr val="black">
                  <a:lumMod val="65000"/>
                  <a:lumOff val="35000"/>
                </a:prstClr>
              </a:solidFill>
              <a:cs typeface="+mn-ea"/>
              <a:sym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70700"/>
          </a:xfrm>
          <a:prstGeom prst="rect">
            <a:avLst/>
          </a:prstGeom>
        </p:spPr>
      </p:pic>
      <p:sp>
        <p:nvSpPr>
          <p:cNvPr id="7" name="矩形 6"/>
          <p:cNvSpPr/>
          <p:nvPr/>
        </p:nvSpPr>
        <p:spPr>
          <a:xfrm>
            <a:off x="2154237" y="-40116"/>
            <a:ext cx="6405563" cy="6858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483" y="2222499"/>
            <a:ext cx="3638553" cy="2425702"/>
          </a:xfrm>
          <a:prstGeom prst="rect">
            <a:avLst/>
          </a:prstGeom>
          <a:ln w="19050">
            <a:solidFill>
              <a:schemeClr val="accent4">
                <a:lumMod val="20000"/>
                <a:lumOff val="80000"/>
                <a:alpha val="72000"/>
              </a:schemeClr>
            </a:solidFill>
          </a:ln>
        </p:spPr>
      </p:pic>
      <p:grpSp>
        <p:nvGrpSpPr>
          <p:cNvPr id="9" name="组合 8"/>
          <p:cNvGrpSpPr/>
          <p:nvPr/>
        </p:nvGrpSpPr>
        <p:grpSpPr>
          <a:xfrm>
            <a:off x="1092200" y="584200"/>
            <a:ext cx="4165599" cy="1107996"/>
            <a:chOff x="1092200" y="584200"/>
            <a:chExt cx="4165599" cy="1107996"/>
          </a:xfrm>
        </p:grpSpPr>
        <p:sp>
          <p:nvSpPr>
            <p:cNvPr id="11" name="文本框 10"/>
            <p:cNvSpPr txBox="1"/>
            <p:nvPr/>
          </p:nvSpPr>
          <p:spPr>
            <a:xfrm>
              <a:off x="1092200" y="584200"/>
              <a:ext cx="1282700" cy="1107996"/>
            </a:xfrm>
            <a:prstGeom prst="rect">
              <a:avLst/>
            </a:prstGeom>
            <a:noFill/>
          </p:spPr>
          <p:txBody>
            <a:bodyPr wrap="square" rtlCol="0">
              <a:spAutoFit/>
            </a:bodyPr>
            <a:lstStyle/>
            <a:p>
              <a:r>
                <a:rPr lang="en-US" altLang="zh-CN" sz="6600" dirty="0">
                  <a:solidFill>
                    <a:srgbClr val="FFC000">
                      <a:lumMod val="60000"/>
                      <a:lumOff val="40000"/>
                    </a:srgbClr>
                  </a:solidFill>
                  <a:cs typeface="+mn-ea"/>
                  <a:sym typeface="+mn-lt"/>
                </a:rPr>
                <a:t>04</a:t>
              </a:r>
              <a:endParaRPr lang="zh-CN" altLang="en-US" sz="6600" dirty="0">
                <a:solidFill>
                  <a:srgbClr val="FFC000">
                    <a:lumMod val="60000"/>
                    <a:lumOff val="40000"/>
                  </a:srgbClr>
                </a:solidFill>
                <a:cs typeface="+mn-ea"/>
                <a:sym typeface="+mn-lt"/>
              </a:endParaRPr>
            </a:p>
          </p:txBody>
        </p:sp>
        <p:sp>
          <p:nvSpPr>
            <p:cNvPr id="12" name="文本框 11"/>
            <p:cNvSpPr txBox="1"/>
            <p:nvPr/>
          </p:nvSpPr>
          <p:spPr>
            <a:xfrm>
              <a:off x="2141536" y="783510"/>
              <a:ext cx="3116263" cy="523220"/>
            </a:xfrm>
            <a:prstGeom prst="rect">
              <a:avLst/>
            </a:prstGeom>
            <a:noFill/>
            <a:effectLst>
              <a:glow>
                <a:schemeClr val="accent1">
                  <a:alpha val="40000"/>
                </a:schemeClr>
              </a:glow>
            </a:effectLst>
          </p:spPr>
          <p:txBody>
            <a:bodyPr wrap="square" rtlCol="0">
              <a:spAutoFit/>
            </a:bodyPr>
            <a:lstStyle/>
            <a:p>
              <a:r>
                <a:rPr lang="en-US" altLang="zh-CN" sz="2800" dirty="0">
                  <a:solidFill>
                    <a:srgbClr val="FFC000">
                      <a:lumMod val="60000"/>
                      <a:lumOff val="40000"/>
                    </a:srgbClr>
                  </a:solidFill>
                  <a:cs typeface="+mn-ea"/>
                  <a:sym typeface="+mn-lt"/>
                </a:rPr>
                <a:t>Click To Add Title</a:t>
              </a:r>
              <a:endParaRPr lang="zh-CN" altLang="en-US" sz="2800" dirty="0">
                <a:solidFill>
                  <a:srgbClr val="FFC000">
                    <a:lumMod val="60000"/>
                    <a:lumOff val="40000"/>
                  </a:srgbClr>
                </a:solidFill>
                <a:cs typeface="+mn-ea"/>
                <a:sym typeface="+mn-lt"/>
              </a:endParaRPr>
            </a:p>
          </p:txBody>
        </p:sp>
        <p:sp>
          <p:nvSpPr>
            <p:cNvPr id="13" name="矩形 12"/>
            <p:cNvSpPr/>
            <p:nvPr/>
          </p:nvSpPr>
          <p:spPr>
            <a:xfrm>
              <a:off x="2154236" y="1254725"/>
              <a:ext cx="1806392" cy="307777"/>
            </a:xfrm>
            <a:prstGeom prst="rect">
              <a:avLst/>
            </a:prstGeom>
          </p:spPr>
          <p:txBody>
            <a:bodyPr wrap="none">
              <a:spAutoFit/>
            </a:bodyPr>
            <a:lstStyle/>
            <a:p>
              <a:r>
                <a:rPr lang="en-US" altLang="zh-CN" sz="1400" dirty="0">
                  <a:solidFill>
                    <a:srgbClr val="FFC000">
                      <a:lumMod val="20000"/>
                      <a:lumOff val="80000"/>
                    </a:srgbClr>
                  </a:solidFill>
                  <a:cs typeface="+mn-ea"/>
                  <a:sym typeface="+mn-lt"/>
                </a:rPr>
                <a:t>Add  Your  text  here</a:t>
              </a:r>
              <a:endParaRPr lang="zh-CN" altLang="en-US" sz="1400" dirty="0">
                <a:solidFill>
                  <a:srgbClr val="FFC000">
                    <a:lumMod val="20000"/>
                    <a:lumOff val="80000"/>
                  </a:srgbClr>
                </a:solidFill>
                <a:cs typeface="+mn-ea"/>
                <a:sym typeface="+mn-lt"/>
              </a:endParaRPr>
            </a:p>
          </p:txBody>
        </p:sp>
      </p:grpSp>
      <p:sp>
        <p:nvSpPr>
          <p:cNvPr id="15" name="文本框 14"/>
          <p:cNvSpPr txBox="1"/>
          <p:nvPr/>
        </p:nvSpPr>
        <p:spPr>
          <a:xfrm>
            <a:off x="2709785" y="2982005"/>
            <a:ext cx="3937785" cy="1502976"/>
          </a:xfrm>
          <a:prstGeom prst="rect">
            <a:avLst/>
          </a:prstGeom>
          <a:noFill/>
        </p:spPr>
        <p:txBody>
          <a:bodyPr wrap="square" rtlCol="0">
            <a:spAutoFit/>
          </a:bodyPr>
          <a:lstStyle/>
          <a:p>
            <a:pPr marL="285750" indent="-285750">
              <a:lnSpc>
                <a:spcPts val="2200"/>
              </a:lnSpc>
              <a:buFont typeface="Arial" panose="020B0604020202020204" pitchFamily="34" charset="0"/>
              <a:buChar char="•"/>
            </a:pPr>
            <a:r>
              <a:rPr lang="en-US" altLang="zh-CN" sz="1400" dirty="0">
                <a:solidFill>
                  <a:prstClr val="white">
                    <a:lumMod val="95000"/>
                  </a:prstClr>
                </a:solidFill>
                <a:cs typeface="+mn-ea"/>
                <a:sym typeface="+mn-lt"/>
              </a:rPr>
              <a:t>Add  your  text  here add  your  text  here </a:t>
            </a:r>
            <a:endParaRPr lang="en-US" altLang="zh-CN" sz="1400" dirty="0">
              <a:solidFill>
                <a:prstClr val="white">
                  <a:lumMod val="95000"/>
                </a:prstClr>
              </a:solidFill>
              <a:cs typeface="+mn-ea"/>
              <a:sym typeface="+mn-lt"/>
            </a:endParaRPr>
          </a:p>
          <a:p>
            <a:pPr marL="285750" indent="-285750">
              <a:lnSpc>
                <a:spcPts val="2200"/>
              </a:lnSpc>
              <a:buFont typeface="Arial" panose="020B0604020202020204" pitchFamily="34" charset="0"/>
              <a:buChar char="•"/>
            </a:pPr>
            <a:r>
              <a:rPr lang="en-US" altLang="zh-CN" sz="1400" dirty="0">
                <a:solidFill>
                  <a:prstClr val="white">
                    <a:lumMod val="95000"/>
                  </a:prstClr>
                </a:solidFill>
                <a:cs typeface="+mn-ea"/>
                <a:sym typeface="+mn-lt"/>
              </a:rPr>
              <a:t>Add  your  text  here add  your  text  here </a:t>
            </a:r>
            <a:endParaRPr lang="en-US" altLang="zh-CN" sz="1400" dirty="0">
              <a:solidFill>
                <a:prstClr val="white">
                  <a:lumMod val="95000"/>
                </a:prstClr>
              </a:solidFill>
              <a:cs typeface="+mn-ea"/>
              <a:sym typeface="+mn-lt"/>
            </a:endParaRPr>
          </a:p>
          <a:p>
            <a:pPr marL="285750" indent="-285750">
              <a:lnSpc>
                <a:spcPts val="2200"/>
              </a:lnSpc>
              <a:buFont typeface="Arial" panose="020B0604020202020204" pitchFamily="34" charset="0"/>
              <a:buChar char="•"/>
            </a:pPr>
            <a:r>
              <a:rPr lang="en-US" altLang="zh-CN" sz="1400" dirty="0">
                <a:solidFill>
                  <a:prstClr val="white">
                    <a:lumMod val="95000"/>
                  </a:prstClr>
                </a:solidFill>
                <a:cs typeface="+mn-ea"/>
                <a:sym typeface="+mn-lt"/>
              </a:rPr>
              <a:t>Add  your  text  here add  your  text  here </a:t>
            </a:r>
            <a:endParaRPr lang="en-US" altLang="zh-CN" sz="1400" dirty="0">
              <a:solidFill>
                <a:prstClr val="white">
                  <a:lumMod val="95000"/>
                </a:prstClr>
              </a:solidFill>
              <a:cs typeface="+mn-ea"/>
              <a:sym typeface="+mn-lt"/>
            </a:endParaRPr>
          </a:p>
          <a:p>
            <a:pPr marL="285750" indent="-285750">
              <a:lnSpc>
                <a:spcPts val="2200"/>
              </a:lnSpc>
              <a:buFont typeface="Arial" panose="020B0604020202020204" pitchFamily="34" charset="0"/>
              <a:buChar char="•"/>
            </a:pPr>
            <a:r>
              <a:rPr lang="en-US" altLang="zh-CN" sz="1400" dirty="0">
                <a:solidFill>
                  <a:prstClr val="white">
                    <a:lumMod val="95000"/>
                  </a:prstClr>
                </a:solidFill>
                <a:cs typeface="+mn-ea"/>
                <a:sym typeface="+mn-lt"/>
              </a:rPr>
              <a:t>Add  your  text  here add  your  text  here </a:t>
            </a:r>
            <a:endParaRPr lang="en-US" altLang="zh-CN" sz="1400" dirty="0">
              <a:solidFill>
                <a:prstClr val="white">
                  <a:lumMod val="95000"/>
                </a:prstClr>
              </a:solidFill>
              <a:cs typeface="+mn-ea"/>
              <a:sym typeface="+mn-lt"/>
            </a:endParaRPr>
          </a:p>
          <a:p>
            <a:pPr marL="285750" indent="-285750">
              <a:lnSpc>
                <a:spcPts val="2200"/>
              </a:lnSpc>
              <a:buFont typeface="Arial" panose="020B0604020202020204" pitchFamily="34" charset="0"/>
              <a:buChar char="•"/>
            </a:pPr>
            <a:r>
              <a:rPr lang="en-US" altLang="zh-CN" sz="1400" dirty="0">
                <a:solidFill>
                  <a:prstClr val="white">
                    <a:lumMod val="95000"/>
                  </a:prstClr>
                </a:solidFill>
                <a:cs typeface="+mn-ea"/>
                <a:sym typeface="+mn-lt"/>
              </a:rPr>
              <a:t>Add  your  text  here add  your  text  here</a:t>
            </a:r>
            <a:endParaRPr lang="en-US" altLang="zh-CN" sz="1400" dirty="0">
              <a:solidFill>
                <a:prstClr val="white">
                  <a:lumMod val="95000"/>
                </a:prstClr>
              </a:solidFill>
              <a:cs typeface="+mn-ea"/>
              <a:sym typeface="+mn-lt"/>
            </a:endParaRPr>
          </a:p>
        </p:txBody>
      </p:sp>
      <p:sp>
        <p:nvSpPr>
          <p:cNvPr id="4" name="文本框 3"/>
          <p:cNvSpPr txBox="1"/>
          <p:nvPr/>
        </p:nvSpPr>
        <p:spPr>
          <a:xfrm>
            <a:off x="3326813" y="2397230"/>
            <a:ext cx="2689010" cy="954107"/>
          </a:xfrm>
          <a:prstGeom prst="rect">
            <a:avLst/>
          </a:prstGeom>
          <a:noFill/>
        </p:spPr>
        <p:txBody>
          <a:bodyPr wrap="square" rtlCol="0">
            <a:spAutoFit/>
          </a:bodyPr>
          <a:lstStyle/>
          <a:p>
            <a:pPr algn="ctr"/>
            <a:r>
              <a:rPr lang="en-US" altLang="zh-CN" sz="2400" b="1" dirty="0">
                <a:solidFill>
                  <a:srgbClr val="CACBC6"/>
                </a:solidFill>
                <a:cs typeface="+mn-ea"/>
                <a:sym typeface="+mn-lt"/>
              </a:rPr>
              <a:t>The  </a:t>
            </a:r>
            <a:r>
              <a:rPr lang="en-US" altLang="zh-CN" sz="3200" b="1" dirty="0">
                <a:solidFill>
                  <a:srgbClr val="FFC617"/>
                </a:solidFill>
                <a:cs typeface="+mn-ea"/>
                <a:sym typeface="+mn-lt"/>
              </a:rPr>
              <a:t>TITLE</a:t>
            </a:r>
            <a:r>
              <a:rPr lang="en-US" altLang="zh-CN" sz="3200" b="1" dirty="0">
                <a:solidFill>
                  <a:srgbClr val="1D2D34"/>
                </a:solidFill>
                <a:cs typeface="+mn-ea"/>
                <a:sym typeface="+mn-lt"/>
              </a:rPr>
              <a:t> </a:t>
            </a:r>
            <a:r>
              <a:rPr lang="en-US" altLang="zh-CN" sz="2400" b="1" dirty="0">
                <a:solidFill>
                  <a:srgbClr val="CACBC6"/>
                </a:solidFill>
                <a:cs typeface="+mn-ea"/>
                <a:sym typeface="+mn-lt"/>
              </a:rPr>
              <a:t> it is </a:t>
            </a:r>
            <a:endParaRPr lang="zh-CN" altLang="en-US" sz="2400" b="1" dirty="0">
              <a:solidFill>
                <a:srgbClr val="CACBC6"/>
              </a:solidFill>
              <a:cs typeface="+mn-ea"/>
              <a:sym typeface="+mn-lt"/>
            </a:endParaRPr>
          </a:p>
        </p:txBody>
      </p:sp>
      <p:sp>
        <p:nvSpPr>
          <p:cNvPr id="16" name="文本框 15"/>
          <p:cNvSpPr txBox="1"/>
          <p:nvPr/>
        </p:nvSpPr>
        <p:spPr>
          <a:xfrm>
            <a:off x="1092200" y="5401653"/>
            <a:ext cx="9889121" cy="579646"/>
          </a:xfrm>
          <a:prstGeom prst="rect">
            <a:avLst/>
          </a:prstGeom>
          <a:noFill/>
        </p:spPr>
        <p:txBody>
          <a:bodyPr wrap="square" rtlCol="0">
            <a:spAutoFit/>
          </a:bodyPr>
          <a:lstStyle/>
          <a:p>
            <a:pPr algn="ctr">
              <a:lnSpc>
                <a:spcPts val="1900"/>
              </a:lnSpc>
            </a:pPr>
            <a:r>
              <a:rPr lang="en-US" altLang="zh-CN" sz="1400" dirty="0">
                <a:solidFill>
                  <a:prstClr val="white">
                    <a:lumMod val="50000"/>
                  </a:prstClr>
                </a:solidFill>
                <a:cs typeface="+mn-ea"/>
                <a:sym typeface="+mn-lt"/>
              </a:rPr>
              <a:t>Add  your  text  here add  your  text  here add  your  text  here add  your  text  here add  your  text  here add  your  text  here add  your  text  here add  your  text  here add  your  text  here add  your  text  here</a:t>
            </a:r>
            <a:endParaRPr lang="en-US" altLang="zh-CN" sz="1400" dirty="0">
              <a:solidFill>
                <a:prstClr val="white">
                  <a:lumMod val="50000"/>
                </a:prstClr>
              </a:solidFill>
              <a:cs typeface="+mn-ea"/>
              <a:sym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65823" y="1587500"/>
            <a:ext cx="3657600" cy="3632200"/>
          </a:xfrm>
          <a:prstGeom prst="ellipse">
            <a:avLst/>
          </a:prstGeom>
        </p:spPr>
      </p:pic>
      <p:grpSp>
        <p:nvGrpSpPr>
          <p:cNvPr id="2" name="组合 1"/>
          <p:cNvGrpSpPr/>
          <p:nvPr/>
        </p:nvGrpSpPr>
        <p:grpSpPr>
          <a:xfrm>
            <a:off x="4620452" y="2906298"/>
            <a:ext cx="3430078" cy="1128595"/>
            <a:chOff x="4687230" y="2857758"/>
            <a:chExt cx="3430078" cy="1128595"/>
          </a:xfrm>
        </p:grpSpPr>
        <p:sp>
          <p:nvSpPr>
            <p:cNvPr id="7" name="文本框 6"/>
            <p:cNvSpPr txBox="1"/>
            <p:nvPr/>
          </p:nvSpPr>
          <p:spPr>
            <a:xfrm>
              <a:off x="4687230" y="2857758"/>
              <a:ext cx="3430078" cy="830997"/>
            </a:xfrm>
            <a:prstGeom prst="rect">
              <a:avLst/>
            </a:prstGeom>
            <a:noFill/>
          </p:spPr>
          <p:txBody>
            <a:bodyPr wrap="square" rtlCol="0">
              <a:spAutoFit/>
            </a:bodyPr>
            <a:lstStyle/>
            <a:p>
              <a:r>
                <a:rPr lang="en-US" altLang="zh-CN" sz="4800" b="1" dirty="0">
                  <a:solidFill>
                    <a:srgbClr val="FFC000">
                      <a:lumMod val="60000"/>
                      <a:lumOff val="40000"/>
                    </a:srgbClr>
                  </a:solidFill>
                  <a:cs typeface="+mn-ea"/>
                  <a:sym typeface="+mn-lt"/>
                </a:rPr>
                <a:t>Part Four</a:t>
              </a:r>
              <a:endParaRPr lang="zh-CN" altLang="en-US" sz="4800" b="1" dirty="0">
                <a:solidFill>
                  <a:srgbClr val="FFC000">
                    <a:lumMod val="60000"/>
                    <a:lumOff val="40000"/>
                  </a:srgbClr>
                </a:solidFill>
                <a:cs typeface="+mn-ea"/>
                <a:sym typeface="+mn-lt"/>
              </a:endParaRPr>
            </a:p>
          </p:txBody>
        </p:sp>
        <p:sp>
          <p:nvSpPr>
            <p:cNvPr id="8" name="文本框 7"/>
            <p:cNvSpPr txBox="1"/>
            <p:nvPr/>
          </p:nvSpPr>
          <p:spPr>
            <a:xfrm>
              <a:off x="4805596" y="3647799"/>
              <a:ext cx="2637928" cy="338554"/>
            </a:xfrm>
            <a:prstGeom prst="rect">
              <a:avLst/>
            </a:prstGeom>
            <a:noFill/>
          </p:spPr>
          <p:txBody>
            <a:bodyPr wrap="square" rtlCol="0">
              <a:spAutoFit/>
            </a:bodyPr>
            <a:lstStyle/>
            <a:p>
              <a:r>
                <a:rPr lang="en-US" altLang="zh-CN" sz="1600" dirty="0">
                  <a:solidFill>
                    <a:srgbClr val="FFC000">
                      <a:lumMod val="20000"/>
                      <a:lumOff val="80000"/>
                    </a:srgbClr>
                  </a:solidFill>
                  <a:cs typeface="+mn-ea"/>
                  <a:sym typeface="+mn-lt"/>
                </a:rPr>
                <a:t>Lorem ipsum dolor sit amet</a:t>
              </a:r>
              <a:endParaRPr lang="zh-CN" altLang="en-US" sz="1600" dirty="0">
                <a:solidFill>
                  <a:srgbClr val="FFC000">
                    <a:lumMod val="20000"/>
                    <a:lumOff val="80000"/>
                  </a:srgbClr>
                </a:solidFill>
                <a:cs typeface="+mn-ea"/>
                <a:sym typeface="+mn-lt"/>
              </a:endParaRPr>
            </a:p>
          </p:txBody>
        </p:sp>
      </p:grpSp>
      <p:sp>
        <p:nvSpPr>
          <p:cNvPr id="4" name="等腰三角形 3"/>
          <p:cNvSpPr/>
          <p:nvPr/>
        </p:nvSpPr>
        <p:spPr>
          <a:xfrm>
            <a:off x="2758789" y="3137630"/>
            <a:ext cx="695611" cy="599665"/>
          </a:xfrm>
          <a:prstGeom prst="triangle">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等腰三角形 8"/>
          <p:cNvSpPr/>
          <p:nvPr/>
        </p:nvSpPr>
        <p:spPr>
          <a:xfrm>
            <a:off x="3669286" y="2751398"/>
            <a:ext cx="506730" cy="436836"/>
          </a:xfrm>
          <a:prstGeom prst="triangle">
            <a:avLst/>
          </a:prstGeom>
          <a:solidFill>
            <a:srgbClr val="709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等腰三角形 9"/>
          <p:cNvSpPr/>
          <p:nvPr/>
        </p:nvSpPr>
        <p:spPr>
          <a:xfrm>
            <a:off x="3362234" y="3313969"/>
            <a:ext cx="386379" cy="333085"/>
          </a:xfrm>
          <a:prstGeom prst="triangle">
            <a:avLst/>
          </a:prstGeom>
          <a:solidFill>
            <a:srgbClr val="FFC61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等腰三角形 10"/>
          <p:cNvSpPr/>
          <p:nvPr/>
        </p:nvSpPr>
        <p:spPr>
          <a:xfrm>
            <a:off x="2386331" y="3072650"/>
            <a:ext cx="368658" cy="317809"/>
          </a:xfrm>
          <a:prstGeom prst="triangle">
            <a:avLst/>
          </a:prstGeom>
          <a:solidFill>
            <a:srgbClr val="70965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等腰三角形 11"/>
          <p:cNvSpPr/>
          <p:nvPr/>
        </p:nvSpPr>
        <p:spPr>
          <a:xfrm>
            <a:off x="3761003" y="3513977"/>
            <a:ext cx="460605" cy="397074"/>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等腰三角形 12"/>
          <p:cNvSpPr/>
          <p:nvPr/>
        </p:nvSpPr>
        <p:spPr>
          <a:xfrm>
            <a:off x="8239036" y="3205475"/>
            <a:ext cx="810260" cy="698500"/>
          </a:xfrm>
          <a:prstGeom prst="triangle">
            <a:avLst/>
          </a:prstGeom>
          <a:solidFill>
            <a:srgbClr val="FFC61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等腰三角形 13"/>
          <p:cNvSpPr/>
          <p:nvPr/>
        </p:nvSpPr>
        <p:spPr>
          <a:xfrm>
            <a:off x="8792114" y="3331224"/>
            <a:ext cx="312305" cy="269229"/>
          </a:xfrm>
          <a:prstGeom prst="triangle">
            <a:avLst/>
          </a:prstGeom>
          <a:solidFill>
            <a:srgbClr val="59595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等腰三角形 14"/>
          <p:cNvSpPr/>
          <p:nvPr/>
        </p:nvSpPr>
        <p:spPr>
          <a:xfrm>
            <a:off x="9408778" y="3071279"/>
            <a:ext cx="434594" cy="374650"/>
          </a:xfrm>
          <a:prstGeom prst="triangle">
            <a:avLst/>
          </a:prstGeom>
          <a:solidFill>
            <a:srgbClr val="70965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等腰三角形 15"/>
          <p:cNvSpPr/>
          <p:nvPr/>
        </p:nvSpPr>
        <p:spPr>
          <a:xfrm>
            <a:off x="7990114" y="3038621"/>
            <a:ext cx="368658" cy="317809"/>
          </a:xfrm>
          <a:prstGeom prst="triangle">
            <a:avLst/>
          </a:prstGeom>
          <a:solidFill>
            <a:srgbClr val="A77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等腰三角形 16"/>
          <p:cNvSpPr/>
          <p:nvPr/>
        </p:nvSpPr>
        <p:spPr>
          <a:xfrm>
            <a:off x="8524380" y="2761540"/>
            <a:ext cx="291952" cy="251683"/>
          </a:xfrm>
          <a:prstGeom prst="triangle">
            <a:avLst/>
          </a:prstGeom>
          <a:solidFill>
            <a:srgbClr val="767171">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等腰三角形 17"/>
          <p:cNvSpPr/>
          <p:nvPr/>
        </p:nvSpPr>
        <p:spPr>
          <a:xfrm>
            <a:off x="9237802" y="3574484"/>
            <a:ext cx="209360" cy="180483"/>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等腰三角形 21"/>
          <p:cNvSpPr/>
          <p:nvPr/>
        </p:nvSpPr>
        <p:spPr>
          <a:xfrm flipH="1">
            <a:off x="3261783" y="3072649"/>
            <a:ext cx="192617" cy="186201"/>
          </a:xfrm>
          <a:prstGeom prst="triangle">
            <a:avLst/>
          </a:prstGeom>
          <a:solidFill>
            <a:srgbClr val="59595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2200" y="584200"/>
            <a:ext cx="4130431" cy="1107996"/>
            <a:chOff x="1092200" y="584200"/>
            <a:chExt cx="4130431" cy="1107996"/>
          </a:xfrm>
        </p:grpSpPr>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srgbClr val="FFC000">
                      <a:lumMod val="75000"/>
                    </a:srgbClr>
                  </a:solidFill>
                  <a:cs typeface="+mn-ea"/>
                  <a:sym typeface="+mn-lt"/>
                </a:rPr>
                <a:t>04</a:t>
              </a:r>
              <a:endParaRPr lang="zh-CN" altLang="en-US" sz="6600" dirty="0">
                <a:solidFill>
                  <a:srgbClr val="FFC000">
                    <a:lumMod val="75000"/>
                  </a:srgbClr>
                </a:solidFill>
                <a:cs typeface="+mn-ea"/>
                <a:sym typeface="+mn-lt"/>
              </a:endParaRPr>
            </a:p>
          </p:txBody>
        </p:sp>
        <p:sp>
          <p:nvSpPr>
            <p:cNvPr id="4" name="文本框 3"/>
            <p:cNvSpPr txBox="1"/>
            <p:nvPr/>
          </p:nvSpPr>
          <p:spPr>
            <a:xfrm>
              <a:off x="2141537" y="783510"/>
              <a:ext cx="3081094" cy="523220"/>
            </a:xfrm>
            <a:prstGeom prst="rect">
              <a:avLst/>
            </a:prstGeom>
            <a:noFill/>
          </p:spPr>
          <p:txBody>
            <a:bodyPr wrap="square" rtlCol="0">
              <a:spAutoFit/>
            </a:bodyPr>
            <a:lstStyle/>
            <a:p>
              <a:r>
                <a:rPr lang="en-US" altLang="zh-CN" sz="2800" dirty="0">
                  <a:solidFill>
                    <a:srgbClr val="FFC000">
                      <a:lumMod val="75000"/>
                    </a:srgbClr>
                  </a:solidFill>
                  <a:cs typeface="+mn-ea"/>
                  <a:sym typeface="+mn-lt"/>
                </a:rPr>
                <a:t>Click To Add Title</a:t>
              </a:r>
              <a:endParaRPr lang="zh-CN" altLang="en-US" sz="2800" dirty="0">
                <a:solidFill>
                  <a:srgbClr val="FFC000">
                    <a:lumMod val="75000"/>
                  </a:srgbClr>
                </a:solidFill>
                <a:cs typeface="+mn-ea"/>
                <a:sym typeface="+mn-lt"/>
              </a:endParaRPr>
            </a:p>
          </p:txBody>
        </p:sp>
        <p:sp>
          <p:nvSpPr>
            <p:cNvPr id="5" name="矩形 4"/>
            <p:cNvSpPr/>
            <p:nvPr/>
          </p:nvSpPr>
          <p:spPr>
            <a:xfrm>
              <a:off x="2154236" y="1254725"/>
              <a:ext cx="1852430"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solidFill>
                <a:cs typeface="+mn-ea"/>
                <a:sym typeface="+mn-lt"/>
              </a:endParaRPr>
            </a:p>
          </p:txBody>
        </p:sp>
      </p:grpSp>
      <p:sp>
        <p:nvSpPr>
          <p:cNvPr id="6" name="矩形 5"/>
          <p:cNvSpPr/>
          <p:nvPr/>
        </p:nvSpPr>
        <p:spPr>
          <a:xfrm>
            <a:off x="0" y="2020433"/>
            <a:ext cx="6096000" cy="2530475"/>
          </a:xfrm>
          <a:prstGeom prst="rect">
            <a:avLst/>
          </a:prstGeom>
          <a:solidFill>
            <a:schemeClr val="tx1">
              <a:lumMod val="85000"/>
              <a:lumOff val="1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14823" b="16355"/>
          <a:stretch>
            <a:fillRect/>
          </a:stretch>
        </p:blipFill>
        <p:spPr>
          <a:xfrm>
            <a:off x="6097078" y="2020433"/>
            <a:ext cx="6096000" cy="2530474"/>
          </a:xfrm>
          <a:prstGeom prst="rect">
            <a:avLst/>
          </a:prstGeom>
        </p:spPr>
      </p:pic>
      <p:sp>
        <p:nvSpPr>
          <p:cNvPr id="8" name="文本框 7"/>
          <p:cNvSpPr txBox="1"/>
          <p:nvPr/>
        </p:nvSpPr>
        <p:spPr>
          <a:xfrm>
            <a:off x="1094211" y="2909059"/>
            <a:ext cx="4000499" cy="1118255"/>
          </a:xfrm>
          <a:prstGeom prst="rect">
            <a:avLst/>
          </a:prstGeom>
          <a:noFill/>
        </p:spPr>
        <p:txBody>
          <a:bodyPr wrap="square" rtlCol="0">
            <a:spAutoFit/>
          </a:bodyPr>
          <a:lstStyle/>
          <a:p>
            <a:pPr>
              <a:lnSpc>
                <a:spcPts val="2000"/>
              </a:lnSpc>
            </a:pPr>
            <a:r>
              <a:rPr lang="en-US" altLang="zh-CN" sz="5400" dirty="0">
                <a:solidFill>
                  <a:prstClr val="white"/>
                </a:solidFill>
                <a:cs typeface="+mn-ea"/>
                <a:sym typeface="+mn-lt"/>
              </a:rPr>
              <a:t>A</a:t>
            </a:r>
            <a:r>
              <a:rPr lang="en-US" altLang="zh-CN" dirty="0">
                <a:solidFill>
                  <a:prstClr val="white"/>
                </a:solidFill>
                <a:cs typeface="+mn-ea"/>
                <a:sym typeface="+mn-lt"/>
              </a:rPr>
              <a:t>  </a:t>
            </a:r>
            <a:r>
              <a:rPr lang="en-US" altLang="zh-CN" dirty="0">
                <a:solidFill>
                  <a:prstClr val="black">
                    <a:lumMod val="75000"/>
                    <a:lumOff val="25000"/>
                  </a:prstClr>
                </a:solidFill>
                <a:cs typeface="+mn-ea"/>
                <a:sym typeface="+mn-lt"/>
              </a:rPr>
              <a:t>your  text  here add  your  text  here add  your  text  here add  your  text  here add  your  text  here add  your  text  here</a:t>
            </a:r>
            <a:endParaRPr lang="en-US" altLang="zh-CN" dirty="0">
              <a:solidFill>
                <a:prstClr val="black">
                  <a:lumMod val="75000"/>
                  <a:lumOff val="25000"/>
                </a:prstClr>
              </a:solidFill>
              <a:cs typeface="+mn-ea"/>
              <a:sym typeface="+mn-lt"/>
            </a:endParaRPr>
          </a:p>
        </p:txBody>
      </p:sp>
      <p:sp>
        <p:nvSpPr>
          <p:cNvPr id="10" name="文本框 9"/>
          <p:cNvSpPr txBox="1"/>
          <p:nvPr/>
        </p:nvSpPr>
        <p:spPr>
          <a:xfrm>
            <a:off x="1074056" y="5322667"/>
            <a:ext cx="9915075" cy="823302"/>
          </a:xfrm>
          <a:prstGeom prst="rect">
            <a:avLst/>
          </a:prstGeom>
          <a:noFill/>
        </p:spPr>
        <p:txBody>
          <a:bodyPr wrap="square" rtlCol="0">
            <a:spAutoFit/>
          </a:bodyPr>
          <a:lstStyle/>
          <a:p>
            <a:pPr algn="r">
              <a:lnSpc>
                <a:spcPts val="1900"/>
              </a:lnSpc>
            </a:pPr>
            <a:r>
              <a:rPr lang="en-US" altLang="zh-CN" sz="1400" dirty="0">
                <a:solidFill>
                  <a:srgbClr val="595959"/>
                </a:solidFill>
                <a:cs typeface="+mn-ea"/>
                <a:sym typeface="+mn-lt"/>
              </a:rPr>
              <a:t>Add  your  text  here add  your  text  here add  your  text  here add  your  text  here add  your  text  here add  your  text  here add  your  text  here add  your  text  here add  your  text  here add  your  text  here add  your  text  here add  your  text  here add  your  text  here add  your  text  here</a:t>
            </a:r>
            <a:endParaRPr lang="en-US" altLang="zh-CN" sz="1400" dirty="0">
              <a:solidFill>
                <a:srgbClr val="595959"/>
              </a:solidFill>
              <a:cs typeface="+mn-ea"/>
              <a:sym typeface="+mn-lt"/>
            </a:endParaRPr>
          </a:p>
        </p:txBody>
      </p:sp>
      <p:sp>
        <p:nvSpPr>
          <p:cNvPr id="11" name="文本框 10"/>
          <p:cNvSpPr txBox="1"/>
          <p:nvPr/>
        </p:nvSpPr>
        <p:spPr>
          <a:xfrm>
            <a:off x="1633960" y="2610093"/>
            <a:ext cx="2082800" cy="369332"/>
          </a:xfrm>
          <a:prstGeom prst="rect">
            <a:avLst/>
          </a:prstGeom>
          <a:noFill/>
        </p:spPr>
        <p:txBody>
          <a:bodyPr wrap="square" rtlCol="0">
            <a:spAutoFit/>
          </a:bodyPr>
          <a:lstStyle/>
          <a:p>
            <a:r>
              <a:rPr lang="en-US" altLang="zh-CN" b="1" dirty="0">
                <a:solidFill>
                  <a:prstClr val="white"/>
                </a:solidFill>
                <a:cs typeface="+mn-ea"/>
                <a:sym typeface="+mn-lt"/>
              </a:rPr>
              <a:t>Title Here</a:t>
            </a:r>
            <a:endParaRPr lang="zh-CN" altLang="en-US" b="1" dirty="0">
              <a:solidFill>
                <a:prstClr val="white"/>
              </a:solidFill>
              <a:cs typeface="+mn-ea"/>
              <a:sym typeface="+mn-lt"/>
            </a:endParaRPr>
          </a:p>
        </p:txBody>
      </p:sp>
      <p:sp>
        <p:nvSpPr>
          <p:cNvPr id="12" name="文本框 11"/>
          <p:cNvSpPr txBox="1"/>
          <p:nvPr/>
        </p:nvSpPr>
        <p:spPr>
          <a:xfrm>
            <a:off x="7286512" y="4861002"/>
            <a:ext cx="3717132" cy="461665"/>
          </a:xfrm>
          <a:prstGeom prst="rect">
            <a:avLst/>
          </a:prstGeom>
          <a:noFill/>
        </p:spPr>
        <p:txBody>
          <a:bodyPr wrap="square" rtlCol="0">
            <a:spAutoFit/>
          </a:bodyPr>
          <a:lstStyle/>
          <a:p>
            <a:pPr algn="r"/>
            <a:r>
              <a:rPr lang="en-US" altLang="zh-CN" sz="2400" b="1" dirty="0">
                <a:solidFill>
                  <a:srgbClr val="FFC000">
                    <a:lumMod val="50000"/>
                  </a:srgbClr>
                </a:solidFill>
                <a:cs typeface="+mn-ea"/>
                <a:sym typeface="+mn-lt"/>
              </a:rPr>
              <a:t>Something   Important</a:t>
            </a:r>
            <a:endParaRPr lang="zh-CN" altLang="en-US" sz="2400" b="1" dirty="0">
              <a:solidFill>
                <a:srgbClr val="FFC000">
                  <a:lumMod val="50000"/>
                </a:srgbClr>
              </a:solidFill>
              <a:cs typeface="+mn-ea"/>
              <a:sym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tretch>
            <a:fillRect/>
          </a:stretch>
        </p:blipFill>
        <p:spPr>
          <a:xfrm>
            <a:off x="0" y="-76200"/>
            <a:ext cx="12192000" cy="6934200"/>
          </a:xfrm>
          <a:prstGeom prst="rect">
            <a:avLst/>
          </a:prstGeom>
        </p:spPr>
      </p:pic>
      <p:sp>
        <p:nvSpPr>
          <p:cNvPr id="3" name="直角三角形 2"/>
          <p:cNvSpPr/>
          <p:nvPr/>
        </p:nvSpPr>
        <p:spPr>
          <a:xfrm flipH="1">
            <a:off x="0" y="0"/>
            <a:ext cx="12192000" cy="6858000"/>
          </a:xfrm>
          <a:prstGeom prst="rtTriangle">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5" name="组合 4"/>
          <p:cNvGrpSpPr/>
          <p:nvPr/>
        </p:nvGrpSpPr>
        <p:grpSpPr>
          <a:xfrm>
            <a:off x="1092200" y="584200"/>
            <a:ext cx="4183185" cy="1107996"/>
            <a:chOff x="1092200" y="584200"/>
            <a:chExt cx="4183185" cy="1107996"/>
          </a:xfrm>
        </p:grpSpPr>
        <p:sp>
          <p:nvSpPr>
            <p:cNvPr id="6" name="文本框 5"/>
            <p:cNvSpPr txBox="1"/>
            <p:nvPr/>
          </p:nvSpPr>
          <p:spPr>
            <a:xfrm>
              <a:off x="1092200" y="584200"/>
              <a:ext cx="1282700" cy="1107996"/>
            </a:xfrm>
            <a:prstGeom prst="rect">
              <a:avLst/>
            </a:prstGeom>
            <a:noFill/>
          </p:spPr>
          <p:txBody>
            <a:bodyPr wrap="square" rtlCol="0">
              <a:spAutoFit/>
            </a:bodyPr>
            <a:lstStyle/>
            <a:p>
              <a:r>
                <a:rPr lang="en-US" altLang="zh-CN" sz="6600" dirty="0">
                  <a:solidFill>
                    <a:srgbClr val="FFC000">
                      <a:lumMod val="60000"/>
                      <a:lumOff val="40000"/>
                    </a:srgbClr>
                  </a:solidFill>
                  <a:cs typeface="+mn-ea"/>
                  <a:sym typeface="+mn-lt"/>
                </a:rPr>
                <a:t>04</a:t>
              </a:r>
              <a:endParaRPr lang="zh-CN" altLang="en-US" sz="6600" dirty="0">
                <a:solidFill>
                  <a:srgbClr val="FFC000">
                    <a:lumMod val="60000"/>
                    <a:lumOff val="40000"/>
                  </a:srgbClr>
                </a:solidFill>
                <a:cs typeface="+mn-ea"/>
                <a:sym typeface="+mn-lt"/>
              </a:endParaRPr>
            </a:p>
          </p:txBody>
        </p:sp>
        <p:sp>
          <p:nvSpPr>
            <p:cNvPr id="7" name="文本框 6"/>
            <p:cNvSpPr txBox="1"/>
            <p:nvPr/>
          </p:nvSpPr>
          <p:spPr>
            <a:xfrm>
              <a:off x="2141537" y="783510"/>
              <a:ext cx="3133848" cy="523220"/>
            </a:xfrm>
            <a:prstGeom prst="rect">
              <a:avLst/>
            </a:prstGeom>
            <a:noFill/>
          </p:spPr>
          <p:txBody>
            <a:bodyPr wrap="square" rtlCol="0">
              <a:spAutoFit/>
            </a:bodyPr>
            <a:lstStyle/>
            <a:p>
              <a:r>
                <a:rPr lang="en-US" altLang="zh-CN" sz="2800" dirty="0">
                  <a:solidFill>
                    <a:srgbClr val="FFC000">
                      <a:lumMod val="60000"/>
                      <a:lumOff val="40000"/>
                    </a:srgbClr>
                  </a:solidFill>
                  <a:cs typeface="+mn-ea"/>
                  <a:sym typeface="+mn-lt"/>
                </a:rPr>
                <a:t>Click To Add Title</a:t>
              </a:r>
              <a:endParaRPr lang="zh-CN" altLang="en-US" sz="2800" dirty="0">
                <a:solidFill>
                  <a:srgbClr val="FFC000">
                    <a:lumMod val="60000"/>
                    <a:lumOff val="40000"/>
                  </a:srgbClr>
                </a:solidFill>
                <a:cs typeface="+mn-ea"/>
                <a:sym typeface="+mn-lt"/>
              </a:endParaRPr>
            </a:p>
          </p:txBody>
        </p:sp>
        <p:sp>
          <p:nvSpPr>
            <p:cNvPr id="8" name="矩形 7"/>
            <p:cNvSpPr/>
            <p:nvPr/>
          </p:nvSpPr>
          <p:spPr>
            <a:xfrm>
              <a:off x="2154236" y="1254725"/>
              <a:ext cx="1852430" cy="307777"/>
            </a:xfrm>
            <a:prstGeom prst="rect">
              <a:avLst/>
            </a:prstGeom>
          </p:spPr>
          <p:txBody>
            <a:bodyPr wrap="none">
              <a:spAutoFit/>
            </a:bodyPr>
            <a:lstStyle/>
            <a:p>
              <a:r>
                <a:rPr lang="en-US" altLang="zh-CN" sz="1400" dirty="0">
                  <a:solidFill>
                    <a:srgbClr val="FFC000">
                      <a:lumMod val="20000"/>
                      <a:lumOff val="80000"/>
                    </a:srgbClr>
                  </a:solidFill>
                  <a:cs typeface="+mn-ea"/>
                  <a:sym typeface="+mn-lt"/>
                </a:rPr>
                <a:t>Add  Your  text  here</a:t>
              </a:r>
              <a:endParaRPr lang="zh-CN" altLang="en-US" sz="1400" dirty="0">
                <a:solidFill>
                  <a:srgbClr val="FFC000">
                    <a:lumMod val="20000"/>
                    <a:lumOff val="80000"/>
                  </a:srgbClr>
                </a:solidFill>
                <a:cs typeface="+mn-ea"/>
                <a:sym typeface="+mn-lt"/>
              </a:endParaRPr>
            </a:p>
          </p:txBody>
        </p:sp>
      </p:grpSp>
      <p:sp>
        <p:nvSpPr>
          <p:cNvPr id="10" name="文本框 9"/>
          <p:cNvSpPr txBox="1"/>
          <p:nvPr/>
        </p:nvSpPr>
        <p:spPr>
          <a:xfrm>
            <a:off x="9412350" y="4162142"/>
            <a:ext cx="1877949" cy="325538"/>
          </a:xfrm>
          <a:prstGeom prst="rect">
            <a:avLst/>
          </a:prstGeom>
          <a:noFill/>
        </p:spPr>
        <p:txBody>
          <a:bodyPr wrap="square" rtlCol="0">
            <a:spAutoFit/>
          </a:bodyPr>
          <a:lstStyle/>
          <a:p>
            <a:pPr algn="ctr">
              <a:lnSpc>
                <a:spcPts val="2000"/>
              </a:lnSpc>
            </a:pPr>
            <a:r>
              <a:rPr lang="en-US" altLang="zh-CN" sz="1400" dirty="0">
                <a:solidFill>
                  <a:prstClr val="white">
                    <a:lumMod val="85000"/>
                  </a:prstClr>
                </a:solidFill>
                <a:cs typeface="+mn-ea"/>
                <a:sym typeface="+mn-lt"/>
              </a:rPr>
              <a:t>add  your  text  here</a:t>
            </a:r>
            <a:endParaRPr lang="en-US" altLang="zh-CN" sz="1400" dirty="0">
              <a:solidFill>
                <a:prstClr val="white">
                  <a:lumMod val="85000"/>
                </a:prstClr>
              </a:solidFill>
              <a:cs typeface="+mn-ea"/>
              <a:sym typeface="+mn-lt"/>
            </a:endParaRPr>
          </a:p>
        </p:txBody>
      </p:sp>
      <p:sp>
        <p:nvSpPr>
          <p:cNvPr id="11" name="文本框 10"/>
          <p:cNvSpPr txBox="1"/>
          <p:nvPr/>
        </p:nvSpPr>
        <p:spPr>
          <a:xfrm>
            <a:off x="4787900" y="4960998"/>
            <a:ext cx="6502400" cy="1374735"/>
          </a:xfrm>
          <a:prstGeom prst="rect">
            <a:avLst/>
          </a:prstGeom>
          <a:noFill/>
        </p:spPr>
        <p:txBody>
          <a:bodyPr wrap="square" rtlCol="0">
            <a:spAutoFit/>
          </a:bodyPr>
          <a:lstStyle/>
          <a:p>
            <a:pPr algn="r">
              <a:lnSpc>
                <a:spcPts val="2000"/>
              </a:lnSpc>
            </a:pPr>
            <a:r>
              <a:rPr lang="en-US" altLang="zh-CN" dirty="0">
                <a:solidFill>
                  <a:prstClr val="white">
                    <a:lumMod val="85000"/>
                  </a:prstClr>
                </a:solidFill>
                <a:cs typeface="+mn-ea"/>
                <a:sym typeface="+mn-lt"/>
              </a:rPr>
              <a:t>add  your  text  here add  your text  here add your text here add  your  text  here add  your  text  here add  your  text here add  your text  here add your  text  here </a:t>
            </a:r>
            <a:endParaRPr lang="en-US" altLang="zh-CN" dirty="0">
              <a:solidFill>
                <a:prstClr val="white">
                  <a:lumMod val="85000"/>
                </a:prstClr>
              </a:solidFill>
              <a:cs typeface="+mn-ea"/>
              <a:sym typeface="+mn-lt"/>
            </a:endParaRPr>
          </a:p>
          <a:p>
            <a:pPr algn="r">
              <a:lnSpc>
                <a:spcPts val="2000"/>
              </a:lnSpc>
            </a:pPr>
            <a:r>
              <a:rPr lang="en-US" altLang="zh-CN" dirty="0">
                <a:solidFill>
                  <a:prstClr val="white">
                    <a:lumMod val="85000"/>
                  </a:prstClr>
                </a:solidFill>
                <a:cs typeface="+mn-ea"/>
                <a:sym typeface="+mn-lt"/>
              </a:rPr>
              <a:t>add  your  text   here add  your  text  here</a:t>
            </a:r>
            <a:endParaRPr lang="en-US" altLang="zh-CN" dirty="0">
              <a:solidFill>
                <a:prstClr val="white">
                  <a:lumMod val="85000"/>
                </a:prstClr>
              </a:solidFill>
              <a:cs typeface="+mn-ea"/>
              <a:sym typeface="+mn-lt"/>
            </a:endParaRPr>
          </a:p>
          <a:p>
            <a:pPr algn="r">
              <a:lnSpc>
                <a:spcPts val="2000"/>
              </a:lnSpc>
            </a:pPr>
            <a:endParaRPr lang="en-US" altLang="zh-CN" dirty="0">
              <a:solidFill>
                <a:prstClr val="white">
                  <a:lumMod val="85000"/>
                </a:prstClr>
              </a:solidFill>
              <a:cs typeface="+mn-ea"/>
              <a:sym typeface="+mn-lt"/>
            </a:endParaRPr>
          </a:p>
        </p:txBody>
      </p:sp>
      <p:sp>
        <p:nvSpPr>
          <p:cNvPr id="12" name="文本框 11"/>
          <p:cNvSpPr txBox="1"/>
          <p:nvPr/>
        </p:nvSpPr>
        <p:spPr>
          <a:xfrm>
            <a:off x="7827830" y="4463178"/>
            <a:ext cx="3462469" cy="461665"/>
          </a:xfrm>
          <a:prstGeom prst="rect">
            <a:avLst/>
          </a:prstGeom>
          <a:noFill/>
        </p:spPr>
        <p:txBody>
          <a:bodyPr wrap="square" rtlCol="0">
            <a:spAutoFit/>
          </a:bodyPr>
          <a:lstStyle/>
          <a:p>
            <a:pPr algn="r"/>
            <a:r>
              <a:rPr lang="en-US" altLang="zh-CN" sz="2400" b="1" spc="100" dirty="0">
                <a:solidFill>
                  <a:srgbClr val="FFC000">
                    <a:lumMod val="60000"/>
                    <a:lumOff val="40000"/>
                  </a:srgbClr>
                </a:solidFill>
                <a:cs typeface="+mn-ea"/>
                <a:sym typeface="+mn-lt"/>
              </a:rPr>
              <a:t>ADD YOUR TITLE</a:t>
            </a:r>
            <a:endParaRPr lang="zh-CN" altLang="en-US" sz="2400" b="1" spc="100" dirty="0">
              <a:solidFill>
                <a:srgbClr val="FFC000">
                  <a:lumMod val="60000"/>
                  <a:lumOff val="40000"/>
                </a:srgbClr>
              </a:solidFill>
              <a:cs typeface="+mn-ea"/>
              <a:sym typeface="+mn-lt"/>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107" y="2595840"/>
            <a:ext cx="2961787" cy="1666320"/>
          </a:xfrm>
          <a:prstGeom prst="rect">
            <a:avLst/>
          </a:prstGeom>
          <a:ln w="19050">
            <a:solidFill>
              <a:schemeClr val="bg1">
                <a:alpha val="72000"/>
              </a:schemeClr>
            </a:solidFill>
          </a:ln>
        </p:spPr>
      </p:pic>
      <p:sp>
        <p:nvSpPr>
          <p:cNvPr id="16" name="文本框 15"/>
          <p:cNvSpPr txBox="1"/>
          <p:nvPr/>
        </p:nvSpPr>
        <p:spPr>
          <a:xfrm>
            <a:off x="1096010" y="3374210"/>
            <a:ext cx="2711768" cy="1695336"/>
          </a:xfrm>
          <a:prstGeom prst="rect">
            <a:avLst/>
          </a:prstGeom>
          <a:noFill/>
        </p:spPr>
        <p:txBody>
          <a:bodyPr wrap="square" rtlCol="0">
            <a:spAutoFit/>
          </a:bodyPr>
          <a:lstStyle/>
          <a:p>
            <a:pPr marL="285750" indent="-285750">
              <a:lnSpc>
                <a:spcPts val="2500"/>
              </a:lnSpc>
              <a:buFont typeface="Wingdings" panose="05000000000000000000" pitchFamily="2" charset="2"/>
              <a:buChar char="p"/>
            </a:pPr>
            <a:r>
              <a:rPr lang="en-US" altLang="zh-CN" sz="1600" dirty="0">
                <a:solidFill>
                  <a:prstClr val="white">
                    <a:lumMod val="85000"/>
                  </a:prstClr>
                </a:solidFill>
                <a:cs typeface="+mn-ea"/>
                <a:sym typeface="+mn-lt"/>
              </a:rPr>
              <a:t>Add Your Text Here</a:t>
            </a:r>
            <a:endParaRPr lang="en-US" altLang="zh-CN" sz="1600" dirty="0">
              <a:solidFill>
                <a:prstClr val="white">
                  <a:lumMod val="85000"/>
                </a:prstClr>
              </a:solidFill>
              <a:cs typeface="+mn-ea"/>
              <a:sym typeface="+mn-lt"/>
            </a:endParaRPr>
          </a:p>
          <a:p>
            <a:pPr marL="285750" indent="-285750">
              <a:lnSpc>
                <a:spcPts val="2500"/>
              </a:lnSpc>
              <a:buFont typeface="Wingdings" panose="05000000000000000000" pitchFamily="2" charset="2"/>
              <a:buChar char="p"/>
            </a:pPr>
            <a:r>
              <a:rPr lang="en-US" altLang="zh-CN" sz="1600" dirty="0">
                <a:solidFill>
                  <a:prstClr val="white">
                    <a:lumMod val="85000"/>
                  </a:prstClr>
                </a:solidFill>
                <a:cs typeface="+mn-ea"/>
                <a:sym typeface="+mn-lt"/>
              </a:rPr>
              <a:t>Add Your Text Here</a:t>
            </a:r>
            <a:endParaRPr lang="en-US" altLang="zh-CN" sz="1600" dirty="0">
              <a:solidFill>
                <a:prstClr val="white">
                  <a:lumMod val="85000"/>
                </a:prstClr>
              </a:solidFill>
              <a:cs typeface="+mn-ea"/>
              <a:sym typeface="+mn-lt"/>
            </a:endParaRPr>
          </a:p>
          <a:p>
            <a:pPr marL="285750" indent="-285750">
              <a:lnSpc>
                <a:spcPts val="2500"/>
              </a:lnSpc>
              <a:buFont typeface="Wingdings" panose="05000000000000000000" pitchFamily="2" charset="2"/>
              <a:buChar char="p"/>
            </a:pPr>
            <a:r>
              <a:rPr lang="en-US" altLang="zh-CN" sz="1600" dirty="0">
                <a:solidFill>
                  <a:prstClr val="white">
                    <a:lumMod val="85000"/>
                  </a:prstClr>
                </a:solidFill>
                <a:cs typeface="+mn-ea"/>
                <a:sym typeface="+mn-lt"/>
              </a:rPr>
              <a:t>Add Your Text Here</a:t>
            </a:r>
            <a:endParaRPr lang="en-US" altLang="zh-CN" sz="1600" dirty="0">
              <a:solidFill>
                <a:prstClr val="white">
                  <a:lumMod val="85000"/>
                </a:prstClr>
              </a:solidFill>
              <a:cs typeface="+mn-ea"/>
              <a:sym typeface="+mn-lt"/>
            </a:endParaRPr>
          </a:p>
          <a:p>
            <a:pPr marL="285750" indent="-285750">
              <a:lnSpc>
                <a:spcPts val="2500"/>
              </a:lnSpc>
              <a:buFont typeface="Wingdings" panose="05000000000000000000" pitchFamily="2" charset="2"/>
              <a:buChar char="p"/>
            </a:pPr>
            <a:r>
              <a:rPr lang="en-US" altLang="zh-CN" sz="1600" dirty="0">
                <a:solidFill>
                  <a:prstClr val="white">
                    <a:lumMod val="85000"/>
                  </a:prstClr>
                </a:solidFill>
                <a:cs typeface="+mn-ea"/>
                <a:sym typeface="+mn-lt"/>
              </a:rPr>
              <a:t>Add Your Text Here</a:t>
            </a:r>
            <a:endParaRPr lang="en-US" altLang="zh-CN" sz="1600" dirty="0">
              <a:solidFill>
                <a:prstClr val="white">
                  <a:lumMod val="85000"/>
                </a:prstClr>
              </a:solidFill>
              <a:cs typeface="+mn-ea"/>
              <a:sym typeface="+mn-lt"/>
            </a:endParaRPr>
          </a:p>
          <a:p>
            <a:pPr marL="285750" indent="-285750">
              <a:lnSpc>
                <a:spcPts val="2500"/>
              </a:lnSpc>
              <a:buFont typeface="Wingdings" panose="05000000000000000000" pitchFamily="2" charset="2"/>
              <a:buChar char="p"/>
            </a:pPr>
            <a:endParaRPr lang="en-US" altLang="zh-CN" sz="1600" dirty="0">
              <a:solidFill>
                <a:prstClr val="white">
                  <a:lumMod val="85000"/>
                </a:prstClr>
              </a:solidFill>
              <a:cs typeface="+mn-ea"/>
              <a:sym typeface="+mn-lt"/>
            </a:endParaRPr>
          </a:p>
        </p:txBody>
      </p:sp>
      <p:sp>
        <p:nvSpPr>
          <p:cNvPr id="17" name="文本框 16"/>
          <p:cNvSpPr txBox="1"/>
          <p:nvPr/>
        </p:nvSpPr>
        <p:spPr>
          <a:xfrm>
            <a:off x="1146472" y="3709303"/>
            <a:ext cx="314232" cy="307777"/>
          </a:xfrm>
          <a:prstGeom prst="rect">
            <a:avLst/>
          </a:prstGeom>
          <a:noFill/>
          <a:effectLst>
            <a:glow rad="698500">
              <a:schemeClr val="bg1">
                <a:alpha val="47000"/>
              </a:schemeClr>
            </a:glow>
          </a:effectLst>
        </p:spPr>
        <p:txBody>
          <a:bodyPr wrap="square" rtlCol="0">
            <a:spAutoFit/>
          </a:bodyPr>
          <a:lstStyle/>
          <a:p>
            <a:r>
              <a:rPr lang="zh-CN" altLang="en-US" sz="1400" dirty="0">
                <a:solidFill>
                  <a:srgbClr val="FFC617"/>
                </a:solidFill>
                <a:effectLst>
                  <a:glow>
                    <a:srgbClr val="5B9BD5">
                      <a:alpha val="40000"/>
                    </a:srgbClr>
                  </a:glow>
                </a:effectLst>
                <a:cs typeface="+mn-ea"/>
                <a:sym typeface="+mn-lt"/>
              </a:rPr>
              <a:t>✔</a:t>
            </a:r>
            <a:endParaRPr lang="zh-CN" altLang="en-US" sz="1400" dirty="0">
              <a:solidFill>
                <a:srgbClr val="FFC617"/>
              </a:solidFill>
              <a:effectLst>
                <a:glow>
                  <a:srgbClr val="5B9BD5">
                    <a:alpha val="40000"/>
                  </a:srgbClr>
                </a:glow>
              </a:effectLst>
              <a:cs typeface="+mn-ea"/>
              <a:sym typeface="+mn-lt"/>
            </a:endParaRPr>
          </a:p>
        </p:txBody>
      </p:sp>
      <p:sp>
        <p:nvSpPr>
          <p:cNvPr id="18" name="文本框 17"/>
          <p:cNvSpPr txBox="1"/>
          <p:nvPr/>
        </p:nvSpPr>
        <p:spPr>
          <a:xfrm>
            <a:off x="1151235" y="4342299"/>
            <a:ext cx="314232" cy="307777"/>
          </a:xfrm>
          <a:prstGeom prst="rect">
            <a:avLst/>
          </a:prstGeom>
          <a:noFill/>
        </p:spPr>
        <p:txBody>
          <a:bodyPr wrap="square" rtlCol="0">
            <a:spAutoFit/>
          </a:bodyPr>
          <a:lstStyle/>
          <a:p>
            <a:r>
              <a:rPr lang="zh-CN" altLang="en-US" sz="1400" dirty="0">
                <a:solidFill>
                  <a:srgbClr val="FFC617"/>
                </a:solidFill>
                <a:cs typeface="+mn-ea"/>
                <a:sym typeface="+mn-lt"/>
              </a:rPr>
              <a:t>✔</a:t>
            </a:r>
            <a:endParaRPr lang="zh-CN" altLang="en-US" sz="1400" dirty="0">
              <a:solidFill>
                <a:srgbClr val="FFC617"/>
              </a:solidFill>
              <a:cs typeface="+mn-ea"/>
              <a:sym typeface="+mn-lt"/>
            </a:endParaRPr>
          </a:p>
        </p:txBody>
      </p:sp>
      <p:sp>
        <p:nvSpPr>
          <p:cNvPr id="19" name="文本框 18"/>
          <p:cNvSpPr txBox="1"/>
          <p:nvPr/>
        </p:nvSpPr>
        <p:spPr>
          <a:xfrm>
            <a:off x="1096010" y="3031548"/>
            <a:ext cx="1255713" cy="369332"/>
          </a:xfrm>
          <a:prstGeom prst="rect">
            <a:avLst/>
          </a:prstGeom>
          <a:noFill/>
        </p:spPr>
        <p:txBody>
          <a:bodyPr wrap="square" rtlCol="0">
            <a:spAutoFit/>
          </a:bodyPr>
          <a:lstStyle/>
          <a:p>
            <a:pPr algn="r"/>
            <a:r>
              <a:rPr lang="en-US" altLang="zh-CN" b="1" spc="100" dirty="0">
                <a:solidFill>
                  <a:prstClr val="white"/>
                </a:solidFill>
                <a:effectLst>
                  <a:outerShdw blurRad="38100" dist="38100" dir="2700000" algn="tl">
                    <a:srgbClr val="000000">
                      <a:alpha val="43137"/>
                    </a:srgbClr>
                  </a:outerShdw>
                </a:effectLst>
                <a:cs typeface="+mn-ea"/>
                <a:sym typeface="+mn-lt"/>
              </a:rPr>
              <a:t>CHOOSE</a:t>
            </a:r>
            <a:endParaRPr lang="zh-CN" altLang="en-US" b="1" spc="100" dirty="0">
              <a:solidFill>
                <a:prstClr val="white"/>
              </a:solidFill>
              <a:effectLst>
                <a:outerShdw blurRad="38100" dist="38100" dir="2700000" algn="tl">
                  <a:srgbClr val="000000">
                    <a:alpha val="43137"/>
                  </a:srgbClr>
                </a:outerShdw>
              </a:effectLst>
              <a:cs typeface="+mn-ea"/>
              <a:sym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a:extLst>
              <a:ext uri="{28A0092B-C50C-407E-A947-70E740481C1C}">
                <a14:useLocalDpi xmlns:a14="http://schemas.microsoft.com/office/drawing/2010/main" val="0"/>
              </a:ext>
            </a:extLst>
          </a:blip>
          <a:srcRect l="61775" t="3505" r="15235" b="58869"/>
          <a:stretch>
            <a:fillRect/>
          </a:stretch>
        </p:blipFill>
        <p:spPr>
          <a:xfrm>
            <a:off x="4822874" y="2849174"/>
            <a:ext cx="2331733" cy="2070464"/>
          </a:xfrm>
          <a:prstGeom prst="rect">
            <a:avLst/>
          </a:prstGeom>
        </p:spPr>
      </p:pic>
      <p:grpSp>
        <p:nvGrpSpPr>
          <p:cNvPr id="2" name="组合 1"/>
          <p:cNvGrpSpPr/>
          <p:nvPr/>
        </p:nvGrpSpPr>
        <p:grpSpPr>
          <a:xfrm>
            <a:off x="1092200" y="584200"/>
            <a:ext cx="4108233" cy="1107996"/>
            <a:chOff x="1092200" y="584200"/>
            <a:chExt cx="4108233" cy="1107996"/>
          </a:xfrm>
        </p:grpSpPr>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srgbClr val="FFC000">
                      <a:lumMod val="75000"/>
                    </a:srgbClr>
                  </a:solidFill>
                  <a:cs typeface="+mn-ea"/>
                  <a:sym typeface="+mn-lt"/>
                </a:rPr>
                <a:t>04</a:t>
              </a:r>
              <a:endParaRPr lang="zh-CN" altLang="en-US" sz="6600" dirty="0">
                <a:solidFill>
                  <a:srgbClr val="FFC000">
                    <a:lumMod val="75000"/>
                  </a:srgbClr>
                </a:solidFill>
                <a:cs typeface="+mn-ea"/>
                <a:sym typeface="+mn-lt"/>
              </a:endParaRPr>
            </a:p>
          </p:txBody>
        </p:sp>
        <p:sp>
          <p:nvSpPr>
            <p:cNvPr id="4" name="文本框 3"/>
            <p:cNvSpPr txBox="1"/>
            <p:nvPr/>
          </p:nvSpPr>
          <p:spPr>
            <a:xfrm>
              <a:off x="2141536" y="783510"/>
              <a:ext cx="3058897" cy="523220"/>
            </a:xfrm>
            <a:prstGeom prst="rect">
              <a:avLst/>
            </a:prstGeom>
            <a:noFill/>
          </p:spPr>
          <p:txBody>
            <a:bodyPr wrap="square" rtlCol="0">
              <a:spAutoFit/>
            </a:bodyPr>
            <a:lstStyle/>
            <a:p>
              <a:r>
                <a:rPr lang="en-US" altLang="zh-CN" sz="2800" dirty="0">
                  <a:solidFill>
                    <a:srgbClr val="FFC000">
                      <a:lumMod val="75000"/>
                    </a:srgbClr>
                  </a:solidFill>
                  <a:cs typeface="+mn-ea"/>
                  <a:sym typeface="+mn-lt"/>
                </a:rPr>
                <a:t>Click To Add Title</a:t>
              </a:r>
              <a:endParaRPr lang="zh-CN" altLang="en-US" sz="2800" dirty="0">
                <a:solidFill>
                  <a:srgbClr val="FFC000">
                    <a:lumMod val="75000"/>
                  </a:srgbClr>
                </a:solidFill>
                <a:cs typeface="+mn-ea"/>
                <a:sym typeface="+mn-lt"/>
              </a:endParaRPr>
            </a:p>
          </p:txBody>
        </p:sp>
        <p:sp>
          <p:nvSpPr>
            <p:cNvPr id="5" name="矩形 4"/>
            <p:cNvSpPr/>
            <p:nvPr/>
          </p:nvSpPr>
          <p:spPr>
            <a:xfrm>
              <a:off x="2154236" y="1254725"/>
              <a:ext cx="1852430"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solidFill>
                <a:cs typeface="+mn-ea"/>
                <a:sym typeface="+mn-lt"/>
              </a:endParaRPr>
            </a:p>
          </p:txBody>
        </p:sp>
      </p:grpSp>
      <p:sp>
        <p:nvSpPr>
          <p:cNvPr id="6" name="矩形 5"/>
          <p:cNvSpPr/>
          <p:nvPr/>
        </p:nvSpPr>
        <p:spPr>
          <a:xfrm>
            <a:off x="7285615" y="1454727"/>
            <a:ext cx="2518785" cy="1846959"/>
          </a:xfrm>
          <a:prstGeom prst="rect">
            <a:avLst/>
          </a:prstGeom>
          <a:solidFill>
            <a:schemeClr val="tx1">
              <a:lumMod val="85000"/>
              <a:lumOff val="1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文本框 9"/>
          <p:cNvSpPr txBox="1"/>
          <p:nvPr/>
        </p:nvSpPr>
        <p:spPr>
          <a:xfrm>
            <a:off x="7301295" y="5442868"/>
            <a:ext cx="4601441" cy="677621"/>
          </a:xfrm>
          <a:prstGeom prst="rect">
            <a:avLst/>
          </a:prstGeom>
          <a:noFill/>
        </p:spPr>
        <p:txBody>
          <a:bodyPr wrap="square" rtlCol="0">
            <a:spAutoFit/>
          </a:bodyPr>
          <a:lstStyle/>
          <a:p>
            <a:pPr>
              <a:lnSpc>
                <a:spcPts val="2400"/>
              </a:lnSpc>
            </a:pPr>
            <a:r>
              <a:rPr lang="en-US" altLang="zh-CN" sz="1600" dirty="0">
                <a:solidFill>
                  <a:srgbClr val="595959"/>
                </a:solidFill>
                <a:cs typeface="+mn-ea"/>
                <a:sym typeface="+mn-lt"/>
              </a:rPr>
              <a:t>Add  your  text  here add  your  text  here add  your  text  here add  your  text</a:t>
            </a:r>
            <a:endParaRPr lang="en-US" altLang="zh-CN" sz="1600" dirty="0">
              <a:solidFill>
                <a:srgbClr val="595959"/>
              </a:solidFill>
              <a:cs typeface="+mn-ea"/>
              <a:sym typeface="+mn-lt"/>
            </a:endParaRPr>
          </a:p>
        </p:txBody>
      </p:sp>
      <p:sp>
        <p:nvSpPr>
          <p:cNvPr id="19" name="矩形 18"/>
          <p:cNvSpPr/>
          <p:nvPr/>
        </p:nvSpPr>
        <p:spPr>
          <a:xfrm>
            <a:off x="4796943" y="5029199"/>
            <a:ext cx="2378558" cy="1135115"/>
          </a:xfrm>
          <a:prstGeom prst="rect">
            <a:avLst/>
          </a:prstGeom>
          <a:solidFill>
            <a:schemeClr val="tx1">
              <a:lumMod val="85000"/>
              <a:lumOff val="1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文本框 11"/>
          <p:cNvSpPr txBox="1"/>
          <p:nvPr/>
        </p:nvSpPr>
        <p:spPr>
          <a:xfrm>
            <a:off x="5083597" y="3466719"/>
            <a:ext cx="1910444" cy="830997"/>
          </a:xfrm>
          <a:prstGeom prst="rect">
            <a:avLst/>
          </a:prstGeom>
          <a:noFill/>
        </p:spPr>
        <p:txBody>
          <a:bodyPr wrap="square" rtlCol="0">
            <a:spAutoFit/>
          </a:bodyPr>
          <a:lstStyle/>
          <a:p>
            <a:pPr algn="ctr"/>
            <a:r>
              <a:rPr lang="en-US" altLang="zh-CN" sz="2400" b="1" dirty="0">
                <a:solidFill>
                  <a:srgbClr val="FFC000">
                    <a:lumMod val="40000"/>
                    <a:lumOff val="60000"/>
                  </a:srgbClr>
                </a:solidFill>
                <a:cs typeface="+mn-ea"/>
                <a:sym typeface="+mn-lt"/>
              </a:rPr>
              <a:t>Something   </a:t>
            </a:r>
            <a:endParaRPr lang="en-US" altLang="zh-CN" sz="2400" b="1" dirty="0">
              <a:solidFill>
                <a:srgbClr val="FFC000">
                  <a:lumMod val="40000"/>
                  <a:lumOff val="60000"/>
                </a:srgbClr>
              </a:solidFill>
              <a:cs typeface="+mn-ea"/>
              <a:sym typeface="+mn-lt"/>
            </a:endParaRPr>
          </a:p>
          <a:p>
            <a:pPr algn="ctr"/>
            <a:r>
              <a:rPr lang="en-US" altLang="zh-CN" sz="2400" b="1" dirty="0">
                <a:solidFill>
                  <a:srgbClr val="FFC000">
                    <a:lumMod val="40000"/>
                    <a:lumOff val="60000"/>
                  </a:srgbClr>
                </a:solidFill>
                <a:cs typeface="+mn-ea"/>
                <a:sym typeface="+mn-lt"/>
              </a:rPr>
              <a:t>Important</a:t>
            </a:r>
            <a:endParaRPr lang="zh-CN" altLang="en-US" sz="2400" b="1" dirty="0">
              <a:solidFill>
                <a:srgbClr val="FFC000">
                  <a:lumMod val="40000"/>
                  <a:lumOff val="60000"/>
                </a:srgbClr>
              </a:solidFill>
              <a:cs typeface="+mn-ea"/>
              <a:sym typeface="+mn-lt"/>
            </a:endParaRPr>
          </a:p>
        </p:txBody>
      </p:sp>
      <p:sp>
        <p:nvSpPr>
          <p:cNvPr id="16" name="矩形 15"/>
          <p:cNvSpPr/>
          <p:nvPr/>
        </p:nvSpPr>
        <p:spPr>
          <a:xfrm>
            <a:off x="2827777" y="2844800"/>
            <a:ext cx="1886697" cy="1364673"/>
          </a:xfrm>
          <a:prstGeom prst="rect">
            <a:avLst/>
          </a:prstGeom>
          <a:solidFill>
            <a:schemeClr val="tx1">
              <a:lumMod val="85000"/>
              <a:lumOff val="1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文本框 16"/>
          <p:cNvSpPr txBox="1"/>
          <p:nvPr/>
        </p:nvSpPr>
        <p:spPr>
          <a:xfrm>
            <a:off x="946314" y="2017079"/>
            <a:ext cx="6275615" cy="677621"/>
          </a:xfrm>
          <a:prstGeom prst="rect">
            <a:avLst/>
          </a:prstGeom>
          <a:noFill/>
        </p:spPr>
        <p:txBody>
          <a:bodyPr wrap="square" rtlCol="0">
            <a:spAutoFit/>
          </a:bodyPr>
          <a:lstStyle/>
          <a:p>
            <a:pPr algn="r">
              <a:lnSpc>
                <a:spcPts val="2400"/>
              </a:lnSpc>
            </a:pPr>
            <a:r>
              <a:rPr lang="en-US" altLang="zh-CN" sz="1600" dirty="0">
                <a:solidFill>
                  <a:srgbClr val="595959"/>
                </a:solidFill>
                <a:cs typeface="+mn-ea"/>
                <a:sym typeface="+mn-lt"/>
              </a:rPr>
              <a:t>Add  your  text  here add  your  text  here add  your  text  here add  your  text  here add  your  text  here add  your  text</a:t>
            </a:r>
            <a:endParaRPr lang="en-US" altLang="zh-CN" sz="1600" dirty="0">
              <a:solidFill>
                <a:srgbClr val="595959"/>
              </a:solidFill>
              <a:cs typeface="+mn-ea"/>
              <a:sym typeface="+mn-lt"/>
            </a:endParaRPr>
          </a:p>
        </p:txBody>
      </p:sp>
      <p:sp>
        <p:nvSpPr>
          <p:cNvPr id="18" name="文本框 17"/>
          <p:cNvSpPr txBox="1"/>
          <p:nvPr/>
        </p:nvSpPr>
        <p:spPr>
          <a:xfrm>
            <a:off x="5308834" y="1612054"/>
            <a:ext cx="2085182" cy="461665"/>
          </a:xfrm>
          <a:prstGeom prst="rect">
            <a:avLst/>
          </a:prstGeom>
          <a:noFill/>
        </p:spPr>
        <p:txBody>
          <a:bodyPr wrap="square" rtlCol="0">
            <a:spAutoFit/>
          </a:bodyPr>
          <a:lstStyle/>
          <a:p>
            <a:pPr algn="ctr"/>
            <a:r>
              <a:rPr lang="en-US" altLang="zh-CN" sz="2400" dirty="0">
                <a:solidFill>
                  <a:srgbClr val="719757"/>
                </a:solidFill>
                <a:cs typeface="+mn-ea"/>
                <a:sym typeface="+mn-lt"/>
              </a:rPr>
              <a:t>Your  Title</a:t>
            </a:r>
            <a:endParaRPr lang="zh-CN" altLang="en-US" sz="2400" dirty="0">
              <a:solidFill>
                <a:srgbClr val="719757"/>
              </a:solidFill>
              <a:cs typeface="+mn-ea"/>
              <a:sym typeface="+mn-lt"/>
            </a:endParaRPr>
          </a:p>
        </p:txBody>
      </p:sp>
      <p:sp>
        <p:nvSpPr>
          <p:cNvPr id="20" name="文本框 19"/>
          <p:cNvSpPr txBox="1"/>
          <p:nvPr/>
        </p:nvSpPr>
        <p:spPr>
          <a:xfrm>
            <a:off x="2729203" y="3327081"/>
            <a:ext cx="2085182" cy="400110"/>
          </a:xfrm>
          <a:prstGeom prst="rect">
            <a:avLst/>
          </a:prstGeom>
          <a:noFill/>
        </p:spPr>
        <p:txBody>
          <a:bodyPr wrap="square" rtlCol="0">
            <a:spAutoFit/>
          </a:bodyPr>
          <a:lstStyle/>
          <a:p>
            <a:pPr algn="ctr"/>
            <a:r>
              <a:rPr lang="en-US" altLang="zh-CN" sz="2000" b="1" dirty="0">
                <a:solidFill>
                  <a:prstClr val="white">
                    <a:lumMod val="95000"/>
                  </a:prstClr>
                </a:solidFill>
                <a:cs typeface="+mn-ea"/>
                <a:sym typeface="+mn-lt"/>
              </a:rPr>
              <a:t>HIGH</a:t>
            </a:r>
            <a:endParaRPr lang="zh-CN" altLang="en-US" sz="2000" b="1" dirty="0">
              <a:solidFill>
                <a:prstClr val="white">
                  <a:lumMod val="95000"/>
                </a:prstClr>
              </a:solidFill>
              <a:cs typeface="+mn-ea"/>
              <a:sym typeface="+mn-lt"/>
            </a:endParaRPr>
          </a:p>
        </p:txBody>
      </p:sp>
      <p:sp>
        <p:nvSpPr>
          <p:cNvPr id="21" name="文本框 20"/>
          <p:cNvSpPr txBox="1"/>
          <p:nvPr/>
        </p:nvSpPr>
        <p:spPr>
          <a:xfrm>
            <a:off x="4943631" y="5396701"/>
            <a:ext cx="2085182" cy="400110"/>
          </a:xfrm>
          <a:prstGeom prst="rect">
            <a:avLst/>
          </a:prstGeom>
          <a:noFill/>
        </p:spPr>
        <p:txBody>
          <a:bodyPr wrap="square" rtlCol="0">
            <a:spAutoFit/>
          </a:bodyPr>
          <a:lstStyle/>
          <a:p>
            <a:pPr algn="ctr"/>
            <a:r>
              <a:rPr lang="en-US" altLang="zh-CN" sz="2000" b="1" dirty="0">
                <a:solidFill>
                  <a:prstClr val="white">
                    <a:lumMod val="95000"/>
                  </a:prstClr>
                </a:solidFill>
                <a:cs typeface="+mn-ea"/>
                <a:sym typeface="+mn-lt"/>
              </a:rPr>
              <a:t>STRONG</a:t>
            </a:r>
            <a:endParaRPr lang="zh-CN" altLang="en-US" sz="2000" b="1" dirty="0">
              <a:solidFill>
                <a:prstClr val="white">
                  <a:lumMod val="95000"/>
                </a:prstClr>
              </a:solidFill>
              <a:cs typeface="+mn-ea"/>
              <a:sym typeface="+mn-lt"/>
            </a:endParaRPr>
          </a:p>
        </p:txBody>
      </p:sp>
      <p:sp>
        <p:nvSpPr>
          <p:cNvPr id="23" name="文本框 22"/>
          <p:cNvSpPr txBox="1"/>
          <p:nvPr/>
        </p:nvSpPr>
        <p:spPr>
          <a:xfrm>
            <a:off x="7502416" y="1860540"/>
            <a:ext cx="2085182" cy="1015663"/>
          </a:xfrm>
          <a:prstGeom prst="rect">
            <a:avLst/>
          </a:prstGeom>
          <a:noFill/>
        </p:spPr>
        <p:txBody>
          <a:bodyPr wrap="square" rtlCol="0">
            <a:spAutoFit/>
          </a:bodyPr>
          <a:lstStyle/>
          <a:p>
            <a:pPr algn="ctr"/>
            <a:r>
              <a:rPr lang="en-US" altLang="zh-CN" sz="2000" b="1" dirty="0">
                <a:solidFill>
                  <a:prstClr val="white">
                    <a:lumMod val="95000"/>
                  </a:prstClr>
                </a:solidFill>
                <a:cs typeface="+mn-ea"/>
                <a:sym typeface="+mn-lt"/>
              </a:rPr>
              <a:t>SWIFT</a:t>
            </a:r>
            <a:endParaRPr lang="en-US" altLang="zh-CN" sz="2000" b="1" dirty="0">
              <a:solidFill>
                <a:prstClr val="white">
                  <a:lumMod val="95000"/>
                </a:prstClr>
              </a:solidFill>
              <a:cs typeface="+mn-ea"/>
              <a:sym typeface="+mn-lt"/>
            </a:endParaRPr>
          </a:p>
          <a:p>
            <a:pPr algn="ctr"/>
            <a:r>
              <a:rPr lang="en-US" altLang="zh-CN" sz="2000" b="1" dirty="0">
                <a:solidFill>
                  <a:prstClr val="white">
                    <a:lumMod val="95000"/>
                  </a:prstClr>
                </a:solidFill>
                <a:cs typeface="+mn-ea"/>
                <a:sym typeface="+mn-lt"/>
              </a:rPr>
              <a:t>AND</a:t>
            </a:r>
            <a:endParaRPr lang="en-US" altLang="zh-CN" sz="2000" b="1" dirty="0">
              <a:solidFill>
                <a:prstClr val="white">
                  <a:lumMod val="95000"/>
                </a:prstClr>
              </a:solidFill>
              <a:cs typeface="+mn-ea"/>
              <a:sym typeface="+mn-lt"/>
            </a:endParaRPr>
          </a:p>
          <a:p>
            <a:pPr algn="ctr"/>
            <a:r>
              <a:rPr lang="en-US" altLang="zh-CN" sz="2000" b="1" dirty="0">
                <a:solidFill>
                  <a:prstClr val="white">
                    <a:lumMod val="95000"/>
                  </a:prstClr>
                </a:solidFill>
                <a:cs typeface="+mn-ea"/>
                <a:sym typeface="+mn-lt"/>
              </a:rPr>
              <a:t>EFFECTIVE</a:t>
            </a:r>
            <a:endParaRPr lang="en-US" altLang="zh-CN" sz="2000" b="1" dirty="0">
              <a:solidFill>
                <a:prstClr val="white">
                  <a:lumMod val="95000"/>
                </a:prstClr>
              </a:solidFill>
              <a:cs typeface="+mn-ea"/>
              <a:sym typeface="+mn-lt"/>
            </a:endParaRPr>
          </a:p>
        </p:txBody>
      </p:sp>
      <p:sp>
        <p:nvSpPr>
          <p:cNvPr id="24" name="文本框 23"/>
          <p:cNvSpPr txBox="1"/>
          <p:nvPr/>
        </p:nvSpPr>
        <p:spPr>
          <a:xfrm>
            <a:off x="7154607" y="5017385"/>
            <a:ext cx="2085182" cy="461665"/>
          </a:xfrm>
          <a:prstGeom prst="rect">
            <a:avLst/>
          </a:prstGeom>
          <a:noFill/>
        </p:spPr>
        <p:txBody>
          <a:bodyPr wrap="square" rtlCol="0">
            <a:spAutoFit/>
          </a:bodyPr>
          <a:lstStyle/>
          <a:p>
            <a:pPr algn="ctr"/>
            <a:r>
              <a:rPr lang="en-US" altLang="zh-CN" sz="2400" dirty="0">
                <a:solidFill>
                  <a:srgbClr val="719757"/>
                </a:solidFill>
                <a:cs typeface="+mn-ea"/>
                <a:sym typeface="+mn-lt"/>
              </a:rPr>
              <a:t>Your  Title</a:t>
            </a:r>
            <a:endParaRPr lang="zh-CN" altLang="en-US" sz="2400" dirty="0">
              <a:solidFill>
                <a:srgbClr val="719757"/>
              </a:solidFill>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4134" t="12653" r="40336" b="17682"/>
          <a:stretch>
            <a:fillRect/>
          </a:stretch>
        </p:blipFill>
        <p:spPr>
          <a:xfrm>
            <a:off x="3499" y="2876203"/>
            <a:ext cx="2729650" cy="3342598"/>
          </a:xfrm>
          <a:prstGeom prst="rect">
            <a:avLst/>
          </a:prstGeom>
        </p:spPr>
      </p:pic>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l="15445" t="1566" r="21732" b="911"/>
          <a:stretch>
            <a:fillRect/>
          </a:stretch>
        </p:blipFill>
        <p:spPr>
          <a:xfrm>
            <a:off x="2826008" y="4297716"/>
            <a:ext cx="1888466" cy="1899884"/>
          </a:xfrm>
          <a:prstGeom prst="rect">
            <a:avLst/>
          </a:prstGeom>
        </p:spPr>
      </p:pic>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l="15445" t="1566" r="21732" b="911"/>
          <a:stretch>
            <a:fillRect/>
          </a:stretch>
        </p:blipFill>
        <p:spPr>
          <a:xfrm>
            <a:off x="7285615" y="3399433"/>
            <a:ext cx="2518785" cy="1520205"/>
          </a:xfrm>
          <a:prstGeom prst="rect">
            <a:avLst/>
          </a:prstGeom>
        </p:spPr>
      </p:pic>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l="58188" t="1271" r="6282" b="29064"/>
          <a:stretch>
            <a:fillRect/>
          </a:stretch>
        </p:blipFill>
        <p:spPr>
          <a:xfrm>
            <a:off x="9927975" y="1454726"/>
            <a:ext cx="2264025" cy="346491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70700"/>
          </a:xfrm>
          <a:prstGeom prst="rect">
            <a:avLst/>
          </a:prstGeom>
        </p:spPr>
      </p:pic>
      <p:sp>
        <p:nvSpPr>
          <p:cNvPr id="5" name="矩形 4"/>
          <p:cNvSpPr/>
          <p:nvPr/>
        </p:nvSpPr>
        <p:spPr>
          <a:xfrm>
            <a:off x="9088939" y="2557479"/>
            <a:ext cx="3110998" cy="2794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 name="矩形 6"/>
          <p:cNvSpPr/>
          <p:nvPr/>
        </p:nvSpPr>
        <p:spPr>
          <a:xfrm>
            <a:off x="-25400" y="2557479"/>
            <a:ext cx="3095122" cy="2794000"/>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122" y="2090241"/>
            <a:ext cx="6001756" cy="3741176"/>
          </a:xfrm>
          <a:prstGeom prst="rect">
            <a:avLst/>
          </a:prstGeom>
          <a:ln w="19050">
            <a:solidFill>
              <a:schemeClr val="bg1">
                <a:alpha val="72000"/>
              </a:schemeClr>
            </a:solidFill>
          </a:ln>
        </p:spPr>
      </p:pic>
      <p:sp>
        <p:nvSpPr>
          <p:cNvPr id="8" name="文本框 7"/>
          <p:cNvSpPr txBox="1"/>
          <p:nvPr/>
        </p:nvSpPr>
        <p:spPr>
          <a:xfrm>
            <a:off x="4572000" y="2792597"/>
            <a:ext cx="2954337" cy="1015663"/>
          </a:xfrm>
          <a:prstGeom prst="rect">
            <a:avLst/>
          </a:prstGeom>
          <a:noFill/>
        </p:spPr>
        <p:txBody>
          <a:bodyPr wrap="square" rtlCol="0">
            <a:spAutoFit/>
          </a:bodyPr>
          <a:lstStyle/>
          <a:p>
            <a:pPr algn="ctr"/>
            <a:r>
              <a:rPr lang="en-US" altLang="zh-CN" sz="6000" dirty="0" smtClean="0">
                <a:solidFill>
                  <a:srgbClr val="FFC000"/>
                </a:solidFill>
                <a:effectLst>
                  <a:outerShdw blurRad="38100" dist="38100" dir="2700000" algn="tl">
                    <a:srgbClr val="000000">
                      <a:alpha val="43137"/>
                    </a:srgbClr>
                  </a:outerShdw>
                </a:effectLst>
                <a:cs typeface="+mn-ea"/>
                <a:sym typeface="+mn-lt"/>
              </a:rPr>
              <a:t>TITLE</a:t>
            </a:r>
            <a:endParaRPr lang="zh-CN" altLang="en-US" sz="6000" dirty="0">
              <a:solidFill>
                <a:srgbClr val="FFC000"/>
              </a:solidFill>
              <a:effectLst>
                <a:outerShdw blurRad="38100" dist="38100" dir="2700000" algn="tl">
                  <a:srgbClr val="000000">
                    <a:alpha val="43137"/>
                  </a:srgbClr>
                </a:outerShdw>
              </a:effectLst>
              <a:cs typeface="+mn-ea"/>
              <a:sym typeface="+mn-lt"/>
            </a:endParaRPr>
          </a:p>
        </p:txBody>
      </p:sp>
      <p:sp>
        <p:nvSpPr>
          <p:cNvPr id="10" name="文本框 9"/>
          <p:cNvSpPr txBox="1"/>
          <p:nvPr/>
        </p:nvSpPr>
        <p:spPr>
          <a:xfrm>
            <a:off x="3489327" y="3615707"/>
            <a:ext cx="5040310" cy="584775"/>
          </a:xfrm>
          <a:prstGeom prst="rect">
            <a:avLst/>
          </a:prstGeom>
          <a:noFill/>
        </p:spPr>
        <p:txBody>
          <a:bodyPr wrap="square" rtlCol="0">
            <a:spAutoFit/>
          </a:bodyPr>
          <a:lstStyle/>
          <a:p>
            <a:pPr algn="ctr"/>
            <a:r>
              <a:rPr lang="en-US" altLang="zh-CN" sz="3200" dirty="0">
                <a:solidFill>
                  <a:prstClr val="white"/>
                </a:solidFill>
                <a:effectLst>
                  <a:outerShdw blurRad="38100" dist="38100" dir="2700000" algn="tl">
                    <a:srgbClr val="000000">
                      <a:alpha val="43137"/>
                    </a:srgbClr>
                  </a:outerShdw>
                </a:effectLst>
                <a:cs typeface="+mn-ea"/>
                <a:sym typeface="+mn-lt"/>
              </a:rPr>
              <a:t>Click To Add Text</a:t>
            </a:r>
            <a:endParaRPr lang="zh-CN" altLang="en-US" sz="3200" dirty="0">
              <a:solidFill>
                <a:prstClr val="white"/>
              </a:solidFill>
              <a:effectLst>
                <a:outerShdw blurRad="38100" dist="38100" dir="2700000" algn="tl">
                  <a:srgbClr val="000000">
                    <a:alpha val="43137"/>
                  </a:srgbClr>
                </a:outerShdw>
              </a:effectLst>
              <a:cs typeface="+mn-ea"/>
              <a:sym typeface="+mn-lt"/>
            </a:endParaRPr>
          </a:p>
        </p:txBody>
      </p:sp>
      <p:sp>
        <p:nvSpPr>
          <p:cNvPr id="9" name="文本框 8"/>
          <p:cNvSpPr txBox="1"/>
          <p:nvPr/>
        </p:nvSpPr>
        <p:spPr>
          <a:xfrm>
            <a:off x="3514727" y="4200290"/>
            <a:ext cx="5014910" cy="823302"/>
          </a:xfrm>
          <a:prstGeom prst="rect">
            <a:avLst/>
          </a:prstGeom>
          <a:noFill/>
        </p:spPr>
        <p:txBody>
          <a:bodyPr wrap="square" rtlCol="0">
            <a:spAutoFit/>
          </a:bodyPr>
          <a:lstStyle/>
          <a:p>
            <a:pPr algn="ctr">
              <a:lnSpc>
                <a:spcPts val="1900"/>
              </a:lnSpc>
            </a:pPr>
            <a:r>
              <a:rPr lang="en-US" altLang="zh-CN" sz="1400" dirty="0">
                <a:solidFill>
                  <a:srgbClr val="FFC000">
                    <a:lumMod val="20000"/>
                    <a:lumOff val="80000"/>
                  </a:srgbClr>
                </a:solidFill>
                <a:cs typeface="+mn-ea"/>
                <a:sym typeface="+mn-lt"/>
              </a:rPr>
              <a:t>Add  your  text  here add  your  text  here add  your  text  here add  your  text  here add  your  text  here add  your  text  here add  your  text  here</a:t>
            </a:r>
            <a:endParaRPr lang="en-US" altLang="zh-CN" sz="1400" dirty="0">
              <a:solidFill>
                <a:srgbClr val="FFC000">
                  <a:lumMod val="20000"/>
                  <a:lumOff val="80000"/>
                </a:srgbClr>
              </a:solidFill>
              <a:cs typeface="+mn-ea"/>
              <a:sym typeface="+mn-lt"/>
            </a:endParaRPr>
          </a:p>
        </p:txBody>
      </p:sp>
      <p:grpSp>
        <p:nvGrpSpPr>
          <p:cNvPr id="11" name="组合 10"/>
          <p:cNvGrpSpPr/>
          <p:nvPr/>
        </p:nvGrpSpPr>
        <p:grpSpPr>
          <a:xfrm>
            <a:off x="1092200" y="584200"/>
            <a:ext cx="4183185" cy="1107996"/>
            <a:chOff x="1092200" y="584200"/>
            <a:chExt cx="4183185" cy="1107996"/>
          </a:xfrm>
        </p:grpSpPr>
        <p:sp>
          <p:nvSpPr>
            <p:cNvPr id="12" name="文本框 11"/>
            <p:cNvSpPr txBox="1"/>
            <p:nvPr/>
          </p:nvSpPr>
          <p:spPr>
            <a:xfrm>
              <a:off x="1092200" y="584200"/>
              <a:ext cx="1282700" cy="1107996"/>
            </a:xfrm>
            <a:prstGeom prst="rect">
              <a:avLst/>
            </a:prstGeom>
            <a:noFill/>
          </p:spPr>
          <p:txBody>
            <a:bodyPr wrap="square" rtlCol="0">
              <a:spAutoFit/>
            </a:bodyPr>
            <a:lstStyle/>
            <a:p>
              <a:r>
                <a:rPr lang="en-US" altLang="zh-CN" sz="6600" dirty="0">
                  <a:solidFill>
                    <a:schemeClr val="accent4">
                      <a:lumMod val="60000"/>
                      <a:lumOff val="40000"/>
                    </a:schemeClr>
                  </a:solidFill>
                  <a:cs typeface="+mn-ea"/>
                  <a:sym typeface="+mn-lt"/>
                </a:rPr>
                <a:t>04</a:t>
              </a:r>
              <a:endParaRPr lang="zh-CN" altLang="en-US" sz="6600" dirty="0">
                <a:solidFill>
                  <a:schemeClr val="accent4">
                    <a:lumMod val="60000"/>
                    <a:lumOff val="40000"/>
                  </a:schemeClr>
                </a:solidFill>
                <a:cs typeface="+mn-ea"/>
                <a:sym typeface="+mn-lt"/>
              </a:endParaRPr>
            </a:p>
          </p:txBody>
        </p:sp>
        <p:sp>
          <p:nvSpPr>
            <p:cNvPr id="13" name="文本框 12"/>
            <p:cNvSpPr txBox="1"/>
            <p:nvPr/>
          </p:nvSpPr>
          <p:spPr>
            <a:xfrm>
              <a:off x="2141537" y="783510"/>
              <a:ext cx="3133848" cy="523220"/>
            </a:xfrm>
            <a:prstGeom prst="rect">
              <a:avLst/>
            </a:prstGeom>
            <a:noFill/>
          </p:spPr>
          <p:txBody>
            <a:bodyPr wrap="square" rtlCol="0">
              <a:spAutoFit/>
            </a:bodyPr>
            <a:lstStyle/>
            <a:p>
              <a:r>
                <a:rPr lang="en-US" altLang="zh-CN" sz="2800" dirty="0">
                  <a:solidFill>
                    <a:schemeClr val="accent4">
                      <a:lumMod val="60000"/>
                      <a:lumOff val="40000"/>
                    </a:schemeClr>
                  </a:solidFill>
                  <a:cs typeface="+mn-ea"/>
                  <a:sym typeface="+mn-lt"/>
                </a:rPr>
                <a:t>Click To Add Title</a:t>
              </a:r>
              <a:endParaRPr lang="zh-CN" altLang="en-US" sz="2800" dirty="0">
                <a:solidFill>
                  <a:schemeClr val="accent4">
                    <a:lumMod val="60000"/>
                    <a:lumOff val="40000"/>
                  </a:schemeClr>
                </a:solidFill>
                <a:cs typeface="+mn-ea"/>
                <a:sym typeface="+mn-lt"/>
              </a:endParaRPr>
            </a:p>
          </p:txBody>
        </p:sp>
        <p:sp>
          <p:nvSpPr>
            <p:cNvPr id="14" name="矩形 13"/>
            <p:cNvSpPr/>
            <p:nvPr/>
          </p:nvSpPr>
          <p:spPr>
            <a:xfrm>
              <a:off x="2154236" y="1254725"/>
              <a:ext cx="1852430" cy="307777"/>
            </a:xfrm>
            <a:prstGeom prst="rect">
              <a:avLst/>
            </a:prstGeom>
          </p:spPr>
          <p:txBody>
            <a:bodyPr wrap="none">
              <a:spAutoFit/>
            </a:bodyPr>
            <a:lstStyle/>
            <a:p>
              <a:r>
                <a:rPr lang="en-US" altLang="zh-CN" sz="1400" dirty="0">
                  <a:solidFill>
                    <a:srgbClr val="FFC000">
                      <a:lumMod val="20000"/>
                      <a:lumOff val="80000"/>
                    </a:srgbClr>
                  </a:solidFill>
                  <a:cs typeface="+mn-ea"/>
                  <a:sym typeface="+mn-lt"/>
                </a:rPr>
                <a:t>Add  Your  text  here</a:t>
              </a:r>
              <a:endParaRPr lang="zh-CN" altLang="en-US" sz="1400" dirty="0">
                <a:solidFill>
                  <a:srgbClr val="FFC000">
                    <a:lumMod val="20000"/>
                    <a:lumOff val="80000"/>
                  </a:srgbClr>
                </a:solidFill>
                <a:cs typeface="+mn-ea"/>
                <a:sym typeface="+mn-lt"/>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375390" y="2716310"/>
            <a:ext cx="3441221" cy="1425380"/>
            <a:chOff x="4424426" y="2629359"/>
            <a:chExt cx="3441221" cy="1425380"/>
          </a:xfrm>
        </p:grpSpPr>
        <p:sp>
          <p:nvSpPr>
            <p:cNvPr id="10" name="文本框 9"/>
            <p:cNvSpPr txBox="1"/>
            <p:nvPr/>
          </p:nvSpPr>
          <p:spPr>
            <a:xfrm>
              <a:off x="4807190" y="2629359"/>
              <a:ext cx="2504596" cy="923330"/>
            </a:xfrm>
            <a:prstGeom prst="rect">
              <a:avLst/>
            </a:prstGeom>
            <a:noFill/>
          </p:spPr>
          <p:txBody>
            <a:bodyPr wrap="square" rtlCol="0">
              <a:spAutoFit/>
            </a:bodyPr>
            <a:lstStyle/>
            <a:p>
              <a:pPr algn="ctr"/>
              <a:r>
                <a:rPr lang="en-US" altLang="zh-CN" sz="5400" dirty="0">
                  <a:solidFill>
                    <a:srgbClr val="FFC617"/>
                  </a:solidFill>
                  <a:cs typeface="+mn-ea"/>
                  <a:sym typeface="+mn-lt"/>
                </a:rPr>
                <a:t>Thanks</a:t>
              </a:r>
              <a:endParaRPr lang="zh-CN" altLang="en-US" sz="5400" dirty="0">
                <a:solidFill>
                  <a:srgbClr val="FFC617"/>
                </a:solidFill>
                <a:cs typeface="+mn-ea"/>
                <a:sym typeface="+mn-lt"/>
              </a:endParaRPr>
            </a:p>
          </p:txBody>
        </p:sp>
        <p:sp>
          <p:nvSpPr>
            <p:cNvPr id="11" name="文本框 10"/>
            <p:cNvSpPr txBox="1"/>
            <p:nvPr/>
          </p:nvSpPr>
          <p:spPr>
            <a:xfrm>
              <a:off x="4424426" y="3531519"/>
              <a:ext cx="3441221" cy="523220"/>
            </a:xfrm>
            <a:prstGeom prst="rect">
              <a:avLst/>
            </a:prstGeom>
            <a:noFill/>
          </p:spPr>
          <p:txBody>
            <a:bodyPr wrap="square" rtlCol="0">
              <a:spAutoFit/>
            </a:bodyPr>
            <a:lstStyle/>
            <a:p>
              <a:pPr algn="ctr"/>
              <a:r>
                <a:rPr lang="en-US" altLang="zh-CN" sz="2800" dirty="0">
                  <a:solidFill>
                    <a:srgbClr val="FFC617"/>
                  </a:solidFill>
                  <a:cs typeface="+mn-ea"/>
                  <a:sym typeface="+mn-lt"/>
                </a:rPr>
                <a:t>For Your Watching</a:t>
              </a:r>
              <a:endParaRPr lang="zh-CN" altLang="en-US" sz="2800" dirty="0">
                <a:solidFill>
                  <a:srgbClr val="FFC617"/>
                </a:solidFill>
                <a:cs typeface="+mn-ea"/>
                <a:sym typeface="+mn-lt"/>
              </a:endParaRPr>
            </a:p>
          </p:txBody>
        </p:sp>
      </p:grpSp>
      <p:sp>
        <p:nvSpPr>
          <p:cNvPr id="15" name="L 形 13"/>
          <p:cNvSpPr/>
          <p:nvPr/>
        </p:nvSpPr>
        <p:spPr>
          <a:xfrm flipV="1">
            <a:off x="3974232" y="2032000"/>
            <a:ext cx="600051" cy="597360"/>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FF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6" name="L 形 13"/>
          <p:cNvSpPr/>
          <p:nvPr/>
        </p:nvSpPr>
        <p:spPr>
          <a:xfrm flipH="1">
            <a:off x="7619131" y="4230971"/>
            <a:ext cx="600051" cy="597360"/>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FF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7" name="L 形 13"/>
          <p:cNvSpPr/>
          <p:nvPr/>
        </p:nvSpPr>
        <p:spPr>
          <a:xfrm>
            <a:off x="3972428" y="4230971"/>
            <a:ext cx="600051" cy="597360"/>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FF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8" name="L 形 13"/>
          <p:cNvSpPr/>
          <p:nvPr/>
        </p:nvSpPr>
        <p:spPr>
          <a:xfrm flipH="1" flipV="1">
            <a:off x="7619132" y="2031999"/>
            <a:ext cx="600051" cy="597360"/>
          </a:xfrm>
          <a:custGeom>
            <a:avLst/>
            <a:gdLst>
              <a:gd name="connsiteX0" fmla="*/ 0 w 2819400"/>
              <a:gd name="connsiteY0" fmla="*/ 0 h 2819400"/>
              <a:gd name="connsiteX1" fmla="*/ 1409700 w 2819400"/>
              <a:gd name="connsiteY1" fmla="*/ 0 h 2819400"/>
              <a:gd name="connsiteX2" fmla="*/ 1409700 w 2819400"/>
              <a:gd name="connsiteY2" fmla="*/ 1409700 h 2819400"/>
              <a:gd name="connsiteX3" fmla="*/ 2819400 w 2819400"/>
              <a:gd name="connsiteY3" fmla="*/ 1409700 h 2819400"/>
              <a:gd name="connsiteX4" fmla="*/ 2819400 w 2819400"/>
              <a:gd name="connsiteY4" fmla="*/ 2819400 h 2819400"/>
              <a:gd name="connsiteX5" fmla="*/ 0 w 2819400"/>
              <a:gd name="connsiteY5" fmla="*/ 2819400 h 2819400"/>
              <a:gd name="connsiteX6" fmla="*/ 0 w 2819400"/>
              <a:gd name="connsiteY6" fmla="*/ 0 h 2819400"/>
              <a:gd name="connsiteX0-1" fmla="*/ 0 w 2819400"/>
              <a:gd name="connsiteY0-2" fmla="*/ 0 h 2819400"/>
              <a:gd name="connsiteX1-3" fmla="*/ 723900 w 2819400"/>
              <a:gd name="connsiteY1-4" fmla="*/ 12700 h 2819400"/>
              <a:gd name="connsiteX2-5" fmla="*/ 1409700 w 2819400"/>
              <a:gd name="connsiteY2-6" fmla="*/ 1409700 h 2819400"/>
              <a:gd name="connsiteX3-7" fmla="*/ 2819400 w 2819400"/>
              <a:gd name="connsiteY3-8" fmla="*/ 1409700 h 2819400"/>
              <a:gd name="connsiteX4-9" fmla="*/ 2819400 w 2819400"/>
              <a:gd name="connsiteY4-10" fmla="*/ 2819400 h 2819400"/>
              <a:gd name="connsiteX5-11" fmla="*/ 0 w 2819400"/>
              <a:gd name="connsiteY5-12" fmla="*/ 2819400 h 2819400"/>
              <a:gd name="connsiteX6-13" fmla="*/ 0 w 2819400"/>
              <a:gd name="connsiteY6-14" fmla="*/ 0 h 2819400"/>
              <a:gd name="connsiteX0-15" fmla="*/ 0 w 2819400"/>
              <a:gd name="connsiteY0-16" fmla="*/ 0 h 2819400"/>
              <a:gd name="connsiteX1-17" fmla="*/ 723900 w 2819400"/>
              <a:gd name="connsiteY1-18" fmla="*/ 12700 h 2819400"/>
              <a:gd name="connsiteX2-19" fmla="*/ 723900 w 2819400"/>
              <a:gd name="connsiteY2-20" fmla="*/ 2146300 h 2819400"/>
              <a:gd name="connsiteX3-21" fmla="*/ 2819400 w 2819400"/>
              <a:gd name="connsiteY3-22" fmla="*/ 1409700 h 2819400"/>
              <a:gd name="connsiteX4-23" fmla="*/ 2819400 w 2819400"/>
              <a:gd name="connsiteY4-24" fmla="*/ 2819400 h 2819400"/>
              <a:gd name="connsiteX5-25" fmla="*/ 0 w 2819400"/>
              <a:gd name="connsiteY5-26" fmla="*/ 2819400 h 2819400"/>
              <a:gd name="connsiteX6-27" fmla="*/ 0 w 2819400"/>
              <a:gd name="connsiteY6-28" fmla="*/ 0 h 2819400"/>
              <a:gd name="connsiteX0-29" fmla="*/ 0 w 2832100"/>
              <a:gd name="connsiteY0-30" fmla="*/ 0 h 2819400"/>
              <a:gd name="connsiteX1-31" fmla="*/ 723900 w 2832100"/>
              <a:gd name="connsiteY1-32" fmla="*/ 12700 h 2819400"/>
              <a:gd name="connsiteX2-33" fmla="*/ 723900 w 2832100"/>
              <a:gd name="connsiteY2-34" fmla="*/ 2146300 h 2819400"/>
              <a:gd name="connsiteX3-35" fmla="*/ 2832100 w 2832100"/>
              <a:gd name="connsiteY3-36" fmla="*/ 2146300 h 2819400"/>
              <a:gd name="connsiteX4-37" fmla="*/ 2819400 w 2832100"/>
              <a:gd name="connsiteY4-38" fmla="*/ 2819400 h 2819400"/>
              <a:gd name="connsiteX5-39" fmla="*/ 0 w 2832100"/>
              <a:gd name="connsiteY5-40" fmla="*/ 2819400 h 2819400"/>
              <a:gd name="connsiteX6-41" fmla="*/ 0 w 2832100"/>
              <a:gd name="connsiteY6-42" fmla="*/ 0 h 2819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832100" h="2819400">
                <a:moveTo>
                  <a:pt x="0" y="0"/>
                </a:moveTo>
                <a:lnTo>
                  <a:pt x="723900" y="12700"/>
                </a:lnTo>
                <a:lnTo>
                  <a:pt x="723900" y="2146300"/>
                </a:lnTo>
                <a:lnTo>
                  <a:pt x="2832100" y="2146300"/>
                </a:lnTo>
                <a:lnTo>
                  <a:pt x="2819400" y="2819400"/>
                </a:lnTo>
                <a:lnTo>
                  <a:pt x="0" y="2819400"/>
                </a:lnTo>
                <a:lnTo>
                  <a:pt x="0" y="0"/>
                </a:lnTo>
                <a:close/>
              </a:path>
            </a:pathLst>
          </a:custGeom>
          <a:solidFill>
            <a:srgbClr val="FFC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65823" y="1587500"/>
            <a:ext cx="3657600" cy="3632200"/>
          </a:xfrm>
          <a:prstGeom prst="ellipse">
            <a:avLst/>
          </a:prstGeom>
        </p:spPr>
      </p:pic>
      <p:grpSp>
        <p:nvGrpSpPr>
          <p:cNvPr id="2" name="组合 1"/>
          <p:cNvGrpSpPr/>
          <p:nvPr/>
        </p:nvGrpSpPr>
        <p:grpSpPr>
          <a:xfrm>
            <a:off x="4679394" y="2896783"/>
            <a:ext cx="3048000" cy="1138110"/>
            <a:chOff x="4746172" y="2848243"/>
            <a:chExt cx="3048000" cy="1138110"/>
          </a:xfrm>
        </p:grpSpPr>
        <p:sp>
          <p:nvSpPr>
            <p:cNvPr id="7" name="文本框 6"/>
            <p:cNvSpPr txBox="1"/>
            <p:nvPr/>
          </p:nvSpPr>
          <p:spPr>
            <a:xfrm>
              <a:off x="4746172" y="2848243"/>
              <a:ext cx="3048000" cy="830997"/>
            </a:xfrm>
            <a:prstGeom prst="rect">
              <a:avLst/>
            </a:prstGeom>
            <a:noFill/>
          </p:spPr>
          <p:txBody>
            <a:bodyPr wrap="square" rtlCol="0">
              <a:spAutoFit/>
            </a:bodyPr>
            <a:lstStyle/>
            <a:p>
              <a:r>
                <a:rPr lang="en-US" altLang="zh-CN" sz="4800" b="1" dirty="0">
                  <a:solidFill>
                    <a:srgbClr val="719757"/>
                  </a:solidFill>
                  <a:cs typeface="+mn-ea"/>
                  <a:sym typeface="+mn-lt"/>
                </a:rPr>
                <a:t>Part One</a:t>
              </a:r>
              <a:endParaRPr lang="zh-CN" altLang="en-US" sz="4800" b="1" dirty="0">
                <a:solidFill>
                  <a:srgbClr val="719757"/>
                </a:solidFill>
                <a:cs typeface="+mn-ea"/>
                <a:sym typeface="+mn-lt"/>
              </a:endParaRPr>
            </a:p>
          </p:txBody>
        </p:sp>
        <p:sp>
          <p:nvSpPr>
            <p:cNvPr id="8" name="文本框 7"/>
            <p:cNvSpPr txBox="1"/>
            <p:nvPr/>
          </p:nvSpPr>
          <p:spPr>
            <a:xfrm>
              <a:off x="4805596" y="3647799"/>
              <a:ext cx="2681890" cy="338554"/>
            </a:xfrm>
            <a:prstGeom prst="rect">
              <a:avLst/>
            </a:prstGeom>
            <a:noFill/>
          </p:spPr>
          <p:txBody>
            <a:bodyPr wrap="square" rtlCol="0">
              <a:spAutoFit/>
            </a:bodyPr>
            <a:lstStyle/>
            <a:p>
              <a:r>
                <a:rPr lang="en-US" altLang="zh-CN" sz="1600" dirty="0">
                  <a:solidFill>
                    <a:srgbClr val="70AD47">
                      <a:lumMod val="40000"/>
                      <a:lumOff val="60000"/>
                    </a:srgbClr>
                  </a:solidFill>
                  <a:cs typeface="+mn-ea"/>
                  <a:sym typeface="+mn-lt"/>
                </a:rPr>
                <a:t>Lorem ipsum dolor sit amet</a:t>
              </a:r>
              <a:endParaRPr lang="zh-CN" altLang="en-US" sz="1600" dirty="0">
                <a:solidFill>
                  <a:srgbClr val="70AD47">
                    <a:lumMod val="40000"/>
                    <a:lumOff val="60000"/>
                  </a:srgbClr>
                </a:solidFill>
                <a:cs typeface="+mn-ea"/>
                <a:sym typeface="+mn-lt"/>
              </a:endParaRPr>
            </a:p>
          </p:txBody>
        </p:sp>
      </p:grpSp>
      <p:sp>
        <p:nvSpPr>
          <p:cNvPr id="4" name="等腰三角形 3"/>
          <p:cNvSpPr/>
          <p:nvPr/>
        </p:nvSpPr>
        <p:spPr>
          <a:xfrm>
            <a:off x="2758789" y="3137630"/>
            <a:ext cx="695611" cy="599665"/>
          </a:xfrm>
          <a:prstGeom prst="triangle">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等腰三角形 8"/>
          <p:cNvSpPr/>
          <p:nvPr/>
        </p:nvSpPr>
        <p:spPr>
          <a:xfrm>
            <a:off x="3669286" y="2751398"/>
            <a:ext cx="506730" cy="436836"/>
          </a:xfrm>
          <a:prstGeom prst="triangle">
            <a:avLst/>
          </a:prstGeom>
          <a:solidFill>
            <a:srgbClr val="709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等腰三角形 9"/>
          <p:cNvSpPr/>
          <p:nvPr/>
        </p:nvSpPr>
        <p:spPr>
          <a:xfrm>
            <a:off x="3362234" y="3313969"/>
            <a:ext cx="386379" cy="333085"/>
          </a:xfrm>
          <a:prstGeom prst="triangle">
            <a:avLst/>
          </a:prstGeom>
          <a:solidFill>
            <a:srgbClr val="FFC61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等腰三角形 10"/>
          <p:cNvSpPr/>
          <p:nvPr/>
        </p:nvSpPr>
        <p:spPr>
          <a:xfrm>
            <a:off x="2386331" y="3072650"/>
            <a:ext cx="368658" cy="317809"/>
          </a:xfrm>
          <a:prstGeom prst="triangle">
            <a:avLst/>
          </a:prstGeom>
          <a:solidFill>
            <a:srgbClr val="70965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等腰三角形 11"/>
          <p:cNvSpPr/>
          <p:nvPr/>
        </p:nvSpPr>
        <p:spPr>
          <a:xfrm>
            <a:off x="3761003" y="3513977"/>
            <a:ext cx="460605" cy="397074"/>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等腰三角形 12"/>
          <p:cNvSpPr/>
          <p:nvPr/>
        </p:nvSpPr>
        <p:spPr>
          <a:xfrm>
            <a:off x="8239036" y="3205475"/>
            <a:ext cx="810260" cy="698500"/>
          </a:xfrm>
          <a:prstGeom prst="triangle">
            <a:avLst/>
          </a:prstGeom>
          <a:solidFill>
            <a:srgbClr val="FFC61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等腰三角形 13"/>
          <p:cNvSpPr/>
          <p:nvPr/>
        </p:nvSpPr>
        <p:spPr>
          <a:xfrm>
            <a:off x="8792114" y="3331224"/>
            <a:ext cx="312305" cy="269229"/>
          </a:xfrm>
          <a:prstGeom prst="triangle">
            <a:avLst/>
          </a:prstGeom>
          <a:solidFill>
            <a:srgbClr val="59595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等腰三角形 14"/>
          <p:cNvSpPr/>
          <p:nvPr/>
        </p:nvSpPr>
        <p:spPr>
          <a:xfrm>
            <a:off x="9408778" y="3071279"/>
            <a:ext cx="434594" cy="374650"/>
          </a:xfrm>
          <a:prstGeom prst="triangle">
            <a:avLst/>
          </a:prstGeom>
          <a:solidFill>
            <a:srgbClr val="70965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等腰三角形 15"/>
          <p:cNvSpPr/>
          <p:nvPr/>
        </p:nvSpPr>
        <p:spPr>
          <a:xfrm>
            <a:off x="7990114" y="3038621"/>
            <a:ext cx="368658" cy="317809"/>
          </a:xfrm>
          <a:prstGeom prst="triangle">
            <a:avLst/>
          </a:prstGeom>
          <a:solidFill>
            <a:srgbClr val="A77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等腰三角形 16"/>
          <p:cNvSpPr/>
          <p:nvPr/>
        </p:nvSpPr>
        <p:spPr>
          <a:xfrm>
            <a:off x="8524380" y="2761540"/>
            <a:ext cx="291952" cy="251683"/>
          </a:xfrm>
          <a:prstGeom prst="triangle">
            <a:avLst/>
          </a:prstGeom>
          <a:solidFill>
            <a:srgbClr val="767171">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等腰三角形 17"/>
          <p:cNvSpPr/>
          <p:nvPr/>
        </p:nvSpPr>
        <p:spPr>
          <a:xfrm>
            <a:off x="9237802" y="3574484"/>
            <a:ext cx="209360" cy="180483"/>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等腰三角形 21"/>
          <p:cNvSpPr/>
          <p:nvPr/>
        </p:nvSpPr>
        <p:spPr>
          <a:xfrm flipH="1">
            <a:off x="3261783" y="3072649"/>
            <a:ext cx="192617" cy="186201"/>
          </a:xfrm>
          <a:prstGeom prst="triangle">
            <a:avLst/>
          </a:prstGeom>
          <a:solidFill>
            <a:srgbClr val="59595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92200" y="584200"/>
            <a:ext cx="4191977" cy="1107996"/>
            <a:chOff x="1092200" y="584200"/>
            <a:chExt cx="4191977" cy="1107996"/>
          </a:xfrm>
        </p:grpSpPr>
        <p:sp>
          <p:nvSpPr>
            <p:cNvPr id="4" name="文本框 3"/>
            <p:cNvSpPr txBox="1"/>
            <p:nvPr/>
          </p:nvSpPr>
          <p:spPr>
            <a:xfrm>
              <a:off x="1092200" y="584200"/>
              <a:ext cx="1282700" cy="1107996"/>
            </a:xfrm>
            <a:prstGeom prst="rect">
              <a:avLst/>
            </a:prstGeom>
            <a:noFill/>
          </p:spPr>
          <p:txBody>
            <a:bodyPr wrap="square" rtlCol="0">
              <a:spAutoFit/>
            </a:bodyPr>
            <a:lstStyle/>
            <a:p>
              <a:r>
                <a:rPr lang="en-US" altLang="zh-CN" sz="6600" dirty="0">
                  <a:solidFill>
                    <a:srgbClr val="719757"/>
                  </a:solidFill>
                  <a:cs typeface="+mn-ea"/>
                  <a:sym typeface="+mn-lt"/>
                </a:rPr>
                <a:t>01</a:t>
              </a:r>
              <a:endParaRPr lang="zh-CN" altLang="en-US" sz="6600" dirty="0">
                <a:solidFill>
                  <a:srgbClr val="719757"/>
                </a:solidFill>
                <a:cs typeface="+mn-ea"/>
                <a:sym typeface="+mn-lt"/>
              </a:endParaRPr>
            </a:p>
          </p:txBody>
        </p:sp>
        <p:sp>
          <p:nvSpPr>
            <p:cNvPr id="5" name="文本框 4"/>
            <p:cNvSpPr txBox="1"/>
            <p:nvPr/>
          </p:nvSpPr>
          <p:spPr>
            <a:xfrm>
              <a:off x="2141537" y="783510"/>
              <a:ext cx="3142640" cy="523220"/>
            </a:xfrm>
            <a:prstGeom prst="rect">
              <a:avLst/>
            </a:prstGeom>
            <a:noFill/>
          </p:spPr>
          <p:txBody>
            <a:bodyPr wrap="square" rtlCol="0">
              <a:spAutoFit/>
            </a:bodyPr>
            <a:lstStyle/>
            <a:p>
              <a:r>
                <a:rPr lang="en-US" altLang="zh-CN" sz="2800" dirty="0">
                  <a:solidFill>
                    <a:srgbClr val="719757"/>
                  </a:solidFill>
                  <a:cs typeface="+mn-ea"/>
                  <a:sym typeface="+mn-lt"/>
                </a:rPr>
                <a:t>Click To Add Title</a:t>
              </a:r>
              <a:endParaRPr lang="zh-CN" altLang="en-US" sz="2800" dirty="0">
                <a:solidFill>
                  <a:srgbClr val="719757"/>
                </a:solidFill>
                <a:cs typeface="+mn-ea"/>
                <a:sym typeface="+mn-lt"/>
              </a:endParaRPr>
            </a:p>
          </p:txBody>
        </p:sp>
        <p:sp>
          <p:nvSpPr>
            <p:cNvPr id="11" name="矩形 10"/>
            <p:cNvSpPr/>
            <p:nvPr/>
          </p:nvSpPr>
          <p:spPr>
            <a:xfrm>
              <a:off x="2154236" y="1254725"/>
              <a:ext cx="1806392"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solidFill>
                <a:cs typeface="+mn-ea"/>
                <a:sym typeface="+mn-lt"/>
              </a:endParaRPr>
            </a:p>
          </p:txBody>
        </p:sp>
      </p:grpSp>
      <p:sp>
        <p:nvSpPr>
          <p:cNvPr id="2" name="椭圆 1"/>
          <p:cNvSpPr/>
          <p:nvPr/>
        </p:nvSpPr>
        <p:spPr>
          <a:xfrm>
            <a:off x="1892500" y="2033717"/>
            <a:ext cx="1775226" cy="1775226"/>
          </a:xfrm>
          <a:prstGeom prst="ellipse">
            <a:avLst/>
          </a:prstGeom>
          <a:blipFill>
            <a:blip r:embed="rId1"/>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椭圆 26"/>
          <p:cNvSpPr/>
          <p:nvPr/>
        </p:nvSpPr>
        <p:spPr>
          <a:xfrm>
            <a:off x="4103488" y="2033717"/>
            <a:ext cx="1775226" cy="1775226"/>
          </a:xfrm>
          <a:prstGeom prst="ellipse">
            <a:avLst/>
          </a:prstGeom>
          <a:blipFill>
            <a:blip r:embed="rId1"/>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椭圆 27"/>
          <p:cNvSpPr/>
          <p:nvPr/>
        </p:nvSpPr>
        <p:spPr>
          <a:xfrm>
            <a:off x="6314476" y="2033717"/>
            <a:ext cx="1775226" cy="1775226"/>
          </a:xfrm>
          <a:prstGeom prst="ellipse">
            <a:avLst/>
          </a:prstGeom>
          <a:blipFill>
            <a:blip r:embed="rId1"/>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9" name="椭圆 28"/>
          <p:cNvSpPr/>
          <p:nvPr/>
        </p:nvSpPr>
        <p:spPr>
          <a:xfrm>
            <a:off x="8525464" y="2033717"/>
            <a:ext cx="1775226" cy="1775226"/>
          </a:xfrm>
          <a:prstGeom prst="ellipse">
            <a:avLst/>
          </a:prstGeom>
          <a:blipFill>
            <a:blip r:embed="rId1"/>
            <a:stretch>
              <a:fillRect/>
            </a:stretch>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文本框 12"/>
          <p:cNvSpPr txBox="1"/>
          <p:nvPr/>
        </p:nvSpPr>
        <p:spPr>
          <a:xfrm>
            <a:off x="4095765" y="4673684"/>
            <a:ext cx="1600103" cy="1323439"/>
          </a:xfrm>
          <a:prstGeom prst="rect">
            <a:avLst/>
          </a:prstGeom>
          <a:noFill/>
        </p:spPr>
        <p:txBody>
          <a:bodyPr wrap="square" rtlCol="0">
            <a:spAutoFit/>
          </a:bodyPr>
          <a:lstStyle/>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  </a:t>
            </a:r>
            <a:endParaRPr lang="en-US" altLang="zh-CN" sz="1200" dirty="0">
              <a:solidFill>
                <a:prstClr val="black">
                  <a:lumMod val="65000"/>
                  <a:lumOff val="35000"/>
                </a:prstClr>
              </a:solidFill>
              <a:cs typeface="+mn-ea"/>
              <a:sym typeface="+mn-lt"/>
            </a:endParaRPr>
          </a:p>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 </a:t>
            </a:r>
            <a:endParaRPr lang="en-US" altLang="zh-CN" sz="1200" dirty="0">
              <a:solidFill>
                <a:prstClr val="black">
                  <a:lumMod val="65000"/>
                  <a:lumOff val="35000"/>
                </a:prstClr>
              </a:solidFill>
              <a:cs typeface="+mn-ea"/>
              <a:sym typeface="+mn-lt"/>
            </a:endParaRPr>
          </a:p>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 </a:t>
            </a:r>
            <a:endParaRPr lang="en-US" altLang="zh-CN" sz="1200" dirty="0">
              <a:solidFill>
                <a:prstClr val="black">
                  <a:lumMod val="65000"/>
                  <a:lumOff val="35000"/>
                </a:prstClr>
              </a:solidFill>
              <a:cs typeface="+mn-ea"/>
              <a:sym typeface="+mn-lt"/>
            </a:endParaRPr>
          </a:p>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a:t>
            </a:r>
            <a:endParaRPr lang="zh-CN" altLang="en-US" sz="1200" dirty="0">
              <a:solidFill>
                <a:prstClr val="black">
                  <a:lumMod val="65000"/>
                  <a:lumOff val="35000"/>
                </a:prstClr>
              </a:solidFill>
              <a:cs typeface="+mn-ea"/>
              <a:sym typeface="+mn-lt"/>
            </a:endParaRPr>
          </a:p>
        </p:txBody>
      </p:sp>
      <p:sp>
        <p:nvSpPr>
          <p:cNvPr id="19" name="任意多边形 18"/>
          <p:cNvSpPr/>
          <p:nvPr/>
        </p:nvSpPr>
        <p:spPr>
          <a:xfrm>
            <a:off x="1924175" y="3144168"/>
            <a:ext cx="1711871" cy="664773"/>
          </a:xfrm>
          <a:custGeom>
            <a:avLst/>
            <a:gdLst>
              <a:gd name="connsiteX0" fmla="*/ 0 w 1711871"/>
              <a:gd name="connsiteY0" fmla="*/ 0 h 664773"/>
              <a:gd name="connsiteX1" fmla="*/ 1711871 w 1711871"/>
              <a:gd name="connsiteY1" fmla="*/ 0 h 664773"/>
              <a:gd name="connsiteX2" fmla="*/ 1673795 w 1711871"/>
              <a:gd name="connsiteY2" fmla="*/ 122659 h 664773"/>
              <a:gd name="connsiteX3" fmla="*/ 855935 w 1711871"/>
              <a:gd name="connsiteY3" fmla="*/ 664773 h 664773"/>
              <a:gd name="connsiteX4" fmla="*/ 38075 w 1711871"/>
              <a:gd name="connsiteY4" fmla="*/ 122659 h 66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71" h="664773">
                <a:moveTo>
                  <a:pt x="0" y="0"/>
                </a:moveTo>
                <a:lnTo>
                  <a:pt x="1711871" y="0"/>
                </a:lnTo>
                <a:lnTo>
                  <a:pt x="1673795" y="122659"/>
                </a:lnTo>
                <a:cubicBezTo>
                  <a:pt x="1539048" y="441237"/>
                  <a:pt x="1223597" y="664773"/>
                  <a:pt x="855935" y="664773"/>
                </a:cubicBezTo>
                <a:cubicBezTo>
                  <a:pt x="488274" y="664773"/>
                  <a:pt x="172822" y="441237"/>
                  <a:pt x="38075" y="122659"/>
                </a:cubicBezTo>
                <a:close/>
              </a:path>
            </a:pathLst>
          </a:custGeom>
          <a:solidFill>
            <a:schemeClr val="tx1">
              <a:lumMod val="75000"/>
              <a:lumOff val="25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0" name="任意多边形 19"/>
          <p:cNvSpPr/>
          <p:nvPr/>
        </p:nvSpPr>
        <p:spPr>
          <a:xfrm>
            <a:off x="4135165" y="3144170"/>
            <a:ext cx="1711871" cy="664773"/>
          </a:xfrm>
          <a:custGeom>
            <a:avLst/>
            <a:gdLst>
              <a:gd name="connsiteX0" fmla="*/ 0 w 1711871"/>
              <a:gd name="connsiteY0" fmla="*/ 0 h 664773"/>
              <a:gd name="connsiteX1" fmla="*/ 1711871 w 1711871"/>
              <a:gd name="connsiteY1" fmla="*/ 0 h 664773"/>
              <a:gd name="connsiteX2" fmla="*/ 1673795 w 1711871"/>
              <a:gd name="connsiteY2" fmla="*/ 122659 h 664773"/>
              <a:gd name="connsiteX3" fmla="*/ 855935 w 1711871"/>
              <a:gd name="connsiteY3" fmla="*/ 664773 h 664773"/>
              <a:gd name="connsiteX4" fmla="*/ 38075 w 1711871"/>
              <a:gd name="connsiteY4" fmla="*/ 122659 h 66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71" h="664773">
                <a:moveTo>
                  <a:pt x="0" y="0"/>
                </a:moveTo>
                <a:lnTo>
                  <a:pt x="1711871" y="0"/>
                </a:lnTo>
                <a:lnTo>
                  <a:pt x="1673795" y="122659"/>
                </a:lnTo>
                <a:cubicBezTo>
                  <a:pt x="1539048" y="441237"/>
                  <a:pt x="1223597" y="664773"/>
                  <a:pt x="855935" y="664773"/>
                </a:cubicBezTo>
                <a:cubicBezTo>
                  <a:pt x="488274" y="664773"/>
                  <a:pt x="172822" y="441237"/>
                  <a:pt x="38075" y="122659"/>
                </a:cubicBezTo>
                <a:close/>
              </a:path>
            </a:pathLst>
          </a:custGeom>
          <a:solidFill>
            <a:schemeClr val="tx1">
              <a:lumMod val="75000"/>
              <a:lumOff val="25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1" name="任意多边形 20"/>
          <p:cNvSpPr/>
          <p:nvPr/>
        </p:nvSpPr>
        <p:spPr>
          <a:xfrm>
            <a:off x="6346153" y="3144169"/>
            <a:ext cx="1711871" cy="664773"/>
          </a:xfrm>
          <a:custGeom>
            <a:avLst/>
            <a:gdLst>
              <a:gd name="connsiteX0" fmla="*/ 0 w 1711871"/>
              <a:gd name="connsiteY0" fmla="*/ 0 h 664773"/>
              <a:gd name="connsiteX1" fmla="*/ 1711871 w 1711871"/>
              <a:gd name="connsiteY1" fmla="*/ 0 h 664773"/>
              <a:gd name="connsiteX2" fmla="*/ 1673795 w 1711871"/>
              <a:gd name="connsiteY2" fmla="*/ 122659 h 664773"/>
              <a:gd name="connsiteX3" fmla="*/ 855935 w 1711871"/>
              <a:gd name="connsiteY3" fmla="*/ 664773 h 664773"/>
              <a:gd name="connsiteX4" fmla="*/ 38075 w 1711871"/>
              <a:gd name="connsiteY4" fmla="*/ 122659 h 66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71" h="664773">
                <a:moveTo>
                  <a:pt x="0" y="0"/>
                </a:moveTo>
                <a:lnTo>
                  <a:pt x="1711871" y="0"/>
                </a:lnTo>
                <a:lnTo>
                  <a:pt x="1673795" y="122659"/>
                </a:lnTo>
                <a:cubicBezTo>
                  <a:pt x="1539048" y="441237"/>
                  <a:pt x="1223597" y="664773"/>
                  <a:pt x="855935" y="664773"/>
                </a:cubicBezTo>
                <a:cubicBezTo>
                  <a:pt x="488274" y="664773"/>
                  <a:pt x="172822" y="441237"/>
                  <a:pt x="38075" y="122659"/>
                </a:cubicBezTo>
                <a:close/>
              </a:path>
            </a:pathLst>
          </a:custGeom>
          <a:solidFill>
            <a:schemeClr val="tx1">
              <a:lumMod val="75000"/>
              <a:lumOff val="25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2" name="任意多边形 21"/>
          <p:cNvSpPr/>
          <p:nvPr/>
        </p:nvSpPr>
        <p:spPr>
          <a:xfrm>
            <a:off x="8557141" y="3144168"/>
            <a:ext cx="1711871" cy="664773"/>
          </a:xfrm>
          <a:custGeom>
            <a:avLst/>
            <a:gdLst>
              <a:gd name="connsiteX0" fmla="*/ 0 w 1711871"/>
              <a:gd name="connsiteY0" fmla="*/ 0 h 664773"/>
              <a:gd name="connsiteX1" fmla="*/ 1711871 w 1711871"/>
              <a:gd name="connsiteY1" fmla="*/ 0 h 664773"/>
              <a:gd name="connsiteX2" fmla="*/ 1673795 w 1711871"/>
              <a:gd name="connsiteY2" fmla="*/ 122659 h 664773"/>
              <a:gd name="connsiteX3" fmla="*/ 855935 w 1711871"/>
              <a:gd name="connsiteY3" fmla="*/ 664773 h 664773"/>
              <a:gd name="connsiteX4" fmla="*/ 38075 w 1711871"/>
              <a:gd name="connsiteY4" fmla="*/ 122659 h 66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871" h="664773">
                <a:moveTo>
                  <a:pt x="0" y="0"/>
                </a:moveTo>
                <a:lnTo>
                  <a:pt x="1711871" y="0"/>
                </a:lnTo>
                <a:lnTo>
                  <a:pt x="1673795" y="122659"/>
                </a:lnTo>
                <a:cubicBezTo>
                  <a:pt x="1539048" y="441237"/>
                  <a:pt x="1223597" y="664773"/>
                  <a:pt x="855935" y="664773"/>
                </a:cubicBezTo>
                <a:cubicBezTo>
                  <a:pt x="488274" y="664773"/>
                  <a:pt x="172822" y="441237"/>
                  <a:pt x="38075" y="122659"/>
                </a:cubicBezTo>
                <a:close/>
              </a:path>
            </a:pathLst>
          </a:custGeom>
          <a:solidFill>
            <a:schemeClr val="tx1">
              <a:lumMod val="75000"/>
              <a:lumOff val="25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3" name="文本框 22"/>
          <p:cNvSpPr txBox="1"/>
          <p:nvPr/>
        </p:nvSpPr>
        <p:spPr>
          <a:xfrm>
            <a:off x="2048608" y="4150464"/>
            <a:ext cx="1324829" cy="523220"/>
          </a:xfrm>
          <a:prstGeom prst="rect">
            <a:avLst/>
          </a:prstGeom>
          <a:noFill/>
        </p:spPr>
        <p:txBody>
          <a:bodyPr wrap="square" rtlCol="0">
            <a:spAutoFit/>
          </a:bodyPr>
          <a:lstStyle/>
          <a:p>
            <a:r>
              <a:rPr lang="en-US" altLang="zh-CN" sz="2800" b="1" spc="100" dirty="0" smtClean="0">
                <a:solidFill>
                  <a:srgbClr val="719757"/>
                </a:solidFill>
                <a:cs typeface="+mn-ea"/>
                <a:sym typeface="+mn-lt"/>
              </a:rPr>
              <a:t>TITLE</a:t>
            </a:r>
            <a:endParaRPr lang="zh-CN" altLang="en-US" sz="2800" b="1" spc="100" dirty="0">
              <a:solidFill>
                <a:srgbClr val="719757"/>
              </a:solidFill>
              <a:cs typeface="+mn-ea"/>
              <a:sym typeface="+mn-lt"/>
            </a:endParaRPr>
          </a:p>
        </p:txBody>
      </p:sp>
      <p:sp>
        <p:nvSpPr>
          <p:cNvPr id="14" name="文本框 13"/>
          <p:cNvSpPr txBox="1"/>
          <p:nvPr/>
        </p:nvSpPr>
        <p:spPr>
          <a:xfrm>
            <a:off x="2365380" y="3205714"/>
            <a:ext cx="829462" cy="461665"/>
          </a:xfrm>
          <a:prstGeom prst="rect">
            <a:avLst/>
          </a:prstGeom>
          <a:noFill/>
        </p:spPr>
        <p:txBody>
          <a:bodyPr wrap="square" rtlCol="0">
            <a:spAutoFit/>
          </a:bodyPr>
          <a:lstStyle/>
          <a:p>
            <a:pPr algn="ctr"/>
            <a:r>
              <a:rPr lang="en-US" altLang="zh-CN" sz="2400" b="1" dirty="0">
                <a:solidFill>
                  <a:prstClr val="white"/>
                </a:solidFill>
                <a:cs typeface="+mn-ea"/>
                <a:sym typeface="+mn-lt"/>
              </a:rPr>
              <a:t>One</a:t>
            </a:r>
            <a:endParaRPr lang="zh-CN" altLang="en-US" sz="2400" b="1" dirty="0">
              <a:solidFill>
                <a:prstClr val="white"/>
              </a:solidFill>
              <a:cs typeface="+mn-ea"/>
              <a:sym typeface="+mn-lt"/>
            </a:endParaRPr>
          </a:p>
        </p:txBody>
      </p:sp>
      <p:sp>
        <p:nvSpPr>
          <p:cNvPr id="26" name="文本框 25"/>
          <p:cNvSpPr txBox="1"/>
          <p:nvPr/>
        </p:nvSpPr>
        <p:spPr>
          <a:xfrm>
            <a:off x="4278482" y="4150464"/>
            <a:ext cx="1324643" cy="523220"/>
          </a:xfrm>
          <a:prstGeom prst="rect">
            <a:avLst/>
          </a:prstGeom>
          <a:noFill/>
        </p:spPr>
        <p:txBody>
          <a:bodyPr wrap="square" rtlCol="0">
            <a:spAutoFit/>
          </a:bodyPr>
          <a:lstStyle/>
          <a:p>
            <a:r>
              <a:rPr lang="en-US" altLang="zh-CN" sz="2800" b="1" spc="100" dirty="0">
                <a:solidFill>
                  <a:srgbClr val="719757"/>
                </a:solidFill>
                <a:cs typeface="+mn-ea"/>
                <a:sym typeface="+mn-lt"/>
              </a:rPr>
              <a:t>TITLE</a:t>
            </a:r>
            <a:endParaRPr lang="zh-CN" altLang="en-US" sz="2800" b="1" spc="100" dirty="0">
              <a:solidFill>
                <a:srgbClr val="719757"/>
              </a:solidFill>
              <a:cs typeface="+mn-ea"/>
              <a:sym typeface="+mn-lt"/>
            </a:endParaRPr>
          </a:p>
        </p:txBody>
      </p:sp>
      <p:sp>
        <p:nvSpPr>
          <p:cNvPr id="30" name="文本框 29"/>
          <p:cNvSpPr txBox="1"/>
          <p:nvPr/>
        </p:nvSpPr>
        <p:spPr>
          <a:xfrm>
            <a:off x="4576370" y="3205714"/>
            <a:ext cx="829462" cy="461665"/>
          </a:xfrm>
          <a:prstGeom prst="rect">
            <a:avLst/>
          </a:prstGeom>
          <a:noFill/>
        </p:spPr>
        <p:txBody>
          <a:bodyPr wrap="square" rtlCol="0">
            <a:spAutoFit/>
          </a:bodyPr>
          <a:lstStyle/>
          <a:p>
            <a:pPr algn="ctr"/>
            <a:r>
              <a:rPr lang="en-US" altLang="zh-CN" sz="2400" b="1" dirty="0">
                <a:solidFill>
                  <a:prstClr val="white"/>
                </a:solidFill>
                <a:cs typeface="+mn-ea"/>
                <a:sym typeface="+mn-lt"/>
              </a:rPr>
              <a:t>Two</a:t>
            </a:r>
            <a:endParaRPr lang="zh-CN" altLang="en-US" sz="2400" b="1" dirty="0">
              <a:solidFill>
                <a:prstClr val="white"/>
              </a:solidFill>
              <a:cs typeface="+mn-ea"/>
              <a:sym typeface="+mn-lt"/>
            </a:endParaRPr>
          </a:p>
        </p:txBody>
      </p:sp>
      <p:sp>
        <p:nvSpPr>
          <p:cNvPr id="32" name="文本框 31"/>
          <p:cNvSpPr txBox="1"/>
          <p:nvPr/>
        </p:nvSpPr>
        <p:spPr>
          <a:xfrm>
            <a:off x="6600912" y="4150464"/>
            <a:ext cx="1351555" cy="523220"/>
          </a:xfrm>
          <a:prstGeom prst="rect">
            <a:avLst/>
          </a:prstGeom>
          <a:noFill/>
        </p:spPr>
        <p:txBody>
          <a:bodyPr wrap="square" rtlCol="0">
            <a:spAutoFit/>
          </a:bodyPr>
          <a:lstStyle/>
          <a:p>
            <a:r>
              <a:rPr lang="en-US" altLang="zh-CN" sz="2800" b="1" spc="100" dirty="0">
                <a:solidFill>
                  <a:srgbClr val="719757"/>
                </a:solidFill>
                <a:cs typeface="+mn-ea"/>
                <a:sym typeface="+mn-lt"/>
              </a:rPr>
              <a:t>TITLE</a:t>
            </a:r>
            <a:endParaRPr lang="zh-CN" altLang="en-US" sz="2800" b="1" spc="100" dirty="0">
              <a:solidFill>
                <a:srgbClr val="719757"/>
              </a:solidFill>
              <a:cs typeface="+mn-ea"/>
              <a:sym typeface="+mn-lt"/>
            </a:endParaRPr>
          </a:p>
        </p:txBody>
      </p:sp>
      <p:sp>
        <p:nvSpPr>
          <p:cNvPr id="33" name="文本框 32"/>
          <p:cNvSpPr txBox="1"/>
          <p:nvPr/>
        </p:nvSpPr>
        <p:spPr>
          <a:xfrm>
            <a:off x="6719033" y="3205714"/>
            <a:ext cx="1030682" cy="461665"/>
          </a:xfrm>
          <a:prstGeom prst="rect">
            <a:avLst/>
          </a:prstGeom>
          <a:noFill/>
        </p:spPr>
        <p:txBody>
          <a:bodyPr wrap="square" rtlCol="0">
            <a:spAutoFit/>
          </a:bodyPr>
          <a:lstStyle/>
          <a:p>
            <a:pPr algn="ctr"/>
            <a:r>
              <a:rPr lang="en-US" altLang="zh-CN" sz="2400" b="1" dirty="0">
                <a:solidFill>
                  <a:prstClr val="white"/>
                </a:solidFill>
                <a:cs typeface="+mn-ea"/>
                <a:sym typeface="+mn-lt"/>
              </a:rPr>
              <a:t>Three</a:t>
            </a:r>
            <a:endParaRPr lang="zh-CN" altLang="en-US" sz="2400" b="1" dirty="0">
              <a:solidFill>
                <a:prstClr val="white"/>
              </a:solidFill>
              <a:cs typeface="+mn-ea"/>
              <a:sym typeface="+mn-lt"/>
            </a:endParaRPr>
          </a:p>
        </p:txBody>
      </p:sp>
      <p:sp>
        <p:nvSpPr>
          <p:cNvPr id="35" name="文本框 34"/>
          <p:cNvSpPr txBox="1"/>
          <p:nvPr/>
        </p:nvSpPr>
        <p:spPr>
          <a:xfrm>
            <a:off x="8830599" y="4150464"/>
            <a:ext cx="1378469" cy="523220"/>
          </a:xfrm>
          <a:prstGeom prst="rect">
            <a:avLst/>
          </a:prstGeom>
          <a:noFill/>
        </p:spPr>
        <p:txBody>
          <a:bodyPr wrap="square" rtlCol="0">
            <a:spAutoFit/>
          </a:bodyPr>
          <a:lstStyle/>
          <a:p>
            <a:r>
              <a:rPr lang="en-US" altLang="zh-CN" sz="2800" b="1" spc="100" dirty="0">
                <a:solidFill>
                  <a:srgbClr val="719757"/>
                </a:solidFill>
                <a:cs typeface="+mn-ea"/>
                <a:sym typeface="+mn-lt"/>
              </a:rPr>
              <a:t>TITLE</a:t>
            </a:r>
            <a:endParaRPr lang="zh-CN" altLang="en-US" sz="2800" b="1" spc="100" dirty="0">
              <a:solidFill>
                <a:srgbClr val="719757"/>
              </a:solidFill>
              <a:cs typeface="+mn-ea"/>
              <a:sym typeface="+mn-lt"/>
            </a:endParaRPr>
          </a:p>
        </p:txBody>
      </p:sp>
      <p:sp>
        <p:nvSpPr>
          <p:cNvPr id="36" name="文本框 35"/>
          <p:cNvSpPr txBox="1"/>
          <p:nvPr/>
        </p:nvSpPr>
        <p:spPr>
          <a:xfrm>
            <a:off x="8931209" y="3205714"/>
            <a:ext cx="1030682" cy="461665"/>
          </a:xfrm>
          <a:prstGeom prst="rect">
            <a:avLst/>
          </a:prstGeom>
          <a:noFill/>
        </p:spPr>
        <p:txBody>
          <a:bodyPr wrap="square" rtlCol="0">
            <a:spAutoFit/>
          </a:bodyPr>
          <a:lstStyle/>
          <a:p>
            <a:pPr algn="ctr"/>
            <a:r>
              <a:rPr lang="en-US" altLang="zh-CN" sz="2400" b="1" dirty="0">
                <a:solidFill>
                  <a:prstClr val="white"/>
                </a:solidFill>
                <a:cs typeface="+mn-ea"/>
                <a:sym typeface="+mn-lt"/>
              </a:rPr>
              <a:t>Four</a:t>
            </a:r>
            <a:endParaRPr lang="zh-CN" altLang="en-US" sz="2400" b="1" dirty="0">
              <a:solidFill>
                <a:prstClr val="white"/>
              </a:solidFill>
              <a:cs typeface="+mn-ea"/>
              <a:sym typeface="+mn-lt"/>
            </a:endParaRPr>
          </a:p>
        </p:txBody>
      </p:sp>
      <p:sp>
        <p:nvSpPr>
          <p:cNvPr id="37" name="文本框 36"/>
          <p:cNvSpPr txBox="1"/>
          <p:nvPr/>
        </p:nvSpPr>
        <p:spPr>
          <a:xfrm>
            <a:off x="1839165" y="4673684"/>
            <a:ext cx="1600103" cy="1323439"/>
          </a:xfrm>
          <a:prstGeom prst="rect">
            <a:avLst/>
          </a:prstGeom>
          <a:noFill/>
        </p:spPr>
        <p:txBody>
          <a:bodyPr wrap="square" rtlCol="0">
            <a:spAutoFit/>
          </a:bodyPr>
          <a:lstStyle/>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  </a:t>
            </a:r>
            <a:endParaRPr lang="en-US" altLang="zh-CN" sz="1200" dirty="0">
              <a:solidFill>
                <a:prstClr val="black">
                  <a:lumMod val="65000"/>
                  <a:lumOff val="35000"/>
                </a:prstClr>
              </a:solidFill>
              <a:cs typeface="+mn-ea"/>
              <a:sym typeface="+mn-lt"/>
            </a:endParaRPr>
          </a:p>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 </a:t>
            </a:r>
            <a:endParaRPr lang="en-US" altLang="zh-CN" sz="1200" dirty="0">
              <a:solidFill>
                <a:prstClr val="black">
                  <a:lumMod val="65000"/>
                  <a:lumOff val="35000"/>
                </a:prstClr>
              </a:solidFill>
              <a:cs typeface="+mn-ea"/>
              <a:sym typeface="+mn-lt"/>
            </a:endParaRPr>
          </a:p>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 </a:t>
            </a:r>
            <a:endParaRPr lang="en-US" altLang="zh-CN" sz="1200" dirty="0">
              <a:solidFill>
                <a:prstClr val="black">
                  <a:lumMod val="65000"/>
                  <a:lumOff val="35000"/>
                </a:prstClr>
              </a:solidFill>
              <a:cs typeface="+mn-ea"/>
              <a:sym typeface="+mn-lt"/>
            </a:endParaRPr>
          </a:p>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a:t>
            </a:r>
            <a:endParaRPr lang="zh-CN" altLang="en-US" sz="1200" dirty="0">
              <a:solidFill>
                <a:prstClr val="black">
                  <a:lumMod val="65000"/>
                  <a:lumOff val="35000"/>
                </a:prstClr>
              </a:solidFill>
              <a:cs typeface="+mn-ea"/>
              <a:sym typeface="+mn-lt"/>
            </a:endParaRPr>
          </a:p>
        </p:txBody>
      </p:sp>
      <p:sp>
        <p:nvSpPr>
          <p:cNvPr id="38" name="文本框 37"/>
          <p:cNvSpPr txBox="1"/>
          <p:nvPr/>
        </p:nvSpPr>
        <p:spPr>
          <a:xfrm>
            <a:off x="6352365" y="4673684"/>
            <a:ext cx="1600103" cy="1323439"/>
          </a:xfrm>
          <a:prstGeom prst="rect">
            <a:avLst/>
          </a:prstGeom>
          <a:noFill/>
        </p:spPr>
        <p:txBody>
          <a:bodyPr wrap="square" rtlCol="0">
            <a:spAutoFit/>
          </a:bodyPr>
          <a:lstStyle/>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  </a:t>
            </a:r>
            <a:endParaRPr lang="en-US" altLang="zh-CN" sz="1200" dirty="0">
              <a:solidFill>
                <a:prstClr val="black">
                  <a:lumMod val="65000"/>
                  <a:lumOff val="35000"/>
                </a:prstClr>
              </a:solidFill>
              <a:cs typeface="+mn-ea"/>
              <a:sym typeface="+mn-lt"/>
            </a:endParaRPr>
          </a:p>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 </a:t>
            </a:r>
            <a:endParaRPr lang="en-US" altLang="zh-CN" sz="1200" dirty="0">
              <a:solidFill>
                <a:prstClr val="black">
                  <a:lumMod val="65000"/>
                  <a:lumOff val="35000"/>
                </a:prstClr>
              </a:solidFill>
              <a:cs typeface="+mn-ea"/>
              <a:sym typeface="+mn-lt"/>
            </a:endParaRPr>
          </a:p>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 </a:t>
            </a:r>
            <a:endParaRPr lang="en-US" altLang="zh-CN" sz="1200" dirty="0">
              <a:solidFill>
                <a:prstClr val="black">
                  <a:lumMod val="65000"/>
                  <a:lumOff val="35000"/>
                </a:prstClr>
              </a:solidFill>
              <a:cs typeface="+mn-ea"/>
              <a:sym typeface="+mn-lt"/>
            </a:endParaRPr>
          </a:p>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a:t>
            </a:r>
            <a:endParaRPr lang="zh-CN" altLang="en-US" sz="1200" dirty="0">
              <a:solidFill>
                <a:prstClr val="black">
                  <a:lumMod val="65000"/>
                  <a:lumOff val="35000"/>
                </a:prstClr>
              </a:solidFill>
              <a:cs typeface="+mn-ea"/>
              <a:sym typeface="+mn-lt"/>
            </a:endParaRPr>
          </a:p>
        </p:txBody>
      </p:sp>
      <p:sp>
        <p:nvSpPr>
          <p:cNvPr id="39" name="文本框 38"/>
          <p:cNvSpPr txBox="1"/>
          <p:nvPr/>
        </p:nvSpPr>
        <p:spPr>
          <a:xfrm>
            <a:off x="8608966" y="4673684"/>
            <a:ext cx="1600103" cy="1323439"/>
          </a:xfrm>
          <a:prstGeom prst="rect">
            <a:avLst/>
          </a:prstGeom>
          <a:noFill/>
        </p:spPr>
        <p:txBody>
          <a:bodyPr wrap="square" rtlCol="0">
            <a:spAutoFit/>
          </a:bodyPr>
          <a:lstStyle/>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  </a:t>
            </a:r>
            <a:endParaRPr lang="en-US" altLang="zh-CN" sz="1200" dirty="0">
              <a:solidFill>
                <a:prstClr val="black">
                  <a:lumMod val="65000"/>
                  <a:lumOff val="35000"/>
                </a:prstClr>
              </a:solidFill>
              <a:cs typeface="+mn-ea"/>
              <a:sym typeface="+mn-lt"/>
            </a:endParaRPr>
          </a:p>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 </a:t>
            </a:r>
            <a:endParaRPr lang="en-US" altLang="zh-CN" sz="1200" dirty="0">
              <a:solidFill>
                <a:prstClr val="black">
                  <a:lumMod val="65000"/>
                  <a:lumOff val="35000"/>
                </a:prstClr>
              </a:solidFill>
              <a:cs typeface="+mn-ea"/>
              <a:sym typeface="+mn-lt"/>
            </a:endParaRPr>
          </a:p>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 </a:t>
            </a:r>
            <a:endParaRPr lang="en-US" altLang="zh-CN" sz="1200" dirty="0">
              <a:solidFill>
                <a:prstClr val="black">
                  <a:lumMod val="65000"/>
                  <a:lumOff val="35000"/>
                </a:prstClr>
              </a:solidFill>
              <a:cs typeface="+mn-ea"/>
              <a:sym typeface="+mn-lt"/>
            </a:endParaRPr>
          </a:p>
          <a:p>
            <a:pPr marL="285750" indent="-285750">
              <a:lnSpc>
                <a:spcPts val="2400"/>
              </a:lnSpc>
              <a:buFont typeface="Arial" panose="020B0604020202020204" pitchFamily="34" charset="0"/>
              <a:buChar char="•"/>
            </a:pPr>
            <a:r>
              <a:rPr lang="en-US" altLang="zh-CN" sz="1200" dirty="0">
                <a:solidFill>
                  <a:prstClr val="black">
                    <a:lumMod val="65000"/>
                    <a:lumOff val="35000"/>
                  </a:prstClr>
                </a:solidFill>
                <a:cs typeface="+mn-ea"/>
                <a:sym typeface="+mn-lt"/>
              </a:rPr>
              <a:t>Add  Your  Text</a:t>
            </a:r>
            <a:endParaRPr lang="zh-CN" altLang="en-US" sz="1200" dirty="0">
              <a:solidFill>
                <a:prstClr val="black">
                  <a:lumMod val="65000"/>
                  <a:lumOff val="35000"/>
                </a:prstClr>
              </a:solidFill>
              <a:cs typeface="+mn-ea"/>
              <a:sym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1">
            <a:extLst>
              <a:ext uri="{28A0092B-C50C-407E-A947-70E740481C1C}">
                <a14:useLocalDpi xmlns:a14="http://schemas.microsoft.com/office/drawing/2010/main" val="0"/>
              </a:ext>
            </a:extLst>
          </a:blip>
          <a:srcRect l="52212" t="651" r="46420" b="99329"/>
          <a:stretch>
            <a:fillRect/>
          </a:stretch>
        </p:blipFill>
        <p:spPr>
          <a:xfrm>
            <a:off x="2783112" y="2033718"/>
            <a:ext cx="88900" cy="797"/>
          </a:xfrm>
          <a:custGeom>
            <a:avLst/>
            <a:gdLst>
              <a:gd name="connsiteX0" fmla="*/ 0 w 88900"/>
              <a:gd name="connsiteY0" fmla="*/ 0 h 797"/>
              <a:gd name="connsiteX1" fmla="*/ 88900 w 88900"/>
              <a:gd name="connsiteY1" fmla="*/ 0 h 797"/>
              <a:gd name="connsiteX2" fmla="*/ 88900 w 88900"/>
              <a:gd name="connsiteY2" fmla="*/ 797 h 797"/>
              <a:gd name="connsiteX3" fmla="*/ 0 w 88900"/>
              <a:gd name="connsiteY3" fmla="*/ 797 h 797"/>
              <a:gd name="connsiteX4" fmla="*/ 0 w 88900"/>
              <a:gd name="connsiteY4" fmla="*/ 0 h 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 h="797">
                <a:moveTo>
                  <a:pt x="0" y="0"/>
                </a:moveTo>
                <a:lnTo>
                  <a:pt x="88900" y="0"/>
                </a:lnTo>
                <a:lnTo>
                  <a:pt x="88900" y="797"/>
                </a:lnTo>
                <a:lnTo>
                  <a:pt x="0" y="797"/>
                </a:lnTo>
                <a:lnTo>
                  <a:pt x="0" y="0"/>
                </a:lnTo>
                <a:close/>
              </a:path>
            </a:pathLst>
          </a:custGeom>
        </p:spPr>
      </p:pic>
      <p:pic>
        <p:nvPicPr>
          <p:cNvPr id="36" name="图片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751" y="2033717"/>
            <a:ext cx="4502348" cy="1921426"/>
          </a:xfrm>
          <a:custGeom>
            <a:avLst/>
            <a:gdLst>
              <a:gd name="connsiteX0" fmla="*/ 0 w 4502348"/>
              <a:gd name="connsiteY0" fmla="*/ 0 h 1921426"/>
              <a:gd name="connsiteX1" fmla="*/ 1550363 w 4502348"/>
              <a:gd name="connsiteY1" fmla="*/ 0 h 1921426"/>
              <a:gd name="connsiteX2" fmla="*/ 1550363 w 4502348"/>
              <a:gd name="connsiteY2" fmla="*/ 797 h 1921426"/>
              <a:gd name="connsiteX3" fmla="*/ 1639263 w 4502348"/>
              <a:gd name="connsiteY3" fmla="*/ 797 h 1921426"/>
              <a:gd name="connsiteX4" fmla="*/ 1639263 w 4502348"/>
              <a:gd name="connsiteY4" fmla="*/ 0 h 1921426"/>
              <a:gd name="connsiteX5" fmla="*/ 4502348 w 4502348"/>
              <a:gd name="connsiteY5" fmla="*/ 0 h 1921426"/>
              <a:gd name="connsiteX6" fmla="*/ 4502348 w 4502348"/>
              <a:gd name="connsiteY6" fmla="*/ 1921426 h 1921426"/>
              <a:gd name="connsiteX7" fmla="*/ 1639263 w 4502348"/>
              <a:gd name="connsiteY7" fmla="*/ 1921426 h 1921426"/>
              <a:gd name="connsiteX8" fmla="*/ 1639263 w 4502348"/>
              <a:gd name="connsiteY8" fmla="*/ 9555 h 1921426"/>
              <a:gd name="connsiteX9" fmla="*/ 1550363 w 4502348"/>
              <a:gd name="connsiteY9" fmla="*/ 9555 h 1921426"/>
              <a:gd name="connsiteX10" fmla="*/ 1550363 w 4502348"/>
              <a:gd name="connsiteY10" fmla="*/ 1217801 h 1921426"/>
              <a:gd name="connsiteX11" fmla="*/ 0 w 4502348"/>
              <a:gd name="connsiteY11" fmla="*/ 1217801 h 1921426"/>
              <a:gd name="connsiteX12" fmla="*/ 0 w 4502348"/>
              <a:gd name="connsiteY12" fmla="*/ 0 h 192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2348" h="1921426">
                <a:moveTo>
                  <a:pt x="0" y="0"/>
                </a:moveTo>
                <a:lnTo>
                  <a:pt x="1550363" y="0"/>
                </a:lnTo>
                <a:lnTo>
                  <a:pt x="1550363" y="797"/>
                </a:lnTo>
                <a:lnTo>
                  <a:pt x="1639263" y="797"/>
                </a:lnTo>
                <a:lnTo>
                  <a:pt x="1639263" y="0"/>
                </a:lnTo>
                <a:lnTo>
                  <a:pt x="4502348" y="0"/>
                </a:lnTo>
                <a:lnTo>
                  <a:pt x="4502348" y="1921426"/>
                </a:lnTo>
                <a:lnTo>
                  <a:pt x="1639263" y="1921426"/>
                </a:lnTo>
                <a:lnTo>
                  <a:pt x="1639263" y="9555"/>
                </a:lnTo>
                <a:lnTo>
                  <a:pt x="1550363" y="9555"/>
                </a:lnTo>
                <a:lnTo>
                  <a:pt x="1550363" y="1217801"/>
                </a:lnTo>
                <a:lnTo>
                  <a:pt x="0" y="1217801"/>
                </a:lnTo>
                <a:lnTo>
                  <a:pt x="0" y="0"/>
                </a:lnTo>
                <a:close/>
              </a:path>
            </a:pathLst>
          </a:custGeom>
        </p:spPr>
      </p:pic>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2750" y="3368415"/>
            <a:ext cx="1550363" cy="1220379"/>
          </a:xfrm>
          <a:custGeom>
            <a:avLst/>
            <a:gdLst>
              <a:gd name="connsiteX0" fmla="*/ 0 w 1550363"/>
              <a:gd name="connsiteY0" fmla="*/ 0 h 1270581"/>
              <a:gd name="connsiteX1" fmla="*/ 1550363 w 1550363"/>
              <a:gd name="connsiteY1" fmla="*/ 0 h 1270581"/>
              <a:gd name="connsiteX2" fmla="*/ 1550363 w 1550363"/>
              <a:gd name="connsiteY2" fmla="*/ 1270581 h 1270581"/>
              <a:gd name="connsiteX3" fmla="*/ 0 w 1550363"/>
              <a:gd name="connsiteY3" fmla="*/ 1270581 h 1270581"/>
              <a:gd name="connsiteX4" fmla="*/ 0 w 1550363"/>
              <a:gd name="connsiteY4" fmla="*/ 0 h 1270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363" h="1270581">
                <a:moveTo>
                  <a:pt x="0" y="0"/>
                </a:moveTo>
                <a:lnTo>
                  <a:pt x="1550363" y="0"/>
                </a:lnTo>
                <a:lnTo>
                  <a:pt x="1550363" y="1270581"/>
                </a:lnTo>
                <a:lnTo>
                  <a:pt x="0" y="1270581"/>
                </a:lnTo>
                <a:lnTo>
                  <a:pt x="0" y="0"/>
                </a:lnTo>
                <a:close/>
              </a:path>
            </a:pathLst>
          </a:custGeom>
        </p:spPr>
      </p:pic>
      <p:pic>
        <p:nvPicPr>
          <p:cNvPr id="51" name="图片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2013" y="4057023"/>
            <a:ext cx="2863085" cy="1908723"/>
          </a:xfrm>
          <a:custGeom>
            <a:avLst/>
            <a:gdLst>
              <a:gd name="connsiteX0" fmla="*/ 0 w 2863085"/>
              <a:gd name="connsiteY0" fmla="*/ 0 h 1934684"/>
              <a:gd name="connsiteX1" fmla="*/ 2863085 w 2863085"/>
              <a:gd name="connsiteY1" fmla="*/ 0 h 1934684"/>
              <a:gd name="connsiteX2" fmla="*/ 2863085 w 2863085"/>
              <a:gd name="connsiteY2" fmla="*/ 1934684 h 1934684"/>
              <a:gd name="connsiteX3" fmla="*/ 0 w 2863085"/>
              <a:gd name="connsiteY3" fmla="*/ 1934684 h 1934684"/>
              <a:gd name="connsiteX4" fmla="*/ 0 w 2863085"/>
              <a:gd name="connsiteY4" fmla="*/ 0 h 193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085" h="1934684">
                <a:moveTo>
                  <a:pt x="0" y="0"/>
                </a:moveTo>
                <a:lnTo>
                  <a:pt x="2863085" y="0"/>
                </a:lnTo>
                <a:lnTo>
                  <a:pt x="2863085" y="1934684"/>
                </a:lnTo>
                <a:lnTo>
                  <a:pt x="0" y="1934684"/>
                </a:lnTo>
                <a:lnTo>
                  <a:pt x="0" y="0"/>
                </a:lnTo>
                <a:close/>
              </a:path>
            </a:pathLst>
          </a:custGeom>
        </p:spPr>
      </p:pic>
      <p:pic>
        <p:nvPicPr>
          <p:cNvPr id="49" name="图片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2750" y="4682130"/>
            <a:ext cx="1550363" cy="1283617"/>
          </a:xfrm>
          <a:custGeom>
            <a:avLst/>
            <a:gdLst>
              <a:gd name="connsiteX0" fmla="*/ 0 w 1550363"/>
              <a:gd name="connsiteY0" fmla="*/ 0 h 1267024"/>
              <a:gd name="connsiteX1" fmla="*/ 1550363 w 1550363"/>
              <a:gd name="connsiteY1" fmla="*/ 0 h 1267024"/>
              <a:gd name="connsiteX2" fmla="*/ 1550363 w 1550363"/>
              <a:gd name="connsiteY2" fmla="*/ 1267024 h 1267024"/>
              <a:gd name="connsiteX3" fmla="*/ 0 w 1550363"/>
              <a:gd name="connsiteY3" fmla="*/ 1267024 h 1267024"/>
              <a:gd name="connsiteX4" fmla="*/ 0 w 1550363"/>
              <a:gd name="connsiteY4" fmla="*/ 0 h 126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363" h="1267024">
                <a:moveTo>
                  <a:pt x="0" y="0"/>
                </a:moveTo>
                <a:lnTo>
                  <a:pt x="1550363" y="0"/>
                </a:lnTo>
                <a:lnTo>
                  <a:pt x="1550363" y="1267024"/>
                </a:lnTo>
                <a:lnTo>
                  <a:pt x="0" y="1267024"/>
                </a:lnTo>
                <a:lnTo>
                  <a:pt x="0" y="0"/>
                </a:lnTo>
                <a:close/>
              </a:path>
            </a:pathLst>
          </a:custGeom>
        </p:spPr>
      </p:pic>
      <p:pic>
        <p:nvPicPr>
          <p:cNvPr id="48" name="图片 47"/>
          <p:cNvPicPr>
            <a:picLocks noChangeAspect="1"/>
          </p:cNvPicPr>
          <p:nvPr/>
        </p:nvPicPr>
        <p:blipFill rotWithShape="1">
          <a:blip r:embed="rId1">
            <a:extLst>
              <a:ext uri="{28A0092B-C50C-407E-A947-70E740481C1C}">
                <a14:useLocalDpi xmlns:a14="http://schemas.microsoft.com/office/drawing/2010/main" val="0"/>
              </a:ext>
            </a:extLst>
          </a:blip>
          <a:srcRect l="52212" t="100001" r="46420" b="-929"/>
          <a:stretch>
            <a:fillRect/>
          </a:stretch>
        </p:blipFill>
        <p:spPr>
          <a:xfrm>
            <a:off x="2783112" y="5978727"/>
            <a:ext cx="88900" cy="36838"/>
          </a:xfrm>
          <a:custGeom>
            <a:avLst/>
            <a:gdLst>
              <a:gd name="connsiteX0" fmla="*/ 0 w 88900"/>
              <a:gd name="connsiteY0" fmla="*/ 0 h 36838"/>
              <a:gd name="connsiteX1" fmla="*/ 88900 w 88900"/>
              <a:gd name="connsiteY1" fmla="*/ 0 h 36838"/>
              <a:gd name="connsiteX2" fmla="*/ 88900 w 88900"/>
              <a:gd name="connsiteY2" fmla="*/ 36838 h 36838"/>
              <a:gd name="connsiteX3" fmla="*/ 0 w 88900"/>
              <a:gd name="connsiteY3" fmla="*/ 36838 h 36838"/>
              <a:gd name="connsiteX4" fmla="*/ 0 w 88900"/>
              <a:gd name="connsiteY4" fmla="*/ 0 h 3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 h="36838">
                <a:moveTo>
                  <a:pt x="0" y="0"/>
                </a:moveTo>
                <a:lnTo>
                  <a:pt x="88900" y="0"/>
                </a:lnTo>
                <a:lnTo>
                  <a:pt x="88900" y="36838"/>
                </a:lnTo>
                <a:lnTo>
                  <a:pt x="0" y="36838"/>
                </a:lnTo>
                <a:lnTo>
                  <a:pt x="0" y="0"/>
                </a:lnTo>
                <a:close/>
              </a:path>
            </a:pathLst>
          </a:custGeom>
        </p:spPr>
      </p:pic>
      <p:sp>
        <p:nvSpPr>
          <p:cNvPr id="4" name="文本框 3"/>
          <p:cNvSpPr txBox="1"/>
          <p:nvPr/>
        </p:nvSpPr>
        <p:spPr>
          <a:xfrm>
            <a:off x="1092200" y="584200"/>
            <a:ext cx="1282700" cy="1107996"/>
          </a:xfrm>
          <a:prstGeom prst="rect">
            <a:avLst/>
          </a:prstGeom>
          <a:noFill/>
        </p:spPr>
        <p:txBody>
          <a:bodyPr wrap="square" rtlCol="0">
            <a:spAutoFit/>
          </a:bodyPr>
          <a:lstStyle/>
          <a:p>
            <a:r>
              <a:rPr lang="en-US" altLang="zh-CN" sz="6600" dirty="0">
                <a:solidFill>
                  <a:srgbClr val="719757"/>
                </a:solidFill>
                <a:cs typeface="+mn-ea"/>
                <a:sym typeface="+mn-lt"/>
              </a:rPr>
              <a:t>01</a:t>
            </a:r>
            <a:endParaRPr lang="zh-CN" altLang="en-US" sz="6600" dirty="0">
              <a:solidFill>
                <a:srgbClr val="719757"/>
              </a:solidFill>
              <a:cs typeface="+mn-ea"/>
              <a:sym typeface="+mn-lt"/>
            </a:endParaRPr>
          </a:p>
        </p:txBody>
      </p:sp>
      <p:sp>
        <p:nvSpPr>
          <p:cNvPr id="5" name="文本框 4"/>
          <p:cNvSpPr txBox="1"/>
          <p:nvPr/>
        </p:nvSpPr>
        <p:spPr>
          <a:xfrm>
            <a:off x="2141536" y="783510"/>
            <a:ext cx="3063509" cy="523220"/>
          </a:xfrm>
          <a:prstGeom prst="rect">
            <a:avLst/>
          </a:prstGeom>
          <a:noFill/>
        </p:spPr>
        <p:txBody>
          <a:bodyPr wrap="square" rtlCol="0">
            <a:spAutoFit/>
          </a:bodyPr>
          <a:lstStyle/>
          <a:p>
            <a:r>
              <a:rPr lang="en-US" altLang="zh-CN" sz="2800" dirty="0">
                <a:solidFill>
                  <a:srgbClr val="719757"/>
                </a:solidFill>
                <a:cs typeface="+mn-ea"/>
                <a:sym typeface="+mn-lt"/>
              </a:rPr>
              <a:t>Click To Add Title</a:t>
            </a:r>
            <a:endParaRPr lang="zh-CN" altLang="en-US" sz="2800" dirty="0">
              <a:solidFill>
                <a:srgbClr val="719757"/>
              </a:solidFill>
              <a:cs typeface="+mn-ea"/>
              <a:sym typeface="+mn-lt"/>
            </a:endParaRPr>
          </a:p>
        </p:txBody>
      </p:sp>
      <p:sp>
        <p:nvSpPr>
          <p:cNvPr id="11" name="矩形 10"/>
          <p:cNvSpPr/>
          <p:nvPr/>
        </p:nvSpPr>
        <p:spPr>
          <a:xfrm>
            <a:off x="2154236" y="1254725"/>
            <a:ext cx="1806392"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solidFill>
              <a:cs typeface="+mn-ea"/>
              <a:sym typeface="+mn-lt"/>
            </a:endParaRPr>
          </a:p>
        </p:txBody>
      </p:sp>
      <p:sp>
        <p:nvSpPr>
          <p:cNvPr id="6" name="文本框 5"/>
          <p:cNvSpPr txBox="1"/>
          <p:nvPr/>
        </p:nvSpPr>
        <p:spPr>
          <a:xfrm>
            <a:off x="6103397" y="2529943"/>
            <a:ext cx="4660900" cy="584775"/>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sp>
        <p:nvSpPr>
          <p:cNvPr id="12" name="文本框 11"/>
          <p:cNvSpPr txBox="1"/>
          <p:nvPr/>
        </p:nvSpPr>
        <p:spPr>
          <a:xfrm>
            <a:off x="6912568" y="2027700"/>
            <a:ext cx="1542144" cy="523220"/>
          </a:xfrm>
          <a:prstGeom prst="rect">
            <a:avLst/>
          </a:prstGeom>
          <a:noFill/>
        </p:spPr>
        <p:txBody>
          <a:bodyPr wrap="square" rtlCol="0">
            <a:spAutoFit/>
          </a:bodyPr>
          <a:lstStyle/>
          <a:p>
            <a:r>
              <a:rPr lang="en-US" altLang="zh-CN" sz="2800" b="1" spc="100" dirty="0">
                <a:solidFill>
                  <a:srgbClr val="719757"/>
                </a:solidFill>
                <a:cs typeface="+mn-ea"/>
                <a:sym typeface="+mn-lt"/>
              </a:rPr>
              <a:t>TITLE</a:t>
            </a:r>
            <a:endParaRPr lang="zh-CN" altLang="en-US" sz="2800" b="1" spc="100" dirty="0">
              <a:solidFill>
                <a:srgbClr val="719757"/>
              </a:solidFill>
              <a:cs typeface="+mn-ea"/>
              <a:sym typeface="+mn-lt"/>
            </a:endParaRPr>
          </a:p>
        </p:txBody>
      </p:sp>
      <p:sp>
        <p:nvSpPr>
          <p:cNvPr id="15" name="圆角矩形 14"/>
          <p:cNvSpPr/>
          <p:nvPr/>
        </p:nvSpPr>
        <p:spPr>
          <a:xfrm>
            <a:off x="6116097" y="2090308"/>
            <a:ext cx="736600" cy="390586"/>
          </a:xfrm>
          <a:prstGeom prst="roundRect">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19757"/>
              </a:solidFill>
              <a:cs typeface="+mn-ea"/>
              <a:sym typeface="+mn-lt"/>
            </a:endParaRPr>
          </a:p>
        </p:txBody>
      </p:sp>
      <p:sp>
        <p:nvSpPr>
          <p:cNvPr id="16" name="文本框 15"/>
          <p:cNvSpPr txBox="1"/>
          <p:nvPr/>
        </p:nvSpPr>
        <p:spPr>
          <a:xfrm>
            <a:off x="6192296" y="2038815"/>
            <a:ext cx="660401" cy="523220"/>
          </a:xfrm>
          <a:prstGeom prst="rect">
            <a:avLst/>
          </a:prstGeom>
          <a:noFill/>
        </p:spPr>
        <p:txBody>
          <a:bodyPr wrap="square" rtlCol="0">
            <a:spAutoFit/>
          </a:bodyPr>
          <a:lstStyle/>
          <a:p>
            <a:r>
              <a:rPr lang="en-US" altLang="zh-CN" sz="2800" dirty="0">
                <a:solidFill>
                  <a:prstClr val="white"/>
                </a:solidFill>
                <a:cs typeface="+mn-ea"/>
                <a:sym typeface="+mn-lt"/>
              </a:rPr>
              <a:t>01</a:t>
            </a:r>
            <a:endParaRPr lang="zh-CN" altLang="en-US" sz="2800" dirty="0">
              <a:solidFill>
                <a:prstClr val="white"/>
              </a:solidFill>
              <a:cs typeface="+mn-ea"/>
              <a:sym typeface="+mn-lt"/>
            </a:endParaRPr>
          </a:p>
        </p:txBody>
      </p:sp>
      <p:sp>
        <p:nvSpPr>
          <p:cNvPr id="9" name="文本框 8"/>
          <p:cNvSpPr txBox="1"/>
          <p:nvPr/>
        </p:nvSpPr>
        <p:spPr>
          <a:xfrm>
            <a:off x="6103397" y="3961528"/>
            <a:ext cx="4660900" cy="589166"/>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sp>
        <p:nvSpPr>
          <p:cNvPr id="13" name="文本框 12"/>
          <p:cNvSpPr txBox="1"/>
          <p:nvPr/>
        </p:nvSpPr>
        <p:spPr>
          <a:xfrm>
            <a:off x="6912568" y="3502271"/>
            <a:ext cx="1542144" cy="527148"/>
          </a:xfrm>
          <a:prstGeom prst="rect">
            <a:avLst/>
          </a:prstGeom>
          <a:noFill/>
        </p:spPr>
        <p:txBody>
          <a:bodyPr wrap="square" rtlCol="0">
            <a:spAutoFit/>
          </a:bodyPr>
          <a:lstStyle/>
          <a:p>
            <a:r>
              <a:rPr lang="en-US" altLang="zh-CN" sz="2800" b="1" spc="100" dirty="0">
                <a:solidFill>
                  <a:srgbClr val="719757"/>
                </a:solidFill>
                <a:cs typeface="+mn-ea"/>
                <a:sym typeface="+mn-lt"/>
              </a:rPr>
              <a:t>TITLE</a:t>
            </a:r>
            <a:endParaRPr lang="zh-CN" altLang="en-US" sz="2800" b="1" spc="100" dirty="0">
              <a:solidFill>
                <a:srgbClr val="719757"/>
              </a:solidFill>
              <a:cs typeface="+mn-ea"/>
              <a:sym typeface="+mn-lt"/>
            </a:endParaRPr>
          </a:p>
        </p:txBody>
      </p:sp>
      <p:sp>
        <p:nvSpPr>
          <p:cNvPr id="19" name="圆角矩形 18"/>
          <p:cNvSpPr/>
          <p:nvPr/>
        </p:nvSpPr>
        <p:spPr>
          <a:xfrm>
            <a:off x="6116097" y="3558740"/>
            <a:ext cx="736600" cy="421325"/>
          </a:xfrm>
          <a:prstGeom prst="roundRect">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19757"/>
              </a:solidFill>
              <a:cs typeface="+mn-ea"/>
              <a:sym typeface="+mn-lt"/>
            </a:endParaRPr>
          </a:p>
        </p:txBody>
      </p:sp>
      <p:sp>
        <p:nvSpPr>
          <p:cNvPr id="20" name="文本框 19"/>
          <p:cNvSpPr txBox="1"/>
          <p:nvPr/>
        </p:nvSpPr>
        <p:spPr>
          <a:xfrm>
            <a:off x="6192296" y="3504194"/>
            <a:ext cx="660401" cy="527148"/>
          </a:xfrm>
          <a:prstGeom prst="rect">
            <a:avLst/>
          </a:prstGeom>
          <a:noFill/>
        </p:spPr>
        <p:txBody>
          <a:bodyPr wrap="square" rtlCol="0">
            <a:spAutoFit/>
          </a:bodyPr>
          <a:lstStyle/>
          <a:p>
            <a:r>
              <a:rPr lang="en-US" altLang="zh-CN" sz="2800" dirty="0">
                <a:solidFill>
                  <a:prstClr val="white"/>
                </a:solidFill>
                <a:cs typeface="+mn-ea"/>
                <a:sym typeface="+mn-lt"/>
              </a:rPr>
              <a:t>02</a:t>
            </a:r>
            <a:endParaRPr lang="zh-CN" altLang="en-US" sz="2800" dirty="0">
              <a:solidFill>
                <a:prstClr val="white"/>
              </a:solidFill>
              <a:cs typeface="+mn-ea"/>
              <a:sym typeface="+mn-lt"/>
            </a:endParaRPr>
          </a:p>
        </p:txBody>
      </p:sp>
      <p:sp>
        <p:nvSpPr>
          <p:cNvPr id="10" name="文本框 9"/>
          <p:cNvSpPr txBox="1"/>
          <p:nvPr/>
        </p:nvSpPr>
        <p:spPr>
          <a:xfrm>
            <a:off x="6103397" y="5440490"/>
            <a:ext cx="4660900" cy="584775"/>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sp>
        <p:nvSpPr>
          <p:cNvPr id="14" name="文本框 13"/>
          <p:cNvSpPr txBox="1"/>
          <p:nvPr/>
        </p:nvSpPr>
        <p:spPr>
          <a:xfrm>
            <a:off x="6912568" y="4976842"/>
            <a:ext cx="1542144" cy="523220"/>
          </a:xfrm>
          <a:prstGeom prst="rect">
            <a:avLst/>
          </a:prstGeom>
          <a:noFill/>
        </p:spPr>
        <p:txBody>
          <a:bodyPr wrap="square" rtlCol="0">
            <a:spAutoFit/>
          </a:bodyPr>
          <a:lstStyle/>
          <a:p>
            <a:r>
              <a:rPr lang="en-US" altLang="zh-CN" sz="2800" b="1" spc="100" dirty="0">
                <a:solidFill>
                  <a:srgbClr val="719757"/>
                </a:solidFill>
                <a:cs typeface="+mn-ea"/>
                <a:sym typeface="+mn-lt"/>
              </a:rPr>
              <a:t>TITLE</a:t>
            </a:r>
            <a:endParaRPr lang="zh-CN" altLang="en-US" sz="2800" b="1" spc="100" dirty="0">
              <a:solidFill>
                <a:srgbClr val="719757"/>
              </a:solidFill>
              <a:cs typeface="+mn-ea"/>
              <a:sym typeface="+mn-lt"/>
            </a:endParaRPr>
          </a:p>
        </p:txBody>
      </p:sp>
      <p:sp>
        <p:nvSpPr>
          <p:cNvPr id="22" name="圆角矩形 21"/>
          <p:cNvSpPr/>
          <p:nvPr/>
        </p:nvSpPr>
        <p:spPr>
          <a:xfrm>
            <a:off x="6103397" y="5030723"/>
            <a:ext cx="736600" cy="418186"/>
          </a:xfrm>
          <a:prstGeom prst="roundRect">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19757"/>
              </a:solidFill>
              <a:cs typeface="+mn-ea"/>
              <a:sym typeface="+mn-lt"/>
            </a:endParaRPr>
          </a:p>
        </p:txBody>
      </p:sp>
      <p:sp>
        <p:nvSpPr>
          <p:cNvPr id="23" name="文本框 22"/>
          <p:cNvSpPr txBox="1"/>
          <p:nvPr/>
        </p:nvSpPr>
        <p:spPr>
          <a:xfrm>
            <a:off x="6179596" y="4989189"/>
            <a:ext cx="660401" cy="523220"/>
          </a:xfrm>
          <a:prstGeom prst="rect">
            <a:avLst/>
          </a:prstGeom>
          <a:noFill/>
        </p:spPr>
        <p:txBody>
          <a:bodyPr wrap="square" rtlCol="0">
            <a:spAutoFit/>
          </a:bodyPr>
          <a:lstStyle/>
          <a:p>
            <a:r>
              <a:rPr lang="en-US" altLang="zh-CN" sz="2800" dirty="0">
                <a:solidFill>
                  <a:prstClr val="white"/>
                </a:solidFill>
                <a:cs typeface="+mn-ea"/>
                <a:sym typeface="+mn-lt"/>
              </a:rPr>
              <a:t>03</a:t>
            </a:r>
            <a:endParaRPr lang="zh-CN" altLang="en-US" sz="2800" dirty="0">
              <a:solidFill>
                <a:prstClr val="white"/>
              </a:solidFill>
              <a:cs typeface="+mn-ea"/>
              <a:sym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31321" y="2207322"/>
            <a:ext cx="3525432" cy="3466754"/>
          </a:xfrm>
          <a:custGeom>
            <a:avLst/>
            <a:gdLst>
              <a:gd name="connsiteX0" fmla="*/ 1746250 w 3492500"/>
              <a:gd name="connsiteY0" fmla="*/ 0 h 3492500"/>
              <a:gd name="connsiteX1" fmla="*/ 3492500 w 3492500"/>
              <a:gd name="connsiteY1" fmla="*/ 1746250 h 3492500"/>
              <a:gd name="connsiteX2" fmla="*/ 1746250 w 3492500"/>
              <a:gd name="connsiteY2" fmla="*/ 3492500 h 3492500"/>
              <a:gd name="connsiteX3" fmla="*/ 0 w 3492500"/>
              <a:gd name="connsiteY3" fmla="*/ 1746250 h 3492500"/>
              <a:gd name="connsiteX4" fmla="*/ 1746250 w 3492500"/>
              <a:gd name="connsiteY4" fmla="*/ 0 h 349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500" h="3492500">
                <a:moveTo>
                  <a:pt x="1746250" y="0"/>
                </a:moveTo>
                <a:cubicBezTo>
                  <a:pt x="2710677" y="0"/>
                  <a:pt x="3492500" y="781823"/>
                  <a:pt x="3492500" y="1746250"/>
                </a:cubicBezTo>
                <a:cubicBezTo>
                  <a:pt x="3492500" y="2710677"/>
                  <a:pt x="2710677" y="3492500"/>
                  <a:pt x="1746250" y="3492500"/>
                </a:cubicBezTo>
                <a:cubicBezTo>
                  <a:pt x="781823" y="3492500"/>
                  <a:pt x="0" y="2710677"/>
                  <a:pt x="0" y="1746250"/>
                </a:cubicBezTo>
                <a:cubicBezTo>
                  <a:pt x="0" y="781823"/>
                  <a:pt x="781823" y="0"/>
                  <a:pt x="1746250" y="0"/>
                </a:cubicBezTo>
                <a:close/>
              </a:path>
            </a:pathLst>
          </a:custGeom>
        </p:spPr>
      </p:pic>
      <p:sp>
        <p:nvSpPr>
          <p:cNvPr id="54" name="椭圆 53"/>
          <p:cNvSpPr/>
          <p:nvPr/>
        </p:nvSpPr>
        <p:spPr>
          <a:xfrm>
            <a:off x="4365188" y="2210642"/>
            <a:ext cx="3492500" cy="3492500"/>
          </a:xfrm>
          <a:prstGeom prst="ellipse">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useBgFill="1">
        <p:nvSpPr>
          <p:cNvPr id="35" name="矩形 34"/>
          <p:cNvSpPr/>
          <p:nvPr/>
        </p:nvSpPr>
        <p:spPr>
          <a:xfrm>
            <a:off x="6057900" y="1868448"/>
            <a:ext cx="76200" cy="418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1" name="文本框 50"/>
          <p:cNvSpPr txBox="1"/>
          <p:nvPr/>
        </p:nvSpPr>
        <p:spPr>
          <a:xfrm>
            <a:off x="1092200" y="584200"/>
            <a:ext cx="1282700" cy="1107996"/>
          </a:xfrm>
          <a:prstGeom prst="rect">
            <a:avLst/>
          </a:prstGeom>
          <a:noFill/>
        </p:spPr>
        <p:txBody>
          <a:bodyPr wrap="square" rtlCol="0">
            <a:spAutoFit/>
          </a:bodyPr>
          <a:lstStyle/>
          <a:p>
            <a:r>
              <a:rPr lang="en-US" altLang="zh-CN" sz="6600" dirty="0">
                <a:solidFill>
                  <a:srgbClr val="719757"/>
                </a:solidFill>
                <a:cs typeface="+mn-ea"/>
                <a:sym typeface="+mn-lt"/>
              </a:rPr>
              <a:t>01</a:t>
            </a:r>
            <a:endParaRPr lang="zh-CN" altLang="en-US" sz="6600" dirty="0">
              <a:solidFill>
                <a:srgbClr val="719757"/>
              </a:solidFill>
              <a:cs typeface="+mn-ea"/>
              <a:sym typeface="+mn-lt"/>
            </a:endParaRPr>
          </a:p>
        </p:txBody>
      </p:sp>
      <p:sp>
        <p:nvSpPr>
          <p:cNvPr id="52" name="文本框 51"/>
          <p:cNvSpPr txBox="1"/>
          <p:nvPr/>
        </p:nvSpPr>
        <p:spPr>
          <a:xfrm>
            <a:off x="2141537" y="783510"/>
            <a:ext cx="3204186" cy="523220"/>
          </a:xfrm>
          <a:prstGeom prst="rect">
            <a:avLst/>
          </a:prstGeom>
          <a:noFill/>
        </p:spPr>
        <p:txBody>
          <a:bodyPr wrap="square" rtlCol="0">
            <a:spAutoFit/>
          </a:bodyPr>
          <a:lstStyle/>
          <a:p>
            <a:r>
              <a:rPr lang="en-US" altLang="zh-CN" sz="2800" dirty="0">
                <a:solidFill>
                  <a:srgbClr val="719757"/>
                </a:solidFill>
                <a:cs typeface="+mn-ea"/>
                <a:sym typeface="+mn-lt"/>
              </a:rPr>
              <a:t>Click To Add Title</a:t>
            </a:r>
            <a:endParaRPr lang="zh-CN" altLang="en-US" sz="2800" dirty="0">
              <a:solidFill>
                <a:srgbClr val="719757"/>
              </a:solidFill>
              <a:cs typeface="+mn-ea"/>
              <a:sym typeface="+mn-lt"/>
            </a:endParaRPr>
          </a:p>
        </p:txBody>
      </p:sp>
      <p:sp>
        <p:nvSpPr>
          <p:cNvPr id="53" name="矩形 52"/>
          <p:cNvSpPr/>
          <p:nvPr/>
        </p:nvSpPr>
        <p:spPr>
          <a:xfrm>
            <a:off x="2154236" y="1254725"/>
            <a:ext cx="1852430"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solidFill>
              <a:cs typeface="+mn-ea"/>
              <a:sym typeface="+mn-lt"/>
            </a:endParaRPr>
          </a:p>
        </p:txBody>
      </p:sp>
      <p:sp useBgFill="1">
        <p:nvSpPr>
          <p:cNvPr id="56" name="矩形 55"/>
          <p:cNvSpPr/>
          <p:nvPr/>
        </p:nvSpPr>
        <p:spPr>
          <a:xfrm rot="5400000">
            <a:off x="6096000" y="1868448"/>
            <a:ext cx="76200" cy="418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7" name="文本框 56"/>
          <p:cNvSpPr txBox="1"/>
          <p:nvPr/>
        </p:nvSpPr>
        <p:spPr>
          <a:xfrm>
            <a:off x="4951416" y="2749717"/>
            <a:ext cx="796882" cy="1015663"/>
          </a:xfrm>
          <a:prstGeom prst="rect">
            <a:avLst/>
          </a:prstGeom>
          <a:noFill/>
        </p:spPr>
        <p:txBody>
          <a:bodyPr wrap="square" rtlCol="0">
            <a:spAutoFit/>
          </a:bodyPr>
          <a:lstStyle/>
          <a:p>
            <a:pPr algn="ctr"/>
            <a:r>
              <a:rPr lang="en-US" altLang="zh-CN" sz="6000" dirty="0">
                <a:solidFill>
                  <a:prstClr val="white">
                    <a:lumMod val="95000"/>
                  </a:prstClr>
                </a:solidFill>
                <a:cs typeface="+mn-ea"/>
                <a:sym typeface="+mn-lt"/>
              </a:rPr>
              <a:t>S</a:t>
            </a:r>
            <a:endParaRPr lang="zh-CN" altLang="en-US" sz="6000" dirty="0">
              <a:solidFill>
                <a:prstClr val="white">
                  <a:lumMod val="95000"/>
                </a:prstClr>
              </a:solidFill>
              <a:cs typeface="+mn-ea"/>
              <a:sym typeface="+mn-lt"/>
            </a:endParaRPr>
          </a:p>
        </p:txBody>
      </p:sp>
      <p:sp>
        <p:nvSpPr>
          <p:cNvPr id="58" name="文本框 57"/>
          <p:cNvSpPr txBox="1"/>
          <p:nvPr/>
        </p:nvSpPr>
        <p:spPr>
          <a:xfrm>
            <a:off x="6443702" y="2749717"/>
            <a:ext cx="796882" cy="1015663"/>
          </a:xfrm>
          <a:prstGeom prst="rect">
            <a:avLst/>
          </a:prstGeom>
          <a:noFill/>
        </p:spPr>
        <p:txBody>
          <a:bodyPr wrap="square" rtlCol="0">
            <a:spAutoFit/>
          </a:bodyPr>
          <a:lstStyle/>
          <a:p>
            <a:pPr algn="ctr"/>
            <a:r>
              <a:rPr lang="en-US" altLang="zh-CN" sz="6000" dirty="0">
                <a:solidFill>
                  <a:prstClr val="white">
                    <a:lumMod val="95000"/>
                  </a:prstClr>
                </a:solidFill>
                <a:cs typeface="+mn-ea"/>
                <a:sym typeface="+mn-lt"/>
              </a:rPr>
              <a:t>O</a:t>
            </a:r>
            <a:endParaRPr lang="zh-CN" altLang="en-US" sz="6000" dirty="0">
              <a:solidFill>
                <a:prstClr val="white">
                  <a:lumMod val="95000"/>
                </a:prstClr>
              </a:solidFill>
              <a:cs typeface="+mn-ea"/>
              <a:sym typeface="+mn-lt"/>
            </a:endParaRPr>
          </a:p>
        </p:txBody>
      </p:sp>
      <p:sp>
        <p:nvSpPr>
          <p:cNvPr id="59" name="文本框 58"/>
          <p:cNvSpPr txBox="1"/>
          <p:nvPr/>
        </p:nvSpPr>
        <p:spPr>
          <a:xfrm>
            <a:off x="4991101" y="4245735"/>
            <a:ext cx="796882" cy="1015663"/>
          </a:xfrm>
          <a:prstGeom prst="rect">
            <a:avLst/>
          </a:prstGeom>
          <a:noFill/>
        </p:spPr>
        <p:txBody>
          <a:bodyPr wrap="square" rtlCol="0">
            <a:spAutoFit/>
          </a:bodyPr>
          <a:lstStyle/>
          <a:p>
            <a:pPr algn="ctr"/>
            <a:r>
              <a:rPr lang="en-US" altLang="zh-CN" sz="6000" dirty="0">
                <a:solidFill>
                  <a:prstClr val="white">
                    <a:lumMod val="95000"/>
                  </a:prstClr>
                </a:solidFill>
                <a:cs typeface="+mn-ea"/>
                <a:sym typeface="+mn-lt"/>
              </a:rPr>
              <a:t>W</a:t>
            </a:r>
            <a:endParaRPr lang="zh-CN" altLang="en-US" sz="6000" dirty="0">
              <a:solidFill>
                <a:prstClr val="white">
                  <a:lumMod val="95000"/>
                </a:prstClr>
              </a:solidFill>
              <a:cs typeface="+mn-ea"/>
              <a:sym typeface="+mn-lt"/>
            </a:endParaRPr>
          </a:p>
        </p:txBody>
      </p:sp>
      <p:sp>
        <p:nvSpPr>
          <p:cNvPr id="61" name="文本框 60"/>
          <p:cNvSpPr txBox="1"/>
          <p:nvPr/>
        </p:nvSpPr>
        <p:spPr>
          <a:xfrm>
            <a:off x="6404017" y="4245736"/>
            <a:ext cx="796882" cy="1015663"/>
          </a:xfrm>
          <a:prstGeom prst="rect">
            <a:avLst/>
          </a:prstGeom>
          <a:noFill/>
        </p:spPr>
        <p:txBody>
          <a:bodyPr wrap="square" rtlCol="0">
            <a:spAutoFit/>
          </a:bodyPr>
          <a:lstStyle/>
          <a:p>
            <a:pPr algn="ctr"/>
            <a:r>
              <a:rPr lang="en-US" altLang="zh-CN" sz="6000" dirty="0">
                <a:solidFill>
                  <a:prstClr val="white">
                    <a:lumMod val="95000"/>
                  </a:prstClr>
                </a:solidFill>
                <a:cs typeface="+mn-ea"/>
                <a:sym typeface="+mn-lt"/>
              </a:rPr>
              <a:t>T</a:t>
            </a:r>
            <a:endParaRPr lang="zh-CN" altLang="en-US" sz="6000" dirty="0">
              <a:solidFill>
                <a:prstClr val="white">
                  <a:lumMod val="95000"/>
                </a:prstClr>
              </a:solidFill>
              <a:cs typeface="+mn-ea"/>
              <a:sym typeface="+mn-lt"/>
            </a:endParaRPr>
          </a:p>
        </p:txBody>
      </p:sp>
      <p:sp>
        <p:nvSpPr>
          <p:cNvPr id="62" name="文本框 61"/>
          <p:cNvSpPr txBox="1"/>
          <p:nvPr/>
        </p:nvSpPr>
        <p:spPr>
          <a:xfrm>
            <a:off x="8182845" y="2757275"/>
            <a:ext cx="3113048" cy="830997"/>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sp>
        <p:nvSpPr>
          <p:cNvPr id="63" name="文本框 62"/>
          <p:cNvSpPr txBox="1"/>
          <p:nvPr/>
        </p:nvSpPr>
        <p:spPr>
          <a:xfrm>
            <a:off x="8151852" y="2216150"/>
            <a:ext cx="2407441" cy="461665"/>
          </a:xfrm>
          <a:prstGeom prst="rect">
            <a:avLst/>
          </a:prstGeom>
          <a:noFill/>
        </p:spPr>
        <p:txBody>
          <a:bodyPr wrap="square" rtlCol="0">
            <a:spAutoFit/>
          </a:bodyPr>
          <a:lstStyle/>
          <a:p>
            <a:r>
              <a:rPr lang="en-US" altLang="zh-CN" sz="2400" dirty="0">
                <a:solidFill>
                  <a:srgbClr val="719757"/>
                </a:solidFill>
                <a:cs typeface="+mn-ea"/>
                <a:sym typeface="+mn-lt"/>
              </a:rPr>
              <a:t>Opportunities</a:t>
            </a:r>
            <a:endParaRPr lang="zh-CN" altLang="en-US" sz="2400" dirty="0">
              <a:solidFill>
                <a:srgbClr val="719757"/>
              </a:solidFill>
              <a:cs typeface="+mn-ea"/>
              <a:sym typeface="+mn-lt"/>
            </a:endParaRPr>
          </a:p>
        </p:txBody>
      </p:sp>
      <p:sp>
        <p:nvSpPr>
          <p:cNvPr id="70" name="文本框 69"/>
          <p:cNvSpPr txBox="1"/>
          <p:nvPr/>
        </p:nvSpPr>
        <p:spPr>
          <a:xfrm>
            <a:off x="8213838" y="4877653"/>
            <a:ext cx="3113048" cy="830997"/>
          </a:xfrm>
          <a:prstGeom prst="rect">
            <a:avLst/>
          </a:prstGeom>
          <a:noFill/>
        </p:spPr>
        <p:txBody>
          <a:bodyPr wrap="square" rtlCol="0">
            <a:spAutoFit/>
          </a:bodyPr>
          <a:lstStyle/>
          <a:p>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sp>
        <p:nvSpPr>
          <p:cNvPr id="71" name="文本框 70"/>
          <p:cNvSpPr txBox="1"/>
          <p:nvPr/>
        </p:nvSpPr>
        <p:spPr>
          <a:xfrm>
            <a:off x="8182845" y="4336528"/>
            <a:ext cx="2407441" cy="461665"/>
          </a:xfrm>
          <a:prstGeom prst="rect">
            <a:avLst/>
          </a:prstGeom>
          <a:noFill/>
        </p:spPr>
        <p:txBody>
          <a:bodyPr wrap="square" rtlCol="0">
            <a:spAutoFit/>
          </a:bodyPr>
          <a:lstStyle/>
          <a:p>
            <a:r>
              <a:rPr lang="en-US" altLang="zh-CN" sz="2400" dirty="0">
                <a:solidFill>
                  <a:srgbClr val="719757"/>
                </a:solidFill>
                <a:cs typeface="+mn-ea"/>
                <a:sym typeface="+mn-lt"/>
              </a:rPr>
              <a:t>Threats</a:t>
            </a:r>
            <a:endParaRPr lang="zh-CN" altLang="en-US" sz="2400" dirty="0">
              <a:solidFill>
                <a:srgbClr val="719757"/>
              </a:solidFill>
              <a:cs typeface="+mn-ea"/>
              <a:sym typeface="+mn-lt"/>
            </a:endParaRPr>
          </a:p>
        </p:txBody>
      </p:sp>
      <p:sp>
        <p:nvSpPr>
          <p:cNvPr id="73" name="文本框 72"/>
          <p:cNvSpPr txBox="1"/>
          <p:nvPr/>
        </p:nvSpPr>
        <p:spPr>
          <a:xfrm>
            <a:off x="955753" y="4877653"/>
            <a:ext cx="3113048" cy="830997"/>
          </a:xfrm>
          <a:prstGeom prst="rect">
            <a:avLst/>
          </a:prstGeom>
          <a:noFill/>
        </p:spPr>
        <p:txBody>
          <a:bodyPr wrap="square" rtlCol="0">
            <a:spAutoFit/>
          </a:bodyPr>
          <a:lstStyle/>
          <a:p>
            <a:pPr algn="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sp>
        <p:nvSpPr>
          <p:cNvPr id="74" name="文本框 73"/>
          <p:cNvSpPr txBox="1"/>
          <p:nvPr/>
        </p:nvSpPr>
        <p:spPr>
          <a:xfrm>
            <a:off x="1599184" y="4336528"/>
            <a:ext cx="2407441" cy="461665"/>
          </a:xfrm>
          <a:prstGeom prst="rect">
            <a:avLst/>
          </a:prstGeom>
          <a:noFill/>
        </p:spPr>
        <p:txBody>
          <a:bodyPr wrap="square" rtlCol="0">
            <a:spAutoFit/>
          </a:bodyPr>
          <a:lstStyle/>
          <a:p>
            <a:pPr algn="r"/>
            <a:r>
              <a:rPr lang="en-US" altLang="zh-CN" sz="2400" dirty="0">
                <a:solidFill>
                  <a:srgbClr val="719757"/>
                </a:solidFill>
                <a:cs typeface="+mn-ea"/>
                <a:sym typeface="+mn-lt"/>
              </a:rPr>
              <a:t>Weaknesses</a:t>
            </a:r>
            <a:endParaRPr lang="zh-CN" altLang="en-US" sz="2400" dirty="0">
              <a:solidFill>
                <a:srgbClr val="719757"/>
              </a:solidFill>
              <a:cs typeface="+mn-ea"/>
              <a:sym typeface="+mn-lt"/>
            </a:endParaRPr>
          </a:p>
        </p:txBody>
      </p:sp>
      <p:sp>
        <p:nvSpPr>
          <p:cNvPr id="76" name="文本框 75"/>
          <p:cNvSpPr txBox="1"/>
          <p:nvPr/>
        </p:nvSpPr>
        <p:spPr>
          <a:xfrm>
            <a:off x="955753" y="2757275"/>
            <a:ext cx="3113048" cy="830997"/>
          </a:xfrm>
          <a:prstGeom prst="rect">
            <a:avLst/>
          </a:prstGeom>
          <a:noFill/>
        </p:spPr>
        <p:txBody>
          <a:bodyPr wrap="square" rtlCol="0">
            <a:spAutoFit/>
          </a:bodyPr>
          <a:lstStyle/>
          <a:p>
            <a:pPr algn="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sp>
        <p:nvSpPr>
          <p:cNvPr id="77" name="文本框 76"/>
          <p:cNvSpPr txBox="1"/>
          <p:nvPr/>
        </p:nvSpPr>
        <p:spPr>
          <a:xfrm>
            <a:off x="1599184" y="2216150"/>
            <a:ext cx="2407441" cy="461665"/>
          </a:xfrm>
          <a:prstGeom prst="rect">
            <a:avLst/>
          </a:prstGeom>
          <a:noFill/>
        </p:spPr>
        <p:txBody>
          <a:bodyPr wrap="square" rtlCol="0">
            <a:spAutoFit/>
          </a:bodyPr>
          <a:lstStyle/>
          <a:p>
            <a:pPr algn="r"/>
            <a:r>
              <a:rPr lang="en-US" altLang="zh-CN" sz="2400" dirty="0">
                <a:solidFill>
                  <a:srgbClr val="719757"/>
                </a:solidFill>
                <a:cs typeface="+mn-ea"/>
                <a:sym typeface="+mn-lt"/>
              </a:rPr>
              <a:t>Strengths</a:t>
            </a:r>
            <a:endParaRPr lang="zh-CN" altLang="en-US" sz="2400" dirty="0">
              <a:solidFill>
                <a:srgbClr val="719757"/>
              </a:solidFill>
              <a:cs typeface="+mn-ea"/>
              <a:sym typeface="+mn-lt"/>
            </a:endParaRPr>
          </a:p>
        </p:txBody>
      </p:sp>
      <p:sp>
        <p:nvSpPr>
          <p:cNvPr id="79" name="直角三角形 78"/>
          <p:cNvSpPr/>
          <p:nvPr/>
        </p:nvSpPr>
        <p:spPr>
          <a:xfrm>
            <a:off x="4295575" y="5219042"/>
            <a:ext cx="285750" cy="285750"/>
          </a:xfrm>
          <a:prstGeom prst="rtTriangle">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19757"/>
              </a:solidFill>
              <a:cs typeface="+mn-ea"/>
              <a:sym typeface="+mn-lt"/>
            </a:endParaRPr>
          </a:p>
        </p:txBody>
      </p:sp>
      <p:sp>
        <p:nvSpPr>
          <p:cNvPr id="80" name="直角三角形 79"/>
          <p:cNvSpPr/>
          <p:nvPr/>
        </p:nvSpPr>
        <p:spPr>
          <a:xfrm rot="16200000" flipH="1">
            <a:off x="7609813" y="2387947"/>
            <a:ext cx="285750" cy="285750"/>
          </a:xfrm>
          <a:prstGeom prst="rtTriangle">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19757"/>
              </a:solidFill>
              <a:cs typeface="+mn-ea"/>
              <a:sym typeface="+mn-lt"/>
            </a:endParaRPr>
          </a:p>
        </p:txBody>
      </p:sp>
      <p:sp>
        <p:nvSpPr>
          <p:cNvPr id="81" name="直角三角形 80"/>
          <p:cNvSpPr/>
          <p:nvPr/>
        </p:nvSpPr>
        <p:spPr>
          <a:xfrm rot="10800000" flipH="1">
            <a:off x="4295575" y="2396605"/>
            <a:ext cx="285750" cy="285750"/>
          </a:xfrm>
          <a:prstGeom prst="rtTriangle">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19757"/>
              </a:solidFill>
              <a:cs typeface="+mn-ea"/>
              <a:sym typeface="+mn-lt"/>
            </a:endParaRPr>
          </a:p>
        </p:txBody>
      </p:sp>
      <p:sp>
        <p:nvSpPr>
          <p:cNvPr id="82" name="直角三角形 81"/>
          <p:cNvSpPr/>
          <p:nvPr/>
        </p:nvSpPr>
        <p:spPr>
          <a:xfrm flipH="1">
            <a:off x="7604870" y="5218418"/>
            <a:ext cx="285750" cy="285750"/>
          </a:xfrm>
          <a:prstGeom prst="rtTriangle">
            <a:avLst/>
          </a:prstGeom>
          <a:solidFill>
            <a:srgbClr val="719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19757"/>
              </a:solidFill>
              <a:cs typeface="+mn-ea"/>
              <a:sym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p:nvPr/>
        </p:nvPicPr>
        <p:blipFill rotWithShape="1">
          <a:blip r:embed="rId1" cstate="print">
            <a:extLst>
              <a:ext uri="{28A0092B-C50C-407E-A947-70E740481C1C}">
                <a14:useLocalDpi xmlns:a14="http://schemas.microsoft.com/office/drawing/2010/main" val="0"/>
              </a:ext>
            </a:extLst>
          </a:blip>
          <a:srcRect l="35493" t="45472" r="34987" b="91"/>
          <a:stretch>
            <a:fillRect/>
          </a:stretch>
        </p:blipFill>
        <p:spPr>
          <a:xfrm>
            <a:off x="4858504" y="1993106"/>
            <a:ext cx="2474992" cy="2849672"/>
          </a:xfrm>
          <a:prstGeom prst="rect">
            <a:avLst/>
          </a:prstGeom>
          <a:ln>
            <a:noFill/>
          </a:ln>
          <a:effectLst>
            <a:outerShdw blurRad="50800" dist="38100" dir="2700000" algn="tl" rotWithShape="0">
              <a:prstClr val="black">
                <a:alpha val="40000"/>
              </a:prstClr>
            </a:outerShdw>
          </a:effectLst>
        </p:spPr>
      </p:pic>
      <p:pic>
        <p:nvPicPr>
          <p:cNvPr id="17" name="图片 16"/>
          <p:cNvPicPr/>
          <p:nvPr/>
        </p:nvPicPr>
        <p:blipFill rotWithShape="1">
          <a:blip r:embed="rId1" cstate="print">
            <a:extLst>
              <a:ext uri="{28A0092B-C50C-407E-A947-70E740481C1C}">
                <a14:useLocalDpi xmlns:a14="http://schemas.microsoft.com/office/drawing/2010/main" val="0"/>
              </a:ext>
            </a:extLst>
          </a:blip>
          <a:srcRect l="29350" t="18578" r="41130" b="26986"/>
          <a:stretch>
            <a:fillRect/>
          </a:stretch>
        </p:blipFill>
        <p:spPr>
          <a:xfrm>
            <a:off x="1839260" y="2033717"/>
            <a:ext cx="2478687" cy="2849672"/>
          </a:xfrm>
          <a:prstGeom prst="rect">
            <a:avLst/>
          </a:prstGeom>
          <a:ln>
            <a:noFill/>
          </a:ln>
          <a:effectLst>
            <a:outerShdw blurRad="50800" dist="38100" dir="2700000" algn="tl" rotWithShape="0">
              <a:prstClr val="black">
                <a:alpha val="40000"/>
              </a:prstClr>
            </a:outerShdw>
          </a:effectLst>
        </p:spPr>
      </p:pic>
      <p:grpSp>
        <p:nvGrpSpPr>
          <p:cNvPr id="2" name="组合 1"/>
          <p:cNvGrpSpPr/>
          <p:nvPr/>
        </p:nvGrpSpPr>
        <p:grpSpPr>
          <a:xfrm>
            <a:off x="1092200" y="584200"/>
            <a:ext cx="2914466" cy="1107996"/>
            <a:chOff x="1092200" y="584200"/>
            <a:chExt cx="2914466" cy="1107996"/>
          </a:xfrm>
        </p:grpSpPr>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srgbClr val="719757"/>
                  </a:solidFill>
                  <a:cs typeface="+mn-ea"/>
                  <a:sym typeface="+mn-lt"/>
                </a:rPr>
                <a:t>01</a:t>
              </a:r>
              <a:endParaRPr lang="zh-CN" altLang="en-US" sz="6600" dirty="0">
                <a:solidFill>
                  <a:srgbClr val="719757"/>
                </a:solidFill>
                <a:cs typeface="+mn-ea"/>
                <a:sym typeface="+mn-lt"/>
              </a:endParaRPr>
            </a:p>
          </p:txBody>
        </p:sp>
        <p:sp>
          <p:nvSpPr>
            <p:cNvPr id="5" name="矩形 4"/>
            <p:cNvSpPr/>
            <p:nvPr/>
          </p:nvSpPr>
          <p:spPr>
            <a:xfrm>
              <a:off x="2154236" y="1254725"/>
              <a:ext cx="1852430"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solidFill>
                <a:cs typeface="+mn-ea"/>
                <a:sym typeface="+mn-lt"/>
              </a:endParaRPr>
            </a:p>
          </p:txBody>
        </p:sp>
      </p:grpSp>
      <p:pic>
        <p:nvPicPr>
          <p:cNvPr id="15" name="图片 14"/>
          <p:cNvPicPr/>
          <p:nvPr/>
        </p:nvPicPr>
        <p:blipFill rotWithShape="1">
          <a:blip r:embed="rId1" cstate="print">
            <a:extLst>
              <a:ext uri="{28A0092B-C50C-407E-A947-70E740481C1C}">
                <a14:useLocalDpi xmlns:a14="http://schemas.microsoft.com/office/drawing/2010/main" val="0"/>
              </a:ext>
            </a:extLst>
          </a:blip>
          <a:srcRect l="70644" t="-277" r="-164" b="45840"/>
          <a:stretch>
            <a:fillRect/>
          </a:stretch>
        </p:blipFill>
        <p:spPr>
          <a:xfrm>
            <a:off x="7874053" y="1993106"/>
            <a:ext cx="2489146" cy="2869180"/>
          </a:xfrm>
          <a:prstGeom prst="rect">
            <a:avLst/>
          </a:prstGeom>
          <a:ln>
            <a:noFill/>
          </a:ln>
          <a:effectLst>
            <a:outerShdw blurRad="50800" dist="38100" dir="2700000" algn="tl" rotWithShape="0">
              <a:prstClr val="black">
                <a:alpha val="40000"/>
              </a:prstClr>
            </a:outerShdw>
          </a:effectLst>
        </p:spPr>
      </p:pic>
      <p:sp>
        <p:nvSpPr>
          <p:cNvPr id="21" name="矩形 20"/>
          <p:cNvSpPr/>
          <p:nvPr/>
        </p:nvSpPr>
        <p:spPr>
          <a:xfrm>
            <a:off x="4858504" y="1993106"/>
            <a:ext cx="2474992" cy="889794"/>
          </a:xfrm>
          <a:prstGeom prst="rect">
            <a:avLst/>
          </a:prstGeom>
          <a:solidFill>
            <a:schemeClr val="tx1">
              <a:lumMod val="85000"/>
              <a:lumOff val="1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矩形 31"/>
          <p:cNvSpPr/>
          <p:nvPr/>
        </p:nvSpPr>
        <p:spPr>
          <a:xfrm>
            <a:off x="1842955" y="3987156"/>
            <a:ext cx="2474992" cy="889794"/>
          </a:xfrm>
          <a:prstGeom prst="rect">
            <a:avLst/>
          </a:prstGeom>
          <a:solidFill>
            <a:srgbClr val="5C6573">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 name="矩形 32"/>
          <p:cNvSpPr/>
          <p:nvPr/>
        </p:nvSpPr>
        <p:spPr>
          <a:xfrm>
            <a:off x="7874053" y="3987156"/>
            <a:ext cx="2474992" cy="889794"/>
          </a:xfrm>
          <a:prstGeom prst="rect">
            <a:avLst/>
          </a:prstGeom>
          <a:solidFill>
            <a:srgbClr val="1C2E3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文本框 34"/>
          <p:cNvSpPr txBox="1"/>
          <p:nvPr/>
        </p:nvSpPr>
        <p:spPr>
          <a:xfrm>
            <a:off x="5155491" y="2176393"/>
            <a:ext cx="1881018" cy="523220"/>
          </a:xfrm>
          <a:prstGeom prst="rect">
            <a:avLst/>
          </a:prstGeom>
          <a:noFill/>
        </p:spPr>
        <p:txBody>
          <a:bodyPr wrap="square" rtlCol="0">
            <a:spAutoFit/>
          </a:bodyPr>
          <a:lstStyle/>
          <a:p>
            <a:pPr algn="ctr"/>
            <a:r>
              <a:rPr lang="en-US" altLang="zh-CN" sz="2800" b="1" spc="150" dirty="0">
                <a:solidFill>
                  <a:prstClr val="white">
                    <a:lumMod val="95000"/>
                  </a:prstClr>
                </a:solidFill>
                <a:cs typeface="+mn-ea"/>
                <a:sym typeface="+mn-lt"/>
              </a:rPr>
              <a:t>02 TITLE</a:t>
            </a:r>
            <a:endParaRPr lang="zh-CN" altLang="en-US" sz="2800" b="1" spc="150" dirty="0">
              <a:solidFill>
                <a:prstClr val="white">
                  <a:lumMod val="95000"/>
                </a:prstClr>
              </a:solidFill>
              <a:cs typeface="+mn-ea"/>
              <a:sym typeface="+mn-lt"/>
            </a:endParaRPr>
          </a:p>
        </p:txBody>
      </p:sp>
      <p:sp>
        <p:nvSpPr>
          <p:cNvPr id="36" name="文本框 35"/>
          <p:cNvSpPr txBox="1"/>
          <p:nvPr/>
        </p:nvSpPr>
        <p:spPr>
          <a:xfrm>
            <a:off x="2154236" y="4170443"/>
            <a:ext cx="1881018" cy="523220"/>
          </a:xfrm>
          <a:prstGeom prst="rect">
            <a:avLst/>
          </a:prstGeom>
          <a:noFill/>
        </p:spPr>
        <p:txBody>
          <a:bodyPr wrap="square" rtlCol="0">
            <a:spAutoFit/>
          </a:bodyPr>
          <a:lstStyle/>
          <a:p>
            <a:pPr algn="ctr"/>
            <a:r>
              <a:rPr lang="en-US" altLang="zh-CN" sz="2800" b="1" spc="150" dirty="0">
                <a:solidFill>
                  <a:prstClr val="white">
                    <a:lumMod val="95000"/>
                  </a:prstClr>
                </a:solidFill>
                <a:cs typeface="+mn-ea"/>
                <a:sym typeface="+mn-lt"/>
              </a:rPr>
              <a:t>01 TITLE</a:t>
            </a:r>
            <a:endParaRPr lang="zh-CN" altLang="en-US" sz="2800" b="1" spc="150" dirty="0">
              <a:solidFill>
                <a:prstClr val="white">
                  <a:lumMod val="95000"/>
                </a:prstClr>
              </a:solidFill>
              <a:cs typeface="+mn-ea"/>
              <a:sym typeface="+mn-lt"/>
            </a:endParaRPr>
          </a:p>
        </p:txBody>
      </p:sp>
      <p:sp>
        <p:nvSpPr>
          <p:cNvPr id="37" name="文本框 36"/>
          <p:cNvSpPr txBox="1"/>
          <p:nvPr/>
        </p:nvSpPr>
        <p:spPr>
          <a:xfrm>
            <a:off x="8171040" y="4170443"/>
            <a:ext cx="1881018" cy="523220"/>
          </a:xfrm>
          <a:prstGeom prst="rect">
            <a:avLst/>
          </a:prstGeom>
          <a:noFill/>
        </p:spPr>
        <p:txBody>
          <a:bodyPr wrap="square" rtlCol="0">
            <a:spAutoFit/>
          </a:bodyPr>
          <a:lstStyle/>
          <a:p>
            <a:pPr algn="ctr"/>
            <a:r>
              <a:rPr lang="en-US" altLang="zh-CN" sz="2800" b="1" spc="150" dirty="0">
                <a:solidFill>
                  <a:prstClr val="white">
                    <a:lumMod val="95000"/>
                  </a:prstClr>
                </a:solidFill>
                <a:cs typeface="+mn-ea"/>
                <a:sym typeface="+mn-lt"/>
              </a:rPr>
              <a:t>03 TITLE</a:t>
            </a:r>
            <a:endParaRPr lang="zh-CN" altLang="en-US" sz="2800" b="1" spc="150" dirty="0">
              <a:solidFill>
                <a:prstClr val="white">
                  <a:lumMod val="95000"/>
                </a:prstClr>
              </a:solidFill>
              <a:cs typeface="+mn-ea"/>
              <a:sym typeface="+mn-lt"/>
            </a:endParaRPr>
          </a:p>
        </p:txBody>
      </p:sp>
      <p:sp>
        <p:nvSpPr>
          <p:cNvPr id="38" name="文本框 37"/>
          <p:cNvSpPr txBox="1"/>
          <p:nvPr/>
        </p:nvSpPr>
        <p:spPr>
          <a:xfrm>
            <a:off x="1842955" y="5115730"/>
            <a:ext cx="8506090" cy="1077218"/>
          </a:xfrm>
          <a:prstGeom prst="rect">
            <a:avLst/>
          </a:prstGeom>
          <a:noFill/>
        </p:spPr>
        <p:txBody>
          <a:bodyPr wrap="square" rtlCol="0">
            <a:spAutoFit/>
          </a:bodyPr>
          <a:lstStyle/>
          <a:p>
            <a:pPr algn="ct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 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a:p>
            <a:pPr algn="ctr"/>
            <a:endParaRPr lang="zh-CN" altLang="en-US" sz="1600" dirty="0">
              <a:solidFill>
                <a:prstClr val="black">
                  <a:lumMod val="65000"/>
                  <a:lumOff val="35000"/>
                </a:prstClr>
              </a:solidFill>
              <a:cs typeface="+mn-ea"/>
              <a:sym typeface="+mn-lt"/>
            </a:endParaRPr>
          </a:p>
        </p:txBody>
      </p:sp>
      <p:sp>
        <p:nvSpPr>
          <p:cNvPr id="19" name="文本框 18"/>
          <p:cNvSpPr txBox="1"/>
          <p:nvPr/>
        </p:nvSpPr>
        <p:spPr>
          <a:xfrm>
            <a:off x="2141537" y="783510"/>
            <a:ext cx="3204186" cy="523220"/>
          </a:xfrm>
          <a:prstGeom prst="rect">
            <a:avLst/>
          </a:prstGeom>
          <a:noFill/>
        </p:spPr>
        <p:txBody>
          <a:bodyPr wrap="square" rtlCol="0">
            <a:spAutoFit/>
          </a:bodyPr>
          <a:lstStyle/>
          <a:p>
            <a:r>
              <a:rPr lang="en-US" altLang="zh-CN" sz="2800" dirty="0">
                <a:solidFill>
                  <a:srgbClr val="719757"/>
                </a:solidFill>
                <a:cs typeface="+mn-ea"/>
                <a:sym typeface="+mn-lt"/>
              </a:rPr>
              <a:t>Click To Add Title</a:t>
            </a:r>
            <a:endParaRPr lang="zh-CN" altLang="en-US" sz="2800" dirty="0">
              <a:solidFill>
                <a:srgbClr val="719757"/>
              </a:solidFill>
              <a:cs typeface="+mn-ea"/>
              <a:sym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2200" y="584200"/>
            <a:ext cx="2914466" cy="1107996"/>
            <a:chOff x="1092200" y="584200"/>
            <a:chExt cx="2914466" cy="1107996"/>
          </a:xfrm>
        </p:grpSpPr>
        <p:sp>
          <p:nvSpPr>
            <p:cNvPr id="3" name="文本框 2"/>
            <p:cNvSpPr txBox="1"/>
            <p:nvPr/>
          </p:nvSpPr>
          <p:spPr>
            <a:xfrm>
              <a:off x="1092200" y="584200"/>
              <a:ext cx="1282700" cy="1107996"/>
            </a:xfrm>
            <a:prstGeom prst="rect">
              <a:avLst/>
            </a:prstGeom>
            <a:noFill/>
          </p:spPr>
          <p:txBody>
            <a:bodyPr wrap="square" rtlCol="0">
              <a:spAutoFit/>
            </a:bodyPr>
            <a:lstStyle/>
            <a:p>
              <a:r>
                <a:rPr lang="en-US" altLang="zh-CN" sz="6600" dirty="0">
                  <a:solidFill>
                    <a:srgbClr val="719757"/>
                  </a:solidFill>
                  <a:cs typeface="+mn-ea"/>
                  <a:sym typeface="+mn-lt"/>
                </a:rPr>
                <a:t>01</a:t>
              </a:r>
              <a:endParaRPr lang="zh-CN" altLang="en-US" sz="6600" dirty="0">
                <a:solidFill>
                  <a:srgbClr val="719757"/>
                </a:solidFill>
                <a:cs typeface="+mn-ea"/>
                <a:sym typeface="+mn-lt"/>
              </a:endParaRPr>
            </a:p>
          </p:txBody>
        </p:sp>
        <p:sp>
          <p:nvSpPr>
            <p:cNvPr id="5" name="矩形 4"/>
            <p:cNvSpPr/>
            <p:nvPr/>
          </p:nvSpPr>
          <p:spPr>
            <a:xfrm>
              <a:off x="2154236" y="1254725"/>
              <a:ext cx="1852430" cy="307777"/>
            </a:xfrm>
            <a:prstGeom prst="rect">
              <a:avLst/>
            </a:prstGeom>
          </p:spPr>
          <p:txBody>
            <a:bodyPr wrap="none">
              <a:spAutoFit/>
            </a:bodyPr>
            <a:lstStyle/>
            <a:p>
              <a:r>
                <a:rPr lang="en-US" altLang="zh-CN" sz="1400" dirty="0">
                  <a:solidFill>
                    <a:prstClr val="black">
                      <a:lumMod val="65000"/>
                      <a:lumOff val="35000"/>
                    </a:prstClr>
                  </a:solidFill>
                  <a:cs typeface="+mn-ea"/>
                  <a:sym typeface="+mn-lt"/>
                </a:rPr>
                <a:t>Add  Your  text  here</a:t>
              </a:r>
              <a:endParaRPr lang="zh-CN" altLang="en-US" sz="1400" dirty="0">
                <a:solidFill>
                  <a:prstClr val="black"/>
                </a:solidFill>
                <a:cs typeface="+mn-ea"/>
                <a:sym typeface="+mn-lt"/>
              </a:endParaRPr>
            </a:p>
          </p:txBody>
        </p:sp>
      </p:gr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66965" y="3672412"/>
            <a:ext cx="7302638" cy="3186111"/>
          </a:xfrm>
          <a:custGeom>
            <a:avLst/>
            <a:gdLst>
              <a:gd name="connsiteX0" fmla="*/ 3300054 w 6600108"/>
              <a:gd name="connsiteY0" fmla="*/ 0 h 3086100"/>
              <a:gd name="connsiteX1" fmla="*/ 6591284 w 6600108"/>
              <a:gd name="connsiteY1" fmla="*/ 2970055 h 3086100"/>
              <a:gd name="connsiteX2" fmla="*/ 6600108 w 6600108"/>
              <a:gd name="connsiteY2" fmla="*/ 3086100 h 3086100"/>
              <a:gd name="connsiteX3" fmla="*/ 0 w 6600108"/>
              <a:gd name="connsiteY3" fmla="*/ 3086100 h 3086100"/>
              <a:gd name="connsiteX4" fmla="*/ 8824 w 6600108"/>
              <a:gd name="connsiteY4" fmla="*/ 2970055 h 3086100"/>
              <a:gd name="connsiteX5" fmla="*/ 3300054 w 6600108"/>
              <a:gd name="connsiteY5" fmla="*/ 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0108" h="3086100">
                <a:moveTo>
                  <a:pt x="3300054" y="0"/>
                </a:moveTo>
                <a:cubicBezTo>
                  <a:pt x="5012988" y="0"/>
                  <a:pt x="6421865" y="1301819"/>
                  <a:pt x="6591284" y="2970055"/>
                </a:cubicBezTo>
                <a:lnTo>
                  <a:pt x="6600108" y="3086100"/>
                </a:lnTo>
                <a:lnTo>
                  <a:pt x="0" y="3086100"/>
                </a:lnTo>
                <a:lnTo>
                  <a:pt x="8824" y="2970055"/>
                </a:lnTo>
                <a:cubicBezTo>
                  <a:pt x="178243" y="1301819"/>
                  <a:pt x="1587121" y="0"/>
                  <a:pt x="3300054" y="0"/>
                </a:cubicBezTo>
                <a:close/>
              </a:path>
            </a:pathLst>
          </a:custGeom>
        </p:spPr>
      </p:pic>
      <p:sp>
        <p:nvSpPr>
          <p:cNvPr id="16" name="文本框 15"/>
          <p:cNvSpPr txBox="1"/>
          <p:nvPr/>
        </p:nvSpPr>
        <p:spPr>
          <a:xfrm>
            <a:off x="2155733" y="2175024"/>
            <a:ext cx="7931334" cy="584775"/>
          </a:xfrm>
          <a:prstGeom prst="rect">
            <a:avLst/>
          </a:prstGeom>
          <a:noFill/>
        </p:spPr>
        <p:txBody>
          <a:bodyPr wrap="square" rtlCol="0">
            <a:spAutoFit/>
          </a:bodyPr>
          <a:lstStyle/>
          <a:p>
            <a:pPr algn="ct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a:t>
            </a:r>
            <a:endParaRPr lang="zh-CN" altLang="en-US" sz="1600" dirty="0">
              <a:solidFill>
                <a:prstClr val="black">
                  <a:lumMod val="65000"/>
                  <a:lumOff val="35000"/>
                </a:prstClr>
              </a:solidFill>
              <a:cs typeface="+mn-ea"/>
              <a:sym typeface="+mn-lt"/>
            </a:endParaRPr>
          </a:p>
        </p:txBody>
      </p:sp>
      <p:sp>
        <p:nvSpPr>
          <p:cNvPr id="18" name="文本框 17"/>
          <p:cNvSpPr txBox="1"/>
          <p:nvPr/>
        </p:nvSpPr>
        <p:spPr>
          <a:xfrm>
            <a:off x="5016501" y="2844800"/>
            <a:ext cx="2085182" cy="523220"/>
          </a:xfrm>
          <a:prstGeom prst="rect">
            <a:avLst/>
          </a:prstGeom>
          <a:noFill/>
        </p:spPr>
        <p:txBody>
          <a:bodyPr wrap="square" rtlCol="0">
            <a:spAutoFit/>
          </a:bodyPr>
          <a:lstStyle/>
          <a:p>
            <a:pPr algn="ctr"/>
            <a:r>
              <a:rPr lang="en-US" altLang="zh-CN" sz="2800" dirty="0">
                <a:solidFill>
                  <a:srgbClr val="719757"/>
                </a:solidFill>
                <a:cs typeface="+mn-ea"/>
                <a:sym typeface="+mn-lt"/>
              </a:rPr>
              <a:t>Your  Title</a:t>
            </a:r>
            <a:endParaRPr lang="zh-CN" altLang="en-US" sz="2800" dirty="0">
              <a:solidFill>
                <a:srgbClr val="719757"/>
              </a:solidFill>
              <a:cs typeface="+mn-ea"/>
              <a:sym typeface="+mn-lt"/>
            </a:endParaRPr>
          </a:p>
        </p:txBody>
      </p:sp>
      <p:sp>
        <p:nvSpPr>
          <p:cNvPr id="19" name="文本框 18"/>
          <p:cNvSpPr txBox="1"/>
          <p:nvPr/>
        </p:nvSpPr>
        <p:spPr>
          <a:xfrm>
            <a:off x="1332309" y="4414123"/>
            <a:ext cx="2085182" cy="523220"/>
          </a:xfrm>
          <a:prstGeom prst="rect">
            <a:avLst/>
          </a:prstGeom>
          <a:noFill/>
        </p:spPr>
        <p:txBody>
          <a:bodyPr wrap="square" rtlCol="0">
            <a:spAutoFit/>
          </a:bodyPr>
          <a:lstStyle/>
          <a:p>
            <a:pPr algn="ctr"/>
            <a:r>
              <a:rPr lang="en-US" altLang="zh-CN" sz="2800" dirty="0">
                <a:solidFill>
                  <a:srgbClr val="719757"/>
                </a:solidFill>
                <a:cs typeface="+mn-ea"/>
                <a:sym typeface="+mn-lt"/>
              </a:rPr>
              <a:t>Your  Title</a:t>
            </a:r>
            <a:endParaRPr lang="zh-CN" altLang="en-US" sz="2800" dirty="0">
              <a:solidFill>
                <a:srgbClr val="719757"/>
              </a:solidFill>
              <a:cs typeface="+mn-ea"/>
              <a:sym typeface="+mn-lt"/>
            </a:endParaRPr>
          </a:p>
        </p:txBody>
      </p:sp>
      <p:sp>
        <p:nvSpPr>
          <p:cNvPr id="20" name="文本框 19"/>
          <p:cNvSpPr txBox="1"/>
          <p:nvPr/>
        </p:nvSpPr>
        <p:spPr>
          <a:xfrm>
            <a:off x="9019076" y="4503409"/>
            <a:ext cx="2085182" cy="523220"/>
          </a:xfrm>
          <a:prstGeom prst="rect">
            <a:avLst/>
          </a:prstGeom>
          <a:noFill/>
        </p:spPr>
        <p:txBody>
          <a:bodyPr wrap="square" rtlCol="0">
            <a:spAutoFit/>
          </a:bodyPr>
          <a:lstStyle/>
          <a:p>
            <a:pPr algn="ctr"/>
            <a:r>
              <a:rPr lang="en-US" altLang="zh-CN" sz="2800" dirty="0">
                <a:solidFill>
                  <a:srgbClr val="719757"/>
                </a:solidFill>
                <a:cs typeface="+mn-ea"/>
                <a:sym typeface="+mn-lt"/>
              </a:rPr>
              <a:t>Your  Title</a:t>
            </a:r>
            <a:endParaRPr lang="zh-CN" altLang="en-US" sz="2800" dirty="0">
              <a:solidFill>
                <a:srgbClr val="719757"/>
              </a:solidFill>
              <a:cs typeface="+mn-ea"/>
              <a:sym typeface="+mn-lt"/>
            </a:endParaRPr>
          </a:p>
        </p:txBody>
      </p:sp>
      <p:sp>
        <p:nvSpPr>
          <p:cNvPr id="22" name="文本框 21"/>
          <p:cNvSpPr txBox="1"/>
          <p:nvPr/>
        </p:nvSpPr>
        <p:spPr>
          <a:xfrm>
            <a:off x="8185334" y="3672412"/>
            <a:ext cx="3402106" cy="830997"/>
          </a:xfrm>
          <a:prstGeom prst="rect">
            <a:avLst/>
          </a:prstGeom>
          <a:noFill/>
        </p:spPr>
        <p:txBody>
          <a:bodyPr wrap="square" rtlCol="0">
            <a:spAutoFit/>
          </a:bodyPr>
          <a:lstStyle/>
          <a:p>
            <a:pPr algn="ct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 add  Your  text  here</a:t>
            </a:r>
            <a:endParaRPr lang="en-US" altLang="zh-CN" sz="1600" dirty="0">
              <a:solidFill>
                <a:prstClr val="black">
                  <a:lumMod val="65000"/>
                  <a:lumOff val="35000"/>
                </a:prstClr>
              </a:solidFill>
              <a:cs typeface="+mn-ea"/>
              <a:sym typeface="+mn-lt"/>
            </a:endParaRPr>
          </a:p>
        </p:txBody>
      </p:sp>
      <p:sp>
        <p:nvSpPr>
          <p:cNvPr id="23" name="文本框 22"/>
          <p:cNvSpPr txBox="1"/>
          <p:nvPr/>
        </p:nvSpPr>
        <p:spPr>
          <a:xfrm>
            <a:off x="673847" y="3583126"/>
            <a:ext cx="3402106" cy="830997"/>
          </a:xfrm>
          <a:prstGeom prst="rect">
            <a:avLst/>
          </a:prstGeom>
          <a:noFill/>
        </p:spPr>
        <p:txBody>
          <a:bodyPr wrap="square" rtlCol="0">
            <a:spAutoFit/>
          </a:bodyPr>
          <a:lstStyle/>
          <a:p>
            <a:pPr algn="ctr"/>
            <a:r>
              <a:rPr lang="en-US" altLang="zh-CN" sz="1600" dirty="0">
                <a:solidFill>
                  <a:prstClr val="black">
                    <a:lumMod val="65000"/>
                    <a:lumOff val="35000"/>
                  </a:prstClr>
                </a:solidFill>
                <a:cs typeface="+mn-ea"/>
                <a:sym typeface="+mn-lt"/>
              </a:rPr>
              <a:t>Add  Your  text  here  add  Your  text  here</a:t>
            </a:r>
            <a:r>
              <a:rPr lang="zh-CN" altLang="en-US" sz="1600" dirty="0">
                <a:solidFill>
                  <a:prstClr val="black">
                    <a:lumMod val="65000"/>
                    <a:lumOff val="35000"/>
                  </a:prstClr>
                </a:solidFill>
                <a:cs typeface="+mn-ea"/>
                <a:sym typeface="+mn-lt"/>
              </a:rPr>
              <a:t>  </a:t>
            </a:r>
            <a:r>
              <a:rPr lang="en-US" altLang="zh-CN" sz="1600" dirty="0">
                <a:solidFill>
                  <a:prstClr val="black">
                    <a:lumMod val="65000"/>
                    <a:lumOff val="35000"/>
                  </a:prstClr>
                </a:solidFill>
                <a:cs typeface="+mn-ea"/>
                <a:sym typeface="+mn-lt"/>
              </a:rPr>
              <a:t>add  Your  text  here add  Your  text  here</a:t>
            </a:r>
            <a:endParaRPr lang="en-US" altLang="zh-CN" sz="1600" dirty="0">
              <a:solidFill>
                <a:prstClr val="black">
                  <a:lumMod val="65000"/>
                  <a:lumOff val="35000"/>
                </a:prstClr>
              </a:solidFill>
              <a:cs typeface="+mn-ea"/>
              <a:sym typeface="+mn-lt"/>
            </a:endParaRPr>
          </a:p>
        </p:txBody>
      </p:sp>
      <p:sp>
        <p:nvSpPr>
          <p:cNvPr id="13" name="文本框 12"/>
          <p:cNvSpPr txBox="1"/>
          <p:nvPr/>
        </p:nvSpPr>
        <p:spPr>
          <a:xfrm>
            <a:off x="2141537" y="783510"/>
            <a:ext cx="3204186" cy="523220"/>
          </a:xfrm>
          <a:prstGeom prst="rect">
            <a:avLst/>
          </a:prstGeom>
          <a:noFill/>
        </p:spPr>
        <p:txBody>
          <a:bodyPr wrap="square" rtlCol="0">
            <a:spAutoFit/>
          </a:bodyPr>
          <a:lstStyle/>
          <a:p>
            <a:r>
              <a:rPr lang="en-US" altLang="zh-CN" sz="2800" dirty="0">
                <a:solidFill>
                  <a:srgbClr val="719757"/>
                </a:solidFill>
                <a:cs typeface="+mn-ea"/>
                <a:sym typeface="+mn-lt"/>
              </a:rPr>
              <a:t>Click To Add Title</a:t>
            </a:r>
            <a:endParaRPr lang="zh-CN" altLang="en-US" sz="2800" dirty="0">
              <a:solidFill>
                <a:srgbClr val="719757"/>
              </a:solidFill>
              <a:cs typeface="+mn-ea"/>
              <a:sym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65823" y="1587500"/>
            <a:ext cx="3657600" cy="3632200"/>
          </a:xfrm>
          <a:prstGeom prst="ellipse">
            <a:avLst/>
          </a:prstGeom>
        </p:spPr>
      </p:pic>
      <p:grpSp>
        <p:nvGrpSpPr>
          <p:cNvPr id="2" name="组合 1"/>
          <p:cNvGrpSpPr/>
          <p:nvPr/>
        </p:nvGrpSpPr>
        <p:grpSpPr>
          <a:xfrm>
            <a:off x="4679394" y="2896783"/>
            <a:ext cx="3048000" cy="1154285"/>
            <a:chOff x="4746172" y="2848243"/>
            <a:chExt cx="3048000" cy="1154285"/>
          </a:xfrm>
        </p:grpSpPr>
        <p:sp>
          <p:nvSpPr>
            <p:cNvPr id="7" name="文本框 6"/>
            <p:cNvSpPr txBox="1"/>
            <p:nvPr/>
          </p:nvSpPr>
          <p:spPr>
            <a:xfrm>
              <a:off x="4746172" y="2848243"/>
              <a:ext cx="3048000" cy="830997"/>
            </a:xfrm>
            <a:prstGeom prst="rect">
              <a:avLst/>
            </a:prstGeom>
            <a:noFill/>
          </p:spPr>
          <p:txBody>
            <a:bodyPr wrap="square" rtlCol="0">
              <a:spAutoFit/>
            </a:bodyPr>
            <a:lstStyle/>
            <a:p>
              <a:r>
                <a:rPr lang="en-US" altLang="zh-CN" sz="4800" b="1" dirty="0">
                  <a:solidFill>
                    <a:srgbClr val="FFC000"/>
                  </a:solidFill>
                  <a:cs typeface="+mn-ea"/>
                  <a:sym typeface="+mn-lt"/>
                </a:rPr>
                <a:t>Part Two</a:t>
              </a:r>
              <a:endParaRPr lang="zh-CN" altLang="en-US" sz="4800" b="1" dirty="0">
                <a:solidFill>
                  <a:srgbClr val="FFC000"/>
                </a:solidFill>
                <a:cs typeface="+mn-ea"/>
                <a:sym typeface="+mn-lt"/>
              </a:endParaRPr>
            </a:p>
          </p:txBody>
        </p:sp>
        <p:sp>
          <p:nvSpPr>
            <p:cNvPr id="8" name="文本框 7"/>
            <p:cNvSpPr txBox="1"/>
            <p:nvPr/>
          </p:nvSpPr>
          <p:spPr>
            <a:xfrm>
              <a:off x="4805596" y="3663974"/>
              <a:ext cx="2891036" cy="338554"/>
            </a:xfrm>
            <a:prstGeom prst="rect">
              <a:avLst/>
            </a:prstGeom>
            <a:noFill/>
          </p:spPr>
          <p:txBody>
            <a:bodyPr wrap="square" rtlCol="0">
              <a:spAutoFit/>
            </a:bodyPr>
            <a:lstStyle/>
            <a:p>
              <a:r>
                <a:rPr lang="en-US" altLang="zh-CN" sz="1600" dirty="0">
                  <a:solidFill>
                    <a:srgbClr val="FFC000">
                      <a:lumMod val="60000"/>
                      <a:lumOff val="40000"/>
                    </a:srgbClr>
                  </a:solidFill>
                  <a:cs typeface="+mn-ea"/>
                  <a:sym typeface="+mn-lt"/>
                </a:rPr>
                <a:t>Lorem ipsum dolor sit amet</a:t>
              </a:r>
              <a:endParaRPr lang="zh-CN" altLang="en-US" sz="1600" dirty="0">
                <a:solidFill>
                  <a:srgbClr val="FFC000">
                    <a:lumMod val="60000"/>
                    <a:lumOff val="40000"/>
                  </a:srgbClr>
                </a:solidFill>
                <a:cs typeface="+mn-ea"/>
                <a:sym typeface="+mn-lt"/>
              </a:endParaRPr>
            </a:p>
          </p:txBody>
        </p:sp>
      </p:grpSp>
      <p:sp>
        <p:nvSpPr>
          <p:cNvPr id="4" name="等腰三角形 3"/>
          <p:cNvSpPr/>
          <p:nvPr/>
        </p:nvSpPr>
        <p:spPr>
          <a:xfrm>
            <a:off x="2758789" y="3137630"/>
            <a:ext cx="695611" cy="599665"/>
          </a:xfrm>
          <a:prstGeom prst="triangle">
            <a:avLst/>
          </a:prstGeom>
          <a:solidFill>
            <a:schemeClr val="bg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 name="等腰三角形 8"/>
          <p:cNvSpPr/>
          <p:nvPr/>
        </p:nvSpPr>
        <p:spPr>
          <a:xfrm>
            <a:off x="3669286" y="2751398"/>
            <a:ext cx="506730" cy="436836"/>
          </a:xfrm>
          <a:prstGeom prst="triangle">
            <a:avLst/>
          </a:prstGeom>
          <a:solidFill>
            <a:srgbClr val="709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等腰三角形 9"/>
          <p:cNvSpPr/>
          <p:nvPr/>
        </p:nvSpPr>
        <p:spPr>
          <a:xfrm>
            <a:off x="3362234" y="3313969"/>
            <a:ext cx="386379" cy="333085"/>
          </a:xfrm>
          <a:prstGeom prst="triangle">
            <a:avLst/>
          </a:prstGeom>
          <a:solidFill>
            <a:srgbClr val="FFC61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等腰三角形 10"/>
          <p:cNvSpPr/>
          <p:nvPr/>
        </p:nvSpPr>
        <p:spPr>
          <a:xfrm>
            <a:off x="2386331" y="3072650"/>
            <a:ext cx="368658" cy="317809"/>
          </a:xfrm>
          <a:prstGeom prst="triangle">
            <a:avLst/>
          </a:prstGeom>
          <a:solidFill>
            <a:srgbClr val="709656">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等腰三角形 11"/>
          <p:cNvSpPr/>
          <p:nvPr/>
        </p:nvSpPr>
        <p:spPr>
          <a:xfrm>
            <a:off x="3761003" y="3513977"/>
            <a:ext cx="460605" cy="397074"/>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等腰三角形 12"/>
          <p:cNvSpPr/>
          <p:nvPr/>
        </p:nvSpPr>
        <p:spPr>
          <a:xfrm>
            <a:off x="8239036" y="3205475"/>
            <a:ext cx="810260" cy="698500"/>
          </a:xfrm>
          <a:prstGeom prst="triangle">
            <a:avLst/>
          </a:prstGeom>
          <a:solidFill>
            <a:srgbClr val="FFC61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等腰三角形 13"/>
          <p:cNvSpPr/>
          <p:nvPr/>
        </p:nvSpPr>
        <p:spPr>
          <a:xfrm>
            <a:off x="8792114" y="3331224"/>
            <a:ext cx="312305" cy="269229"/>
          </a:xfrm>
          <a:prstGeom prst="triangle">
            <a:avLst/>
          </a:prstGeom>
          <a:solidFill>
            <a:srgbClr val="59595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等腰三角形 14"/>
          <p:cNvSpPr/>
          <p:nvPr/>
        </p:nvSpPr>
        <p:spPr>
          <a:xfrm>
            <a:off x="9408778" y="3071279"/>
            <a:ext cx="434594" cy="374650"/>
          </a:xfrm>
          <a:prstGeom prst="triangle">
            <a:avLst/>
          </a:prstGeom>
          <a:solidFill>
            <a:srgbClr val="70965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等腰三角形 15"/>
          <p:cNvSpPr/>
          <p:nvPr/>
        </p:nvSpPr>
        <p:spPr>
          <a:xfrm>
            <a:off x="7990114" y="3038621"/>
            <a:ext cx="368658" cy="317809"/>
          </a:xfrm>
          <a:prstGeom prst="triangle">
            <a:avLst/>
          </a:prstGeom>
          <a:solidFill>
            <a:srgbClr val="A77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等腰三角形 16"/>
          <p:cNvSpPr/>
          <p:nvPr/>
        </p:nvSpPr>
        <p:spPr>
          <a:xfrm>
            <a:off x="8524380" y="2761540"/>
            <a:ext cx="291952" cy="251683"/>
          </a:xfrm>
          <a:prstGeom prst="triangle">
            <a:avLst/>
          </a:prstGeom>
          <a:solidFill>
            <a:srgbClr val="767171">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等腰三角形 17"/>
          <p:cNvSpPr/>
          <p:nvPr/>
        </p:nvSpPr>
        <p:spPr>
          <a:xfrm>
            <a:off x="9237802" y="3574484"/>
            <a:ext cx="209360" cy="180483"/>
          </a:xfrm>
          <a:prstGeom prst="triangle">
            <a:avLst/>
          </a:prstGeom>
          <a:solidFill>
            <a:srgbClr val="A7745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等腰三角形 21"/>
          <p:cNvSpPr/>
          <p:nvPr/>
        </p:nvSpPr>
        <p:spPr>
          <a:xfrm flipH="1">
            <a:off x="3261783" y="3072649"/>
            <a:ext cx="192617" cy="186201"/>
          </a:xfrm>
          <a:prstGeom prst="triangle">
            <a:avLst/>
          </a:prstGeom>
          <a:solidFill>
            <a:srgbClr val="59595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3vbto1n">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暖森</Template>
  <TotalTime>0</TotalTime>
  <Words>6879</Words>
  <Application>WPS 演示</Application>
  <PresentationFormat>宽屏</PresentationFormat>
  <Paragraphs>488</Paragraphs>
  <Slides>26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Arial</vt:lpstr>
      <vt:lpstr>宋体</vt:lpstr>
      <vt:lpstr>Wingdings</vt:lpstr>
      <vt:lpstr>微软雅黑</vt:lpstr>
      <vt:lpstr>Arial Unicode MS</vt:lpstr>
      <vt:lpstr>Calibri</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http://www.loveppt.com/</dc:creator>
  <cp:lastModifiedBy>kwl6163com</cp:lastModifiedBy>
  <cp:revision>23</cp:revision>
  <dcterms:created xsi:type="dcterms:W3CDTF">2015-10-30T15:23:00Z</dcterms:created>
  <dcterms:modified xsi:type="dcterms:W3CDTF">2018-09-01T09:32:00Z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