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9" r:id="rId3"/>
    <p:sldId id="257" r:id="rId4"/>
    <p:sldId id="256" r:id="rId5"/>
    <p:sldId id="260" r:id="rId6"/>
    <p:sldId id="258" r:id="rId7"/>
    <p:sldId id="261" r:id="rId8"/>
    <p:sldId id="262" r:id="rId9"/>
    <p:sldId id="263" r:id="rId10"/>
    <p:sldId id="264" r:id="rId11"/>
    <p:sldId id="265" r:id="rId12"/>
    <p:sldId id="269"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AB94"/>
    <a:srgbClr val="FFFFFF"/>
    <a:srgbClr val="F3908C"/>
    <a:srgbClr val="B4D9D4"/>
    <a:srgbClr val="FDE5D9"/>
    <a:srgbClr val="E0E0E0"/>
    <a:srgbClr val="DDDEDD"/>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8" d="100"/>
          <a:sy n="88" d="100"/>
        </p:scale>
        <p:origin x="246" y="96"/>
      </p:cViewPr>
      <p:guideLst>
        <p:guide orient="horz" pos="3521"/>
        <p:guide pos="3840"/>
      </p:guideLst>
    </p:cSldViewPr>
  </p:slideViewPr>
  <p:notesTextViewPr>
    <p:cViewPr>
      <p:scale>
        <a:sx n="1" d="1"/>
        <a:sy n="1" d="1"/>
      </p:scale>
      <p:origin x="0" y="0"/>
    </p:cViewPr>
  </p:notesTextViewPr>
  <p:sorterViewPr>
    <p:cViewPr>
      <p:scale>
        <a:sx n="152" d="100"/>
        <a:sy n="15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54B8A4-21AC-4020-BA60-861D53E1687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AAF762-52F3-4512-B16B-1F6F197A993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p>
            <a:pPr lvl="0" eaLnBrk="1" hangingPunct="1">
              <a:spcBef>
                <a:spcPct val="0"/>
              </a:spcBef>
            </a:pPr>
            <a:r>
              <a:rPr lang="zh-CN" altLang="en-US" dirty="0"/>
              <a:t>模板来自于 </a:t>
            </a:r>
            <a:r>
              <a:rPr lang="en-US" altLang="zh-CN"/>
              <a:t>http://www.ypppt.com</a:t>
            </a: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indent="0"/>
            <a:fld id="{9A0DB2DC-4C9A-4742-B13C-FB6460FD3503}" type="slidenum">
              <a:rPr lang="zh-CN" altLang="en-US" sz="1800">
                <a:solidFill>
                  <a:srgbClr val="000000"/>
                </a:solidFill>
                <a:latin typeface="Calibri" panose="020F0502020204030204" charset="0"/>
                <a:ea typeface="宋体" panose="02010600030101010101" pitchFamily="2" charset="-122"/>
              </a:rPr>
            </a:fld>
            <a:endParaRPr lang="zh-CN" altLang="en-US" sz="18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584CB0-D3B1-4BCE-9F98-E447F5CE9F4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584CB0-D3B1-4BCE-9F98-E447F5CE9F4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4584CB0-D3B1-4BCE-9F98-E447F5CE9F4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584CB0-D3B1-4BCE-9F98-E447F5CE9F4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4584CB0-D3B1-4BCE-9F98-E447F5CE9F4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4584CB0-D3B1-4BCE-9F98-E447F5CE9F4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4584CB0-D3B1-4BCE-9F98-E447F5CE9F4C}" type="slidenum">
              <a:rPr lang="zh-CN" altLang="en-US" smtClean="0"/>
            </a:fld>
            <a:endParaRPr lang="zh-CN" altLang="en-US"/>
          </a:p>
        </p:txBody>
      </p:sp>
      <p:sp>
        <p:nvSpPr>
          <p:cNvPr id="6" name="圆角矩形 5"/>
          <p:cNvSpPr/>
          <p:nvPr userDrawn="1"/>
        </p:nvSpPr>
        <p:spPr>
          <a:xfrm>
            <a:off x="534649" y="959369"/>
            <a:ext cx="11122702" cy="36000"/>
          </a:xfrm>
          <a:prstGeom prst="roundRect">
            <a:avLst>
              <a:gd name="adj" fmla="val 50000"/>
            </a:avLst>
          </a:prstGeom>
          <a:solidFill>
            <a:schemeClr val="bg1"/>
          </a:solidFill>
          <a:ln>
            <a:noFill/>
          </a:ln>
          <a:effectLst>
            <a:innerShdw blurRad="38100" dist="12700" dir="162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584CB0-D3B1-4BCE-9F98-E447F5CE9F4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C086AB1-6DBA-4E83-AD48-68D01DD6469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4584CB0-D3B1-4BCE-9F98-E447F5CE9F4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86AB1-6DBA-4E83-AD48-68D01DD6469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84CB0-D3B1-4BCE-9F98-E447F5CE9F4C}" type="slidenum">
              <a:rPr lang="zh-CN" altLang="en-US" smtClean="0"/>
            </a:fld>
            <a:endParaRPr lang="zh-CN" altLang="en-US"/>
          </a:p>
        </p:txBody>
      </p:sp>
      <p:sp>
        <p:nvSpPr>
          <p:cNvPr id="7" name="矩形 6"/>
          <p:cNvSpPr/>
          <p:nvPr userDrawn="1"/>
        </p:nvSpPr>
        <p:spPr>
          <a:xfrm>
            <a:off x="0" y="0"/>
            <a:ext cx="12192000" cy="6858000"/>
          </a:xfrm>
          <a:prstGeom prst="rect">
            <a:avLst/>
          </a:prstGeom>
          <a:gradFill>
            <a:gsLst>
              <a:gs pos="0">
                <a:srgbClr val="E8E8E8"/>
              </a:gs>
              <a:gs pos="100000">
                <a:srgbClr val="E8E8E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hyperlink" Target="https://www.freeppt7.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等腰三角形 3"/>
          <p:cNvSpPr/>
          <p:nvPr/>
        </p:nvSpPr>
        <p:spPr>
          <a:xfrm rot="10800000">
            <a:off x="2148622" y="-3"/>
            <a:ext cx="2237847" cy="1132201"/>
          </a:xfrm>
          <a:prstGeom prst="triangle">
            <a:avLst/>
          </a:prstGeom>
          <a:solidFill>
            <a:srgbClr val="FDE5D9"/>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等腰三角形 2"/>
          <p:cNvSpPr/>
          <p:nvPr/>
        </p:nvSpPr>
        <p:spPr>
          <a:xfrm rot="10800000">
            <a:off x="1068945" y="-3"/>
            <a:ext cx="1730986" cy="875763"/>
          </a:xfrm>
          <a:prstGeom prst="triangle">
            <a:avLst/>
          </a:prstGeom>
          <a:solidFill>
            <a:srgbClr val="01AB94">
              <a:alpha val="4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直角三角形 4"/>
          <p:cNvSpPr/>
          <p:nvPr/>
        </p:nvSpPr>
        <p:spPr>
          <a:xfrm flipH="1" flipV="1">
            <a:off x="10586434" y="-2"/>
            <a:ext cx="1605566" cy="1605566"/>
          </a:xfrm>
          <a:prstGeom prst="rtTriangle">
            <a:avLst/>
          </a:prstGeom>
          <a:solidFill>
            <a:srgbClr val="FDE5D9"/>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p:nvSpPr>
        <p:spPr>
          <a:xfrm rot="10800000" flipV="1">
            <a:off x="7871790" y="4693742"/>
            <a:ext cx="4320208" cy="2164257"/>
          </a:xfrm>
          <a:prstGeom prst="triangle">
            <a:avLst/>
          </a:prstGeom>
          <a:solidFill>
            <a:srgbClr val="01AB94">
              <a:alpha val="4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p:nvSpPr>
        <p:spPr>
          <a:xfrm rot="5400000" flipV="1">
            <a:off x="9042809" y="5022593"/>
            <a:ext cx="1317936" cy="660235"/>
          </a:xfrm>
          <a:prstGeom prst="triangle">
            <a:avLst/>
          </a:prstGeom>
          <a:solidFill>
            <a:srgbClr val="01AB94">
              <a:alpha val="6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nvSpPr>
        <p:spPr>
          <a:xfrm rot="10800000" flipH="1" flipV="1">
            <a:off x="8713958" y="5351444"/>
            <a:ext cx="1317936" cy="660235"/>
          </a:xfrm>
          <a:prstGeom prst="triangle">
            <a:avLst/>
          </a:prstGeom>
          <a:solidFill>
            <a:srgbClr val="B4D9D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rot="10800000" flipV="1">
            <a:off x="-12231" y="2908413"/>
            <a:ext cx="7884019" cy="3949588"/>
          </a:xfrm>
          <a:prstGeom prst="triangle">
            <a:avLst/>
          </a:prstGeom>
          <a:solidFill>
            <a:srgbClr val="01AB94">
              <a:alpha val="40000"/>
            </a:srgb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5845166" y="1944710"/>
            <a:ext cx="6246838" cy="769441"/>
          </a:xfrm>
          <a:prstGeom prst="rect">
            <a:avLst/>
          </a:prstGeom>
          <a:noFill/>
        </p:spPr>
        <p:txBody>
          <a:bodyPr wrap="none" rtlCol="0">
            <a:spAutoFit/>
          </a:bodyPr>
          <a:lstStyle/>
          <a:p>
            <a:r>
              <a:rPr lang="en-US" altLang="zh-CN" sz="4400" b="1" dirty="0" smtClean="0">
                <a:solidFill>
                  <a:srgbClr val="F3908C"/>
                </a:solidFill>
              </a:rPr>
              <a:t>PRESENTATION TITLE</a:t>
            </a:r>
            <a:endParaRPr lang="zh-CN" altLang="en-US" sz="4400" b="1" dirty="0">
              <a:solidFill>
                <a:srgbClr val="F3908C"/>
              </a:solidFill>
            </a:endParaRPr>
          </a:p>
        </p:txBody>
      </p:sp>
      <p:cxnSp>
        <p:nvCxnSpPr>
          <p:cNvPr id="14" name="直接连接符 13"/>
          <p:cNvCxnSpPr/>
          <p:nvPr/>
        </p:nvCxnSpPr>
        <p:spPr>
          <a:xfrm>
            <a:off x="6001555" y="2779621"/>
            <a:ext cx="5898524" cy="0"/>
          </a:xfrm>
          <a:prstGeom prst="line">
            <a:avLst/>
          </a:prstGeom>
          <a:ln>
            <a:solidFill>
              <a:srgbClr val="01AB94"/>
            </a:solidFill>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8374782" y="2861550"/>
            <a:ext cx="3576813" cy="523220"/>
          </a:xfrm>
          <a:prstGeom prst="rect">
            <a:avLst/>
          </a:prstGeom>
          <a:noFill/>
        </p:spPr>
        <p:txBody>
          <a:bodyPr wrap="none" rtlCol="0">
            <a:spAutoFit/>
          </a:bodyPr>
          <a:lstStyle/>
          <a:p>
            <a:pPr algn="r"/>
            <a:r>
              <a:rPr lang="en-US" altLang="zh-CN" sz="2800" dirty="0">
                <a:solidFill>
                  <a:srgbClr val="01AB94"/>
                </a:solidFill>
              </a:rPr>
              <a:t>Click To Add Subtitle</a:t>
            </a:r>
            <a:endParaRPr lang="zh-CN" altLang="en-US" sz="2800" dirty="0">
              <a:solidFill>
                <a:srgbClr val="01AB9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334491"/>
            <a:ext cx="11858171" cy="6189018"/>
            <a:chOff x="2217021" y="1404483"/>
            <a:chExt cx="7757958" cy="4049034"/>
          </a:xfrm>
        </p:grpSpPr>
        <p:sp>
          <p:nvSpPr>
            <p:cNvPr id="32" name="矩形 31"/>
            <p:cNvSpPr/>
            <p:nvPr/>
          </p:nvSpPr>
          <p:spPr>
            <a:xfrm>
              <a:off x="2217021" y="4445378"/>
              <a:ext cx="936104" cy="10081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3" name="矩形 32"/>
            <p:cNvSpPr/>
            <p:nvPr/>
          </p:nvSpPr>
          <p:spPr>
            <a:xfrm>
              <a:off x="2217021" y="3437266"/>
              <a:ext cx="936104" cy="10081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4" name="矩形 33"/>
            <p:cNvSpPr/>
            <p:nvPr/>
          </p:nvSpPr>
          <p:spPr>
            <a:xfrm>
              <a:off x="2217021" y="2439051"/>
              <a:ext cx="936104" cy="10081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5" name="矩形 34"/>
            <p:cNvSpPr/>
            <p:nvPr/>
          </p:nvSpPr>
          <p:spPr>
            <a:xfrm>
              <a:off x="2217021" y="1435224"/>
              <a:ext cx="936104" cy="10081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6" name="矩形 35"/>
            <p:cNvSpPr/>
            <p:nvPr/>
          </p:nvSpPr>
          <p:spPr>
            <a:xfrm>
              <a:off x="4979837" y="4158714"/>
              <a:ext cx="2618878" cy="726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7" name="矩形 36"/>
            <p:cNvSpPr/>
            <p:nvPr/>
          </p:nvSpPr>
          <p:spPr>
            <a:xfrm>
              <a:off x="4979837" y="3432155"/>
              <a:ext cx="2618878" cy="7265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8" name="矩形 37"/>
            <p:cNvSpPr/>
            <p:nvPr/>
          </p:nvSpPr>
          <p:spPr>
            <a:xfrm>
              <a:off x="4979837" y="2712729"/>
              <a:ext cx="2618878" cy="726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9" name="矩形 38"/>
            <p:cNvSpPr/>
            <p:nvPr/>
          </p:nvSpPr>
          <p:spPr>
            <a:xfrm>
              <a:off x="4979837" y="1989258"/>
              <a:ext cx="2618878" cy="7265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0" name="矩形 28"/>
            <p:cNvSpPr/>
            <p:nvPr/>
          </p:nvSpPr>
          <p:spPr>
            <a:xfrm>
              <a:off x="3153125" y="1435223"/>
              <a:ext cx="1826712" cy="1280593"/>
            </a:xfrm>
            <a:custGeom>
              <a:avLst/>
              <a:gdLst>
                <a:gd name="connsiteX0" fmla="*/ 0 w 1826712"/>
                <a:gd name="connsiteY0" fmla="*/ 0 h 1280593"/>
                <a:gd name="connsiteX1" fmla="*/ 1826712 w 1826712"/>
                <a:gd name="connsiteY1" fmla="*/ 0 h 1280593"/>
                <a:gd name="connsiteX2" fmla="*/ 1826712 w 1826712"/>
                <a:gd name="connsiteY2" fmla="*/ 1280593 h 1280593"/>
                <a:gd name="connsiteX3" fmla="*/ 0 w 1826712"/>
                <a:gd name="connsiteY3" fmla="*/ 1280593 h 1280593"/>
                <a:gd name="connsiteX4" fmla="*/ 0 w 1826712"/>
                <a:gd name="connsiteY4" fmla="*/ 0 h 1280593"/>
                <a:gd name="connsiteX0-1" fmla="*/ 0 w 1826712"/>
                <a:gd name="connsiteY0-2" fmla="*/ 0 h 1280593"/>
                <a:gd name="connsiteX1-3" fmla="*/ 1826712 w 1826712"/>
                <a:gd name="connsiteY1-4" fmla="*/ 0 h 1280593"/>
                <a:gd name="connsiteX2-5" fmla="*/ 1826712 w 1826712"/>
                <a:gd name="connsiteY2-6" fmla="*/ 1280593 h 1280593"/>
                <a:gd name="connsiteX3-7" fmla="*/ 0 w 1826712"/>
                <a:gd name="connsiteY3-8" fmla="*/ 1007543 h 1280593"/>
                <a:gd name="connsiteX4-9" fmla="*/ 0 w 1826712"/>
                <a:gd name="connsiteY4-10" fmla="*/ 0 h 1280593"/>
                <a:gd name="connsiteX0-11" fmla="*/ 0 w 1826712"/>
                <a:gd name="connsiteY0-12" fmla="*/ 0 h 1280593"/>
                <a:gd name="connsiteX1-13" fmla="*/ 1826712 w 1826712"/>
                <a:gd name="connsiteY1-14" fmla="*/ 555625 h 1280593"/>
                <a:gd name="connsiteX2-15" fmla="*/ 1826712 w 1826712"/>
                <a:gd name="connsiteY2-16" fmla="*/ 1280593 h 1280593"/>
                <a:gd name="connsiteX3-17" fmla="*/ 0 w 1826712"/>
                <a:gd name="connsiteY3-18" fmla="*/ 1007543 h 1280593"/>
                <a:gd name="connsiteX4-19" fmla="*/ 0 w 1826712"/>
                <a:gd name="connsiteY4-20" fmla="*/ 0 h 12805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6712" h="1280593">
                  <a:moveTo>
                    <a:pt x="0" y="0"/>
                  </a:moveTo>
                  <a:lnTo>
                    <a:pt x="1826712" y="555625"/>
                  </a:lnTo>
                  <a:lnTo>
                    <a:pt x="1826712" y="1280593"/>
                  </a:lnTo>
                  <a:lnTo>
                    <a:pt x="0" y="100754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1" name="矩形 28"/>
            <p:cNvSpPr/>
            <p:nvPr/>
          </p:nvSpPr>
          <p:spPr>
            <a:xfrm>
              <a:off x="3153125" y="2440955"/>
              <a:ext cx="1829887" cy="1007543"/>
            </a:xfrm>
            <a:custGeom>
              <a:avLst/>
              <a:gdLst>
                <a:gd name="connsiteX0" fmla="*/ 0 w 1826712"/>
                <a:gd name="connsiteY0" fmla="*/ 0 h 1280593"/>
                <a:gd name="connsiteX1" fmla="*/ 1826712 w 1826712"/>
                <a:gd name="connsiteY1" fmla="*/ 0 h 1280593"/>
                <a:gd name="connsiteX2" fmla="*/ 1826712 w 1826712"/>
                <a:gd name="connsiteY2" fmla="*/ 1280593 h 1280593"/>
                <a:gd name="connsiteX3" fmla="*/ 0 w 1826712"/>
                <a:gd name="connsiteY3" fmla="*/ 1280593 h 1280593"/>
                <a:gd name="connsiteX4" fmla="*/ 0 w 1826712"/>
                <a:gd name="connsiteY4" fmla="*/ 0 h 1280593"/>
                <a:gd name="connsiteX0-1" fmla="*/ 0 w 1826712"/>
                <a:gd name="connsiteY0-2" fmla="*/ 0 h 1280593"/>
                <a:gd name="connsiteX1-3" fmla="*/ 1826712 w 1826712"/>
                <a:gd name="connsiteY1-4" fmla="*/ 0 h 1280593"/>
                <a:gd name="connsiteX2-5" fmla="*/ 1826712 w 1826712"/>
                <a:gd name="connsiteY2-6" fmla="*/ 1280593 h 1280593"/>
                <a:gd name="connsiteX3-7" fmla="*/ 0 w 1826712"/>
                <a:gd name="connsiteY3-8" fmla="*/ 1007543 h 1280593"/>
                <a:gd name="connsiteX4-9" fmla="*/ 0 w 1826712"/>
                <a:gd name="connsiteY4-10" fmla="*/ 0 h 1280593"/>
                <a:gd name="connsiteX0-11" fmla="*/ 0 w 1826712"/>
                <a:gd name="connsiteY0-12" fmla="*/ 0 h 1280593"/>
                <a:gd name="connsiteX1-13" fmla="*/ 1826712 w 1826712"/>
                <a:gd name="connsiteY1-14" fmla="*/ 555625 h 1280593"/>
                <a:gd name="connsiteX2-15" fmla="*/ 1826712 w 1826712"/>
                <a:gd name="connsiteY2-16" fmla="*/ 1280593 h 1280593"/>
                <a:gd name="connsiteX3-17" fmla="*/ 0 w 1826712"/>
                <a:gd name="connsiteY3-18" fmla="*/ 1007543 h 1280593"/>
                <a:gd name="connsiteX4-19" fmla="*/ 0 w 1826712"/>
                <a:gd name="connsiteY4-20" fmla="*/ 0 h 1280593"/>
                <a:gd name="connsiteX0-21" fmla="*/ 0 w 1829887"/>
                <a:gd name="connsiteY0-22" fmla="*/ 0 h 1280593"/>
                <a:gd name="connsiteX1-23" fmla="*/ 1829887 w 1829887"/>
                <a:gd name="connsiteY1-24" fmla="*/ 273050 h 1280593"/>
                <a:gd name="connsiteX2-25" fmla="*/ 1826712 w 1829887"/>
                <a:gd name="connsiteY2-26" fmla="*/ 1280593 h 1280593"/>
                <a:gd name="connsiteX3-27" fmla="*/ 0 w 1829887"/>
                <a:gd name="connsiteY3-28" fmla="*/ 1007543 h 1280593"/>
                <a:gd name="connsiteX4-29" fmla="*/ 0 w 1829887"/>
                <a:gd name="connsiteY4-30" fmla="*/ 0 h 1280593"/>
                <a:gd name="connsiteX0-31" fmla="*/ 0 w 1830192"/>
                <a:gd name="connsiteY0-32" fmla="*/ 0 h 1007543"/>
                <a:gd name="connsiteX1-33" fmla="*/ 1829887 w 1830192"/>
                <a:gd name="connsiteY1-34" fmla="*/ 273050 h 1007543"/>
                <a:gd name="connsiteX2-35" fmla="*/ 1829887 w 1830192"/>
                <a:gd name="connsiteY2-36" fmla="*/ 998018 h 1007543"/>
                <a:gd name="connsiteX3-37" fmla="*/ 0 w 1830192"/>
                <a:gd name="connsiteY3-38" fmla="*/ 1007543 h 1007543"/>
                <a:gd name="connsiteX4-39" fmla="*/ 0 w 1830192"/>
                <a:gd name="connsiteY4-40" fmla="*/ 0 h 1007543"/>
                <a:gd name="connsiteX0-41" fmla="*/ 0 w 1829887"/>
                <a:gd name="connsiteY0-42" fmla="*/ 0 h 1007543"/>
                <a:gd name="connsiteX1-43" fmla="*/ 1829887 w 1829887"/>
                <a:gd name="connsiteY1-44" fmla="*/ 273050 h 1007543"/>
                <a:gd name="connsiteX2-45" fmla="*/ 1823537 w 1829887"/>
                <a:gd name="connsiteY2-46" fmla="*/ 1001193 h 1007543"/>
                <a:gd name="connsiteX3-47" fmla="*/ 0 w 1829887"/>
                <a:gd name="connsiteY3-48" fmla="*/ 1007543 h 1007543"/>
                <a:gd name="connsiteX4-49" fmla="*/ 0 w 1829887"/>
                <a:gd name="connsiteY4-50" fmla="*/ 0 h 1007543"/>
                <a:gd name="connsiteX0-51" fmla="*/ 0 w 1830192"/>
                <a:gd name="connsiteY0-52" fmla="*/ 0 h 1007543"/>
                <a:gd name="connsiteX1-53" fmla="*/ 1829887 w 1830192"/>
                <a:gd name="connsiteY1-54" fmla="*/ 273050 h 1007543"/>
                <a:gd name="connsiteX2-55" fmla="*/ 1829887 w 1830192"/>
                <a:gd name="connsiteY2-56" fmla="*/ 1001193 h 1007543"/>
                <a:gd name="connsiteX3-57" fmla="*/ 0 w 1830192"/>
                <a:gd name="connsiteY3-58" fmla="*/ 1007543 h 1007543"/>
                <a:gd name="connsiteX4-59" fmla="*/ 0 w 1830192"/>
                <a:gd name="connsiteY4-60" fmla="*/ 0 h 1007543"/>
                <a:gd name="connsiteX0-61" fmla="*/ 0 w 1829887"/>
                <a:gd name="connsiteY0-62" fmla="*/ 0 h 1007543"/>
                <a:gd name="connsiteX1-63" fmla="*/ 1829887 w 1829887"/>
                <a:gd name="connsiteY1-64" fmla="*/ 273050 h 1007543"/>
                <a:gd name="connsiteX2-65" fmla="*/ 1826712 w 1829887"/>
                <a:gd name="connsiteY2-66" fmla="*/ 1001193 h 1007543"/>
                <a:gd name="connsiteX3-67" fmla="*/ 0 w 1829887"/>
                <a:gd name="connsiteY3-68" fmla="*/ 1007543 h 1007543"/>
                <a:gd name="connsiteX4-69" fmla="*/ 0 w 1829887"/>
                <a:gd name="connsiteY4-70" fmla="*/ 0 h 1007543"/>
                <a:gd name="connsiteX0-71" fmla="*/ 0 w 1833980"/>
                <a:gd name="connsiteY0-72" fmla="*/ 0 h 1007543"/>
                <a:gd name="connsiteX1-73" fmla="*/ 1829887 w 1833980"/>
                <a:gd name="connsiteY1-74" fmla="*/ 273050 h 1007543"/>
                <a:gd name="connsiteX2-75" fmla="*/ 1833856 w 1833980"/>
                <a:gd name="connsiteY2-76" fmla="*/ 1001193 h 1007543"/>
                <a:gd name="connsiteX3-77" fmla="*/ 0 w 1833980"/>
                <a:gd name="connsiteY3-78" fmla="*/ 1007543 h 1007543"/>
                <a:gd name="connsiteX4-79" fmla="*/ 0 w 1833980"/>
                <a:gd name="connsiteY4-80" fmla="*/ 0 h 1007543"/>
                <a:gd name="connsiteX0-81" fmla="*/ 0 w 1829887"/>
                <a:gd name="connsiteY0-82" fmla="*/ 0 h 1007543"/>
                <a:gd name="connsiteX1-83" fmla="*/ 1829887 w 1829887"/>
                <a:gd name="connsiteY1-84" fmla="*/ 273050 h 1007543"/>
                <a:gd name="connsiteX2-85" fmla="*/ 1829093 w 1829887"/>
                <a:gd name="connsiteY2-86" fmla="*/ 1003575 h 1007543"/>
                <a:gd name="connsiteX3-87" fmla="*/ 0 w 1829887"/>
                <a:gd name="connsiteY3-88" fmla="*/ 1007543 h 1007543"/>
                <a:gd name="connsiteX4-89" fmla="*/ 0 w 1829887"/>
                <a:gd name="connsiteY4-90" fmla="*/ 0 h 100754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9887" h="1007543">
                  <a:moveTo>
                    <a:pt x="0" y="0"/>
                  </a:moveTo>
                  <a:lnTo>
                    <a:pt x="1829887" y="273050"/>
                  </a:lnTo>
                  <a:cubicBezTo>
                    <a:pt x="1828829" y="608898"/>
                    <a:pt x="1830151" y="667727"/>
                    <a:pt x="1829093" y="1003575"/>
                  </a:cubicBezTo>
                  <a:lnTo>
                    <a:pt x="0" y="1007543"/>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p>
          </p:txBody>
        </p:sp>
        <p:sp>
          <p:nvSpPr>
            <p:cNvPr id="42" name="矩形 28"/>
            <p:cNvSpPr/>
            <p:nvPr/>
          </p:nvSpPr>
          <p:spPr>
            <a:xfrm>
              <a:off x="3153126" y="3441607"/>
              <a:ext cx="1834048" cy="1003574"/>
            </a:xfrm>
            <a:custGeom>
              <a:avLst/>
              <a:gdLst>
                <a:gd name="connsiteX0" fmla="*/ 0 w 1826712"/>
                <a:gd name="connsiteY0" fmla="*/ 0 h 1280593"/>
                <a:gd name="connsiteX1" fmla="*/ 1826712 w 1826712"/>
                <a:gd name="connsiteY1" fmla="*/ 0 h 1280593"/>
                <a:gd name="connsiteX2" fmla="*/ 1826712 w 1826712"/>
                <a:gd name="connsiteY2" fmla="*/ 1280593 h 1280593"/>
                <a:gd name="connsiteX3" fmla="*/ 0 w 1826712"/>
                <a:gd name="connsiteY3" fmla="*/ 1280593 h 1280593"/>
                <a:gd name="connsiteX4" fmla="*/ 0 w 1826712"/>
                <a:gd name="connsiteY4" fmla="*/ 0 h 1280593"/>
                <a:gd name="connsiteX0-1" fmla="*/ 0 w 1826712"/>
                <a:gd name="connsiteY0-2" fmla="*/ 0 h 1280593"/>
                <a:gd name="connsiteX1-3" fmla="*/ 1826712 w 1826712"/>
                <a:gd name="connsiteY1-4" fmla="*/ 0 h 1280593"/>
                <a:gd name="connsiteX2-5" fmla="*/ 1826712 w 1826712"/>
                <a:gd name="connsiteY2-6" fmla="*/ 1280593 h 1280593"/>
                <a:gd name="connsiteX3-7" fmla="*/ 0 w 1826712"/>
                <a:gd name="connsiteY3-8" fmla="*/ 1007543 h 1280593"/>
                <a:gd name="connsiteX4-9" fmla="*/ 0 w 1826712"/>
                <a:gd name="connsiteY4-10" fmla="*/ 0 h 1280593"/>
                <a:gd name="connsiteX0-11" fmla="*/ 0 w 1826712"/>
                <a:gd name="connsiteY0-12" fmla="*/ 0 h 1280593"/>
                <a:gd name="connsiteX1-13" fmla="*/ 1826712 w 1826712"/>
                <a:gd name="connsiteY1-14" fmla="*/ 555625 h 1280593"/>
                <a:gd name="connsiteX2-15" fmla="*/ 1826712 w 1826712"/>
                <a:gd name="connsiteY2-16" fmla="*/ 1280593 h 1280593"/>
                <a:gd name="connsiteX3-17" fmla="*/ 0 w 1826712"/>
                <a:gd name="connsiteY3-18" fmla="*/ 1007543 h 1280593"/>
                <a:gd name="connsiteX4-19" fmla="*/ 0 w 1826712"/>
                <a:gd name="connsiteY4-20" fmla="*/ 0 h 1280593"/>
                <a:gd name="connsiteX0-21" fmla="*/ 0 w 1829887"/>
                <a:gd name="connsiteY0-22" fmla="*/ 0 h 1280593"/>
                <a:gd name="connsiteX1-23" fmla="*/ 1829887 w 1829887"/>
                <a:gd name="connsiteY1-24" fmla="*/ 273050 h 1280593"/>
                <a:gd name="connsiteX2-25" fmla="*/ 1826712 w 1829887"/>
                <a:gd name="connsiteY2-26" fmla="*/ 1280593 h 1280593"/>
                <a:gd name="connsiteX3-27" fmla="*/ 0 w 1829887"/>
                <a:gd name="connsiteY3-28" fmla="*/ 1007543 h 1280593"/>
                <a:gd name="connsiteX4-29" fmla="*/ 0 w 1829887"/>
                <a:gd name="connsiteY4-30" fmla="*/ 0 h 1280593"/>
                <a:gd name="connsiteX0-31" fmla="*/ 0 w 1830192"/>
                <a:gd name="connsiteY0-32" fmla="*/ 0 h 1007543"/>
                <a:gd name="connsiteX1-33" fmla="*/ 1829887 w 1830192"/>
                <a:gd name="connsiteY1-34" fmla="*/ 273050 h 1007543"/>
                <a:gd name="connsiteX2-35" fmla="*/ 1829887 w 1830192"/>
                <a:gd name="connsiteY2-36" fmla="*/ 998018 h 1007543"/>
                <a:gd name="connsiteX3-37" fmla="*/ 0 w 1830192"/>
                <a:gd name="connsiteY3-38" fmla="*/ 1007543 h 1007543"/>
                <a:gd name="connsiteX4-39" fmla="*/ 0 w 1830192"/>
                <a:gd name="connsiteY4-40" fmla="*/ 0 h 1007543"/>
                <a:gd name="connsiteX0-41" fmla="*/ 0 w 1829887"/>
                <a:gd name="connsiteY0-42" fmla="*/ 0 h 1007543"/>
                <a:gd name="connsiteX1-43" fmla="*/ 1829887 w 1829887"/>
                <a:gd name="connsiteY1-44" fmla="*/ 273050 h 1007543"/>
                <a:gd name="connsiteX2-45" fmla="*/ 1823537 w 1829887"/>
                <a:gd name="connsiteY2-46" fmla="*/ 1001193 h 1007543"/>
                <a:gd name="connsiteX3-47" fmla="*/ 0 w 1829887"/>
                <a:gd name="connsiteY3-48" fmla="*/ 1007543 h 1007543"/>
                <a:gd name="connsiteX4-49" fmla="*/ 0 w 1829887"/>
                <a:gd name="connsiteY4-50" fmla="*/ 0 h 1007543"/>
                <a:gd name="connsiteX0-51" fmla="*/ 0 w 1830192"/>
                <a:gd name="connsiteY0-52" fmla="*/ 0 h 1007543"/>
                <a:gd name="connsiteX1-53" fmla="*/ 1829887 w 1830192"/>
                <a:gd name="connsiteY1-54" fmla="*/ 273050 h 1007543"/>
                <a:gd name="connsiteX2-55" fmla="*/ 1829887 w 1830192"/>
                <a:gd name="connsiteY2-56" fmla="*/ 1001193 h 1007543"/>
                <a:gd name="connsiteX3-57" fmla="*/ 0 w 1830192"/>
                <a:gd name="connsiteY3-58" fmla="*/ 1007543 h 1007543"/>
                <a:gd name="connsiteX4-59" fmla="*/ 0 w 1830192"/>
                <a:gd name="connsiteY4-60" fmla="*/ 0 h 1007543"/>
                <a:gd name="connsiteX0-61" fmla="*/ 0 w 1829887"/>
                <a:gd name="connsiteY0-62" fmla="*/ 0 h 1007543"/>
                <a:gd name="connsiteX1-63" fmla="*/ 1829887 w 1829887"/>
                <a:gd name="connsiteY1-64" fmla="*/ 273050 h 1007543"/>
                <a:gd name="connsiteX2-65" fmla="*/ 1826712 w 1829887"/>
                <a:gd name="connsiteY2-66" fmla="*/ 1001193 h 1007543"/>
                <a:gd name="connsiteX3-67" fmla="*/ 0 w 1829887"/>
                <a:gd name="connsiteY3-68" fmla="*/ 1007543 h 1007543"/>
                <a:gd name="connsiteX4-69" fmla="*/ 0 w 1829887"/>
                <a:gd name="connsiteY4-70" fmla="*/ 0 h 1007543"/>
                <a:gd name="connsiteX0-71" fmla="*/ 0 w 1829887"/>
                <a:gd name="connsiteY0-72" fmla="*/ 0 h 1001193"/>
                <a:gd name="connsiteX1-73" fmla="*/ 1829887 w 1829887"/>
                <a:gd name="connsiteY1-74" fmla="*/ 273050 h 1001193"/>
                <a:gd name="connsiteX2-75" fmla="*/ 1826712 w 1829887"/>
                <a:gd name="connsiteY2-76" fmla="*/ 1001193 h 1001193"/>
                <a:gd name="connsiteX3-77" fmla="*/ 0 w 1829887"/>
                <a:gd name="connsiteY3-78" fmla="*/ 998018 h 1001193"/>
                <a:gd name="connsiteX4-79" fmla="*/ 0 w 1829887"/>
                <a:gd name="connsiteY4-80" fmla="*/ 0 h 1001193"/>
                <a:gd name="connsiteX0-81" fmla="*/ 0 w 1832268"/>
                <a:gd name="connsiteY0-82" fmla="*/ 5556 h 1006749"/>
                <a:gd name="connsiteX1-83" fmla="*/ 1832268 w 1832268"/>
                <a:gd name="connsiteY1-84" fmla="*/ 0 h 1006749"/>
                <a:gd name="connsiteX2-85" fmla="*/ 1826712 w 1832268"/>
                <a:gd name="connsiteY2-86" fmla="*/ 1006749 h 1006749"/>
                <a:gd name="connsiteX3-87" fmla="*/ 0 w 1832268"/>
                <a:gd name="connsiteY3-88" fmla="*/ 1003574 h 1006749"/>
                <a:gd name="connsiteX4-89" fmla="*/ 0 w 1832268"/>
                <a:gd name="connsiteY4-90" fmla="*/ 5556 h 1006749"/>
                <a:gd name="connsiteX0-91" fmla="*/ 0 w 1832268"/>
                <a:gd name="connsiteY0-92" fmla="*/ 5556 h 1003574"/>
                <a:gd name="connsiteX1-93" fmla="*/ 1832268 w 1832268"/>
                <a:gd name="connsiteY1-94" fmla="*/ 0 h 1003574"/>
                <a:gd name="connsiteX2-95" fmla="*/ 1829093 w 1832268"/>
                <a:gd name="connsiteY2-96" fmla="*/ 720999 h 1003574"/>
                <a:gd name="connsiteX3-97" fmla="*/ 0 w 1832268"/>
                <a:gd name="connsiteY3-98" fmla="*/ 1003574 h 1003574"/>
                <a:gd name="connsiteX4-99" fmla="*/ 0 w 1832268"/>
                <a:gd name="connsiteY4-100" fmla="*/ 5556 h 1003574"/>
                <a:gd name="connsiteX0-101" fmla="*/ 0 w 1834048"/>
                <a:gd name="connsiteY0-102" fmla="*/ 5556 h 1003574"/>
                <a:gd name="connsiteX1-103" fmla="*/ 1832268 w 1834048"/>
                <a:gd name="connsiteY1-104" fmla="*/ 0 h 1003574"/>
                <a:gd name="connsiteX2-105" fmla="*/ 1833856 w 1834048"/>
                <a:gd name="connsiteY2-106" fmla="*/ 720999 h 1003574"/>
                <a:gd name="connsiteX3-107" fmla="*/ 0 w 1834048"/>
                <a:gd name="connsiteY3-108" fmla="*/ 1003574 h 1003574"/>
                <a:gd name="connsiteX4-109" fmla="*/ 0 w 1834048"/>
                <a:gd name="connsiteY4-110" fmla="*/ 5556 h 10035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34048" h="1003574">
                  <a:moveTo>
                    <a:pt x="0" y="5556"/>
                  </a:moveTo>
                  <a:lnTo>
                    <a:pt x="1832268" y="0"/>
                  </a:lnTo>
                  <a:cubicBezTo>
                    <a:pt x="1831210" y="335848"/>
                    <a:pt x="1834914" y="385151"/>
                    <a:pt x="1833856" y="720999"/>
                  </a:cubicBezTo>
                  <a:lnTo>
                    <a:pt x="0" y="1003574"/>
                  </a:lnTo>
                  <a:lnTo>
                    <a:pt x="0" y="5556"/>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3" name="矩形 28"/>
            <p:cNvSpPr/>
            <p:nvPr/>
          </p:nvSpPr>
          <p:spPr>
            <a:xfrm>
              <a:off x="3148257" y="4157049"/>
              <a:ext cx="1837135" cy="1296468"/>
            </a:xfrm>
            <a:custGeom>
              <a:avLst/>
              <a:gdLst>
                <a:gd name="connsiteX0" fmla="*/ 0 w 1826712"/>
                <a:gd name="connsiteY0" fmla="*/ 0 h 1280593"/>
                <a:gd name="connsiteX1" fmla="*/ 1826712 w 1826712"/>
                <a:gd name="connsiteY1" fmla="*/ 0 h 1280593"/>
                <a:gd name="connsiteX2" fmla="*/ 1826712 w 1826712"/>
                <a:gd name="connsiteY2" fmla="*/ 1280593 h 1280593"/>
                <a:gd name="connsiteX3" fmla="*/ 0 w 1826712"/>
                <a:gd name="connsiteY3" fmla="*/ 1280593 h 1280593"/>
                <a:gd name="connsiteX4" fmla="*/ 0 w 1826712"/>
                <a:gd name="connsiteY4" fmla="*/ 0 h 1280593"/>
                <a:gd name="connsiteX0-1" fmla="*/ 0 w 1826712"/>
                <a:gd name="connsiteY0-2" fmla="*/ 0 h 1280593"/>
                <a:gd name="connsiteX1-3" fmla="*/ 1826712 w 1826712"/>
                <a:gd name="connsiteY1-4" fmla="*/ 0 h 1280593"/>
                <a:gd name="connsiteX2-5" fmla="*/ 1826712 w 1826712"/>
                <a:gd name="connsiteY2-6" fmla="*/ 1280593 h 1280593"/>
                <a:gd name="connsiteX3-7" fmla="*/ 0 w 1826712"/>
                <a:gd name="connsiteY3-8" fmla="*/ 1007543 h 1280593"/>
                <a:gd name="connsiteX4-9" fmla="*/ 0 w 1826712"/>
                <a:gd name="connsiteY4-10" fmla="*/ 0 h 1280593"/>
                <a:gd name="connsiteX0-11" fmla="*/ 0 w 1826712"/>
                <a:gd name="connsiteY0-12" fmla="*/ 0 h 1280593"/>
                <a:gd name="connsiteX1-13" fmla="*/ 1826712 w 1826712"/>
                <a:gd name="connsiteY1-14" fmla="*/ 555625 h 1280593"/>
                <a:gd name="connsiteX2-15" fmla="*/ 1826712 w 1826712"/>
                <a:gd name="connsiteY2-16" fmla="*/ 1280593 h 1280593"/>
                <a:gd name="connsiteX3-17" fmla="*/ 0 w 1826712"/>
                <a:gd name="connsiteY3-18" fmla="*/ 1007543 h 1280593"/>
                <a:gd name="connsiteX4-19" fmla="*/ 0 w 1826712"/>
                <a:gd name="connsiteY4-20" fmla="*/ 0 h 1280593"/>
                <a:gd name="connsiteX0-21" fmla="*/ 0 w 1829887"/>
                <a:gd name="connsiteY0-22" fmla="*/ 0 h 1280593"/>
                <a:gd name="connsiteX1-23" fmla="*/ 1829887 w 1829887"/>
                <a:gd name="connsiteY1-24" fmla="*/ 273050 h 1280593"/>
                <a:gd name="connsiteX2-25" fmla="*/ 1826712 w 1829887"/>
                <a:gd name="connsiteY2-26" fmla="*/ 1280593 h 1280593"/>
                <a:gd name="connsiteX3-27" fmla="*/ 0 w 1829887"/>
                <a:gd name="connsiteY3-28" fmla="*/ 1007543 h 1280593"/>
                <a:gd name="connsiteX4-29" fmla="*/ 0 w 1829887"/>
                <a:gd name="connsiteY4-30" fmla="*/ 0 h 1280593"/>
                <a:gd name="connsiteX0-31" fmla="*/ 0 w 1830192"/>
                <a:gd name="connsiteY0-32" fmla="*/ 0 h 1007543"/>
                <a:gd name="connsiteX1-33" fmla="*/ 1829887 w 1830192"/>
                <a:gd name="connsiteY1-34" fmla="*/ 273050 h 1007543"/>
                <a:gd name="connsiteX2-35" fmla="*/ 1829887 w 1830192"/>
                <a:gd name="connsiteY2-36" fmla="*/ 998018 h 1007543"/>
                <a:gd name="connsiteX3-37" fmla="*/ 0 w 1830192"/>
                <a:gd name="connsiteY3-38" fmla="*/ 1007543 h 1007543"/>
                <a:gd name="connsiteX4-39" fmla="*/ 0 w 1830192"/>
                <a:gd name="connsiteY4-40" fmla="*/ 0 h 1007543"/>
                <a:gd name="connsiteX0-41" fmla="*/ 0 w 1829887"/>
                <a:gd name="connsiteY0-42" fmla="*/ 0 h 1007543"/>
                <a:gd name="connsiteX1-43" fmla="*/ 1829887 w 1829887"/>
                <a:gd name="connsiteY1-44" fmla="*/ 273050 h 1007543"/>
                <a:gd name="connsiteX2-45" fmla="*/ 1823537 w 1829887"/>
                <a:gd name="connsiteY2-46" fmla="*/ 1001193 h 1007543"/>
                <a:gd name="connsiteX3-47" fmla="*/ 0 w 1829887"/>
                <a:gd name="connsiteY3-48" fmla="*/ 1007543 h 1007543"/>
                <a:gd name="connsiteX4-49" fmla="*/ 0 w 1829887"/>
                <a:gd name="connsiteY4-50" fmla="*/ 0 h 1007543"/>
                <a:gd name="connsiteX0-51" fmla="*/ 0 w 1830192"/>
                <a:gd name="connsiteY0-52" fmla="*/ 0 h 1007543"/>
                <a:gd name="connsiteX1-53" fmla="*/ 1829887 w 1830192"/>
                <a:gd name="connsiteY1-54" fmla="*/ 273050 h 1007543"/>
                <a:gd name="connsiteX2-55" fmla="*/ 1829887 w 1830192"/>
                <a:gd name="connsiteY2-56" fmla="*/ 1001193 h 1007543"/>
                <a:gd name="connsiteX3-57" fmla="*/ 0 w 1830192"/>
                <a:gd name="connsiteY3-58" fmla="*/ 1007543 h 1007543"/>
                <a:gd name="connsiteX4-59" fmla="*/ 0 w 1830192"/>
                <a:gd name="connsiteY4-60" fmla="*/ 0 h 1007543"/>
                <a:gd name="connsiteX0-61" fmla="*/ 0 w 1829887"/>
                <a:gd name="connsiteY0-62" fmla="*/ 0 h 1007543"/>
                <a:gd name="connsiteX1-63" fmla="*/ 1829887 w 1829887"/>
                <a:gd name="connsiteY1-64" fmla="*/ 273050 h 1007543"/>
                <a:gd name="connsiteX2-65" fmla="*/ 1826712 w 1829887"/>
                <a:gd name="connsiteY2-66" fmla="*/ 1001193 h 1007543"/>
                <a:gd name="connsiteX3-67" fmla="*/ 0 w 1829887"/>
                <a:gd name="connsiteY3-68" fmla="*/ 1007543 h 1007543"/>
                <a:gd name="connsiteX4-69" fmla="*/ 0 w 1829887"/>
                <a:gd name="connsiteY4-70" fmla="*/ 0 h 1007543"/>
                <a:gd name="connsiteX0-71" fmla="*/ 0 w 1829887"/>
                <a:gd name="connsiteY0-72" fmla="*/ 0 h 1001193"/>
                <a:gd name="connsiteX1-73" fmla="*/ 1829887 w 1829887"/>
                <a:gd name="connsiteY1-74" fmla="*/ 273050 h 1001193"/>
                <a:gd name="connsiteX2-75" fmla="*/ 1826712 w 1829887"/>
                <a:gd name="connsiteY2-76" fmla="*/ 1001193 h 1001193"/>
                <a:gd name="connsiteX3-77" fmla="*/ 0 w 1829887"/>
                <a:gd name="connsiteY3-78" fmla="*/ 998018 h 1001193"/>
                <a:gd name="connsiteX4-79" fmla="*/ 0 w 1829887"/>
                <a:gd name="connsiteY4-80" fmla="*/ 0 h 1001193"/>
                <a:gd name="connsiteX0-81" fmla="*/ 0 w 1832268"/>
                <a:gd name="connsiteY0-82" fmla="*/ 5556 h 1006749"/>
                <a:gd name="connsiteX1-83" fmla="*/ 1832268 w 1832268"/>
                <a:gd name="connsiteY1-84" fmla="*/ 0 h 1006749"/>
                <a:gd name="connsiteX2-85" fmla="*/ 1826712 w 1832268"/>
                <a:gd name="connsiteY2-86" fmla="*/ 1006749 h 1006749"/>
                <a:gd name="connsiteX3-87" fmla="*/ 0 w 1832268"/>
                <a:gd name="connsiteY3-88" fmla="*/ 1003574 h 1006749"/>
                <a:gd name="connsiteX4-89" fmla="*/ 0 w 1832268"/>
                <a:gd name="connsiteY4-90" fmla="*/ 5556 h 1006749"/>
                <a:gd name="connsiteX0-91" fmla="*/ 0 w 1832268"/>
                <a:gd name="connsiteY0-92" fmla="*/ 5556 h 1003574"/>
                <a:gd name="connsiteX1-93" fmla="*/ 1832268 w 1832268"/>
                <a:gd name="connsiteY1-94" fmla="*/ 0 h 1003574"/>
                <a:gd name="connsiteX2-95" fmla="*/ 1829093 w 1832268"/>
                <a:gd name="connsiteY2-96" fmla="*/ 720999 h 1003574"/>
                <a:gd name="connsiteX3-97" fmla="*/ 0 w 1832268"/>
                <a:gd name="connsiteY3-98" fmla="*/ 1003574 h 1003574"/>
                <a:gd name="connsiteX4-99" fmla="*/ 0 w 1832268"/>
                <a:gd name="connsiteY4-100" fmla="*/ 5556 h 1003574"/>
                <a:gd name="connsiteX0-101" fmla="*/ 0 w 1834649"/>
                <a:gd name="connsiteY0-102" fmla="*/ 793 h 1003574"/>
                <a:gd name="connsiteX1-103" fmla="*/ 1834649 w 1834649"/>
                <a:gd name="connsiteY1-104" fmla="*/ 0 h 1003574"/>
                <a:gd name="connsiteX2-105" fmla="*/ 1831474 w 1834649"/>
                <a:gd name="connsiteY2-106" fmla="*/ 720999 h 1003574"/>
                <a:gd name="connsiteX3-107" fmla="*/ 2381 w 1834649"/>
                <a:gd name="connsiteY3-108" fmla="*/ 1003574 h 1003574"/>
                <a:gd name="connsiteX4-109" fmla="*/ 0 w 1834649"/>
                <a:gd name="connsiteY4-110" fmla="*/ 793 h 1003574"/>
                <a:gd name="connsiteX0-111" fmla="*/ 0 w 1834649"/>
                <a:gd name="connsiteY0-112" fmla="*/ 284162 h 1286943"/>
                <a:gd name="connsiteX1-113" fmla="*/ 1834649 w 1834649"/>
                <a:gd name="connsiteY1-114" fmla="*/ 0 h 1286943"/>
                <a:gd name="connsiteX2-115" fmla="*/ 1831474 w 1834649"/>
                <a:gd name="connsiteY2-116" fmla="*/ 1004368 h 1286943"/>
                <a:gd name="connsiteX3-117" fmla="*/ 2381 w 1834649"/>
                <a:gd name="connsiteY3-118" fmla="*/ 1286943 h 1286943"/>
                <a:gd name="connsiteX4-119" fmla="*/ 0 w 1834649"/>
                <a:gd name="connsiteY4-120" fmla="*/ 284162 h 1286943"/>
                <a:gd name="connsiteX0-121" fmla="*/ 0 w 1834649"/>
                <a:gd name="connsiteY0-122" fmla="*/ 284162 h 1286943"/>
                <a:gd name="connsiteX1-123" fmla="*/ 1834649 w 1834649"/>
                <a:gd name="connsiteY1-124" fmla="*/ 0 h 1286943"/>
                <a:gd name="connsiteX2-125" fmla="*/ 1829093 w 1834649"/>
                <a:gd name="connsiteY2-126" fmla="*/ 721000 h 1286943"/>
                <a:gd name="connsiteX3-127" fmla="*/ 2381 w 1834649"/>
                <a:gd name="connsiteY3-128" fmla="*/ 1286943 h 1286943"/>
                <a:gd name="connsiteX4-129" fmla="*/ 0 w 1834649"/>
                <a:gd name="connsiteY4-130" fmla="*/ 284162 h 1286943"/>
                <a:gd name="connsiteX0-131" fmla="*/ 229 w 1834878"/>
                <a:gd name="connsiteY0-132" fmla="*/ 284162 h 1289324"/>
                <a:gd name="connsiteX1-133" fmla="*/ 1834878 w 1834878"/>
                <a:gd name="connsiteY1-134" fmla="*/ 0 h 1289324"/>
                <a:gd name="connsiteX2-135" fmla="*/ 1829322 w 1834878"/>
                <a:gd name="connsiteY2-136" fmla="*/ 721000 h 1289324"/>
                <a:gd name="connsiteX3-137" fmla="*/ 229 w 1834878"/>
                <a:gd name="connsiteY3-138" fmla="*/ 1289324 h 1289324"/>
                <a:gd name="connsiteX4-139" fmla="*/ 229 w 1834878"/>
                <a:gd name="connsiteY4-140" fmla="*/ 284162 h 1289324"/>
                <a:gd name="connsiteX0-141" fmla="*/ 2486 w 1837135"/>
                <a:gd name="connsiteY0-142" fmla="*/ 284162 h 1296468"/>
                <a:gd name="connsiteX1-143" fmla="*/ 1837135 w 1837135"/>
                <a:gd name="connsiteY1-144" fmla="*/ 0 h 1296468"/>
                <a:gd name="connsiteX2-145" fmla="*/ 1831579 w 1837135"/>
                <a:gd name="connsiteY2-146" fmla="*/ 721000 h 1296468"/>
                <a:gd name="connsiteX3-147" fmla="*/ 105 w 1837135"/>
                <a:gd name="connsiteY3-148" fmla="*/ 1296468 h 1296468"/>
                <a:gd name="connsiteX4-149" fmla="*/ 2486 w 1837135"/>
                <a:gd name="connsiteY4-150" fmla="*/ 284162 h 1296468"/>
                <a:gd name="connsiteX0-151" fmla="*/ 2486 w 1837135"/>
                <a:gd name="connsiteY0-152" fmla="*/ 284162 h 1296468"/>
                <a:gd name="connsiteX1-153" fmla="*/ 1837135 w 1837135"/>
                <a:gd name="connsiteY1-154" fmla="*/ 0 h 1296468"/>
                <a:gd name="connsiteX2-155" fmla="*/ 1836342 w 1837135"/>
                <a:gd name="connsiteY2-156" fmla="*/ 728144 h 1296468"/>
                <a:gd name="connsiteX3-157" fmla="*/ 105 w 1837135"/>
                <a:gd name="connsiteY3-158" fmla="*/ 1296468 h 1296468"/>
                <a:gd name="connsiteX4-159" fmla="*/ 2486 w 1837135"/>
                <a:gd name="connsiteY4-160" fmla="*/ 284162 h 129646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37135" h="1296468">
                  <a:moveTo>
                    <a:pt x="2486" y="284162"/>
                  </a:moveTo>
                  <a:lnTo>
                    <a:pt x="1837135" y="0"/>
                  </a:lnTo>
                  <a:cubicBezTo>
                    <a:pt x="1836077" y="335848"/>
                    <a:pt x="1837400" y="392296"/>
                    <a:pt x="1836342" y="728144"/>
                  </a:cubicBezTo>
                  <a:lnTo>
                    <a:pt x="105" y="1296468"/>
                  </a:lnTo>
                  <a:cubicBezTo>
                    <a:pt x="-689" y="962208"/>
                    <a:pt x="3280" y="618422"/>
                    <a:pt x="2486" y="28416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4" name="矩形 43"/>
            <p:cNvSpPr/>
            <p:nvPr/>
          </p:nvSpPr>
          <p:spPr>
            <a:xfrm>
              <a:off x="4987174" y="1989258"/>
              <a:ext cx="523309" cy="2896015"/>
            </a:xfrm>
            <a:prstGeom prst="rect">
              <a:avLst/>
            </a:prstGeom>
            <a:gradFill>
              <a:gsLst>
                <a:gs pos="0">
                  <a:schemeClr val="bg1">
                    <a:alpha val="0"/>
                  </a:schemeClr>
                </a:gs>
                <a:gs pos="100000">
                  <a:schemeClr val="tx1">
                    <a:alpha val="16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5" name="矩形 44"/>
            <p:cNvSpPr/>
            <p:nvPr/>
          </p:nvSpPr>
          <p:spPr>
            <a:xfrm rot="10800000">
              <a:off x="2629816" y="1435223"/>
              <a:ext cx="523309" cy="4018293"/>
            </a:xfrm>
            <a:prstGeom prst="rect">
              <a:avLst/>
            </a:prstGeom>
            <a:gradFill>
              <a:gsLst>
                <a:gs pos="0">
                  <a:schemeClr val="bg1">
                    <a:alpha val="0"/>
                  </a:schemeClr>
                </a:gs>
                <a:gs pos="100000">
                  <a:schemeClr val="tx1">
                    <a:alpha val="16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6" name="TextBox 40"/>
            <p:cNvSpPr txBox="1"/>
            <p:nvPr/>
          </p:nvSpPr>
          <p:spPr>
            <a:xfrm>
              <a:off x="2774179" y="1404483"/>
              <a:ext cx="393056"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dirty="0" smtClean="0">
                  <a:solidFill>
                    <a:schemeClr val="bg1"/>
                  </a:solidFill>
                  <a:latin typeface="Bodoni MT Condensed" panose="02070606080606020203" pitchFamily="18" charset="0"/>
                </a:rPr>
                <a:t>01</a:t>
              </a:r>
              <a:endParaRPr lang="zh-CN" altLang="en-US" sz="1100" dirty="0">
                <a:solidFill>
                  <a:schemeClr val="bg1"/>
                </a:solidFill>
                <a:latin typeface="Bodoni MT Condensed" panose="02070606080606020203" pitchFamily="18" charset="0"/>
              </a:endParaRPr>
            </a:p>
          </p:txBody>
        </p:sp>
        <p:sp>
          <p:nvSpPr>
            <p:cNvPr id="47" name="TextBox 42"/>
            <p:cNvSpPr txBox="1"/>
            <p:nvPr/>
          </p:nvSpPr>
          <p:spPr>
            <a:xfrm>
              <a:off x="2774179" y="2386372"/>
              <a:ext cx="393056"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dirty="0" smtClean="0">
                  <a:solidFill>
                    <a:schemeClr val="bg1"/>
                  </a:solidFill>
                  <a:latin typeface="Bodoni MT Condensed" panose="02070606080606020203" pitchFamily="18" charset="0"/>
                </a:rPr>
                <a:t>02</a:t>
              </a:r>
              <a:endParaRPr lang="zh-CN" altLang="en-US" sz="1100" dirty="0">
                <a:solidFill>
                  <a:schemeClr val="bg1"/>
                </a:solidFill>
                <a:latin typeface="Bodoni MT Condensed" panose="02070606080606020203" pitchFamily="18" charset="0"/>
              </a:endParaRPr>
            </a:p>
          </p:txBody>
        </p:sp>
        <p:sp>
          <p:nvSpPr>
            <p:cNvPr id="62" name="TextBox 44"/>
            <p:cNvSpPr txBox="1"/>
            <p:nvPr/>
          </p:nvSpPr>
          <p:spPr>
            <a:xfrm>
              <a:off x="2774179" y="3405708"/>
              <a:ext cx="393056"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dirty="0" smtClean="0">
                  <a:solidFill>
                    <a:schemeClr val="bg1"/>
                  </a:solidFill>
                  <a:latin typeface="Bodoni MT Condensed" panose="02070606080606020203" pitchFamily="18" charset="0"/>
                </a:rPr>
                <a:t>03</a:t>
              </a:r>
              <a:endParaRPr lang="zh-CN" altLang="en-US" sz="1100" dirty="0">
                <a:solidFill>
                  <a:schemeClr val="bg1"/>
                </a:solidFill>
                <a:latin typeface="Bodoni MT Condensed" panose="02070606080606020203" pitchFamily="18" charset="0"/>
              </a:endParaRPr>
            </a:p>
          </p:txBody>
        </p:sp>
        <p:sp>
          <p:nvSpPr>
            <p:cNvPr id="63" name="TextBox 46"/>
            <p:cNvSpPr txBox="1"/>
            <p:nvPr/>
          </p:nvSpPr>
          <p:spPr>
            <a:xfrm>
              <a:off x="2774179" y="4387597"/>
              <a:ext cx="393056"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dirty="0" smtClean="0">
                  <a:solidFill>
                    <a:schemeClr val="bg1"/>
                  </a:solidFill>
                  <a:latin typeface="Bodoni MT Condensed" panose="02070606080606020203" pitchFamily="18" charset="0"/>
                </a:rPr>
                <a:t>04</a:t>
              </a:r>
              <a:endParaRPr lang="zh-CN" altLang="en-US" sz="1100" dirty="0">
                <a:solidFill>
                  <a:schemeClr val="bg1"/>
                </a:solidFill>
                <a:latin typeface="Bodoni MT Condensed" panose="02070606080606020203" pitchFamily="18" charset="0"/>
              </a:endParaRPr>
            </a:p>
          </p:txBody>
        </p:sp>
        <p:sp>
          <p:nvSpPr>
            <p:cNvPr id="64" name="TextBox 49"/>
            <p:cNvSpPr txBox="1"/>
            <p:nvPr/>
          </p:nvSpPr>
          <p:spPr>
            <a:xfrm>
              <a:off x="5150443" y="2056606"/>
              <a:ext cx="2336644" cy="422848"/>
            </a:xfrm>
            <a:prstGeom prst="rect">
              <a:avLst/>
            </a:prstGeom>
            <a:noFill/>
            <a:ln w="3175">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900" dirty="0">
                  <a:solidFill>
                    <a:schemeClr val="bg1"/>
                  </a:solidFill>
                </a:rPr>
                <a:t>Add text</a:t>
              </a:r>
              <a:endParaRPr lang="en-US" altLang="zh-CN" sz="900" dirty="0" smtClean="0">
                <a:solidFill>
                  <a:schemeClr val="bg1"/>
                </a:solidFill>
              </a:endParaRPr>
            </a:p>
            <a:p>
              <a:r>
                <a:rPr lang="en-US" altLang="zh-CN" sz="900" dirty="0">
                  <a:solidFill>
                    <a:schemeClr val="bg1"/>
                  </a:solidFill>
                </a:rPr>
                <a:t>Lorem ipsum dolor sit amet, consectetur adipiscing elit. Morbi ultrices posuere sapien</a:t>
              </a:r>
              <a:endParaRPr lang="en-US" altLang="zh-CN" sz="900" dirty="0" smtClean="0">
                <a:solidFill>
                  <a:schemeClr val="bg1"/>
                </a:solidFill>
              </a:endParaRPr>
            </a:p>
            <a:p>
              <a:endParaRPr lang="zh-CN" altLang="en-US" sz="900" dirty="0">
                <a:solidFill>
                  <a:schemeClr val="bg1"/>
                </a:solidFill>
              </a:endParaRPr>
            </a:p>
          </p:txBody>
        </p:sp>
        <p:sp>
          <p:nvSpPr>
            <p:cNvPr id="65" name="TextBox 53"/>
            <p:cNvSpPr txBox="1"/>
            <p:nvPr/>
          </p:nvSpPr>
          <p:spPr>
            <a:xfrm>
              <a:off x="5150443" y="2776686"/>
              <a:ext cx="2336644" cy="422848"/>
            </a:xfrm>
            <a:prstGeom prst="rect">
              <a:avLst/>
            </a:prstGeom>
            <a:noFill/>
            <a:ln w="3175">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900" dirty="0">
                  <a:solidFill>
                    <a:schemeClr val="bg1"/>
                  </a:solidFill>
                </a:rPr>
                <a:t>Add </a:t>
              </a:r>
              <a:r>
                <a:rPr lang="en-US" altLang="zh-CN" sz="900" dirty="0" smtClean="0">
                  <a:solidFill>
                    <a:schemeClr val="bg1"/>
                  </a:solidFill>
                </a:rPr>
                <a:t>text</a:t>
              </a:r>
              <a:endParaRPr lang="en-US" altLang="zh-CN" sz="900" dirty="0" smtClean="0">
                <a:solidFill>
                  <a:schemeClr val="bg1"/>
                </a:solidFill>
              </a:endParaRPr>
            </a:p>
            <a:p>
              <a:r>
                <a:rPr lang="en-US" altLang="zh-CN" sz="900" dirty="0">
                  <a:solidFill>
                    <a:schemeClr val="bg1"/>
                  </a:solidFill>
                </a:rPr>
                <a:t>Lorem ipsum dolor sit amet, consectetur adipiscing elit. Morbi ultrices posuere sapien</a:t>
              </a:r>
              <a:endParaRPr lang="en-US" altLang="zh-CN" sz="900" dirty="0">
                <a:solidFill>
                  <a:schemeClr val="bg1"/>
                </a:solidFill>
              </a:endParaRPr>
            </a:p>
            <a:p>
              <a:endParaRPr lang="zh-CN" altLang="en-US" sz="900" dirty="0">
                <a:solidFill>
                  <a:schemeClr val="bg1"/>
                </a:solidFill>
              </a:endParaRPr>
            </a:p>
          </p:txBody>
        </p:sp>
        <p:sp>
          <p:nvSpPr>
            <p:cNvPr id="66" name="TextBox 54"/>
            <p:cNvSpPr txBox="1"/>
            <p:nvPr/>
          </p:nvSpPr>
          <p:spPr>
            <a:xfrm>
              <a:off x="5150443" y="3509540"/>
              <a:ext cx="2336644" cy="422848"/>
            </a:xfrm>
            <a:prstGeom prst="rect">
              <a:avLst/>
            </a:prstGeom>
            <a:noFill/>
            <a:ln w="3175">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900" dirty="0">
                  <a:solidFill>
                    <a:schemeClr val="bg1"/>
                  </a:solidFill>
                </a:rPr>
                <a:t>Add </a:t>
              </a:r>
              <a:r>
                <a:rPr lang="en-US" altLang="zh-CN" sz="900" dirty="0" smtClean="0">
                  <a:solidFill>
                    <a:schemeClr val="bg1"/>
                  </a:solidFill>
                </a:rPr>
                <a:t>text</a:t>
              </a:r>
              <a:endParaRPr lang="en-US" altLang="zh-CN" sz="900" dirty="0" smtClean="0">
                <a:solidFill>
                  <a:schemeClr val="bg1"/>
                </a:solidFill>
              </a:endParaRPr>
            </a:p>
            <a:p>
              <a:r>
                <a:rPr lang="en-US" altLang="zh-CN" sz="900" dirty="0">
                  <a:solidFill>
                    <a:schemeClr val="bg1"/>
                  </a:solidFill>
                </a:rPr>
                <a:t>Lorem ipsum dolor sit amet, consectetur adipiscing elit. Morbi ultrices posuere sapien</a:t>
              </a:r>
              <a:endParaRPr lang="en-US" altLang="zh-CN" sz="900" dirty="0">
                <a:solidFill>
                  <a:schemeClr val="bg1"/>
                </a:solidFill>
              </a:endParaRPr>
            </a:p>
            <a:p>
              <a:endParaRPr lang="zh-CN" altLang="en-US" sz="900" dirty="0">
                <a:solidFill>
                  <a:schemeClr val="bg1"/>
                </a:solidFill>
              </a:endParaRPr>
            </a:p>
          </p:txBody>
        </p:sp>
        <p:sp>
          <p:nvSpPr>
            <p:cNvPr id="67" name="TextBox 55"/>
            <p:cNvSpPr txBox="1"/>
            <p:nvPr/>
          </p:nvSpPr>
          <p:spPr>
            <a:xfrm>
              <a:off x="5150443" y="4229620"/>
              <a:ext cx="2336644" cy="422848"/>
            </a:xfrm>
            <a:prstGeom prst="rect">
              <a:avLst/>
            </a:prstGeom>
            <a:noFill/>
            <a:ln w="3175">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900" dirty="0">
                  <a:solidFill>
                    <a:schemeClr val="bg1"/>
                  </a:solidFill>
                </a:rPr>
                <a:t>Add </a:t>
              </a:r>
              <a:r>
                <a:rPr lang="en-US" altLang="zh-CN" sz="900" dirty="0" smtClean="0">
                  <a:solidFill>
                    <a:schemeClr val="bg1"/>
                  </a:solidFill>
                </a:rPr>
                <a:t>text</a:t>
              </a:r>
              <a:endParaRPr lang="en-US" altLang="zh-CN" sz="900" dirty="0" smtClean="0">
                <a:solidFill>
                  <a:schemeClr val="bg1"/>
                </a:solidFill>
              </a:endParaRPr>
            </a:p>
            <a:p>
              <a:r>
                <a:rPr lang="en-US" altLang="zh-CN" sz="900" dirty="0">
                  <a:solidFill>
                    <a:schemeClr val="bg1"/>
                  </a:solidFill>
                </a:rPr>
                <a:t>Lorem ipsum dolor sit amet, consectetur adipiscing elit. Morbi ultrices posuere sapien</a:t>
              </a:r>
              <a:endParaRPr lang="en-US" altLang="zh-CN" sz="900" dirty="0">
                <a:solidFill>
                  <a:schemeClr val="bg1"/>
                </a:solidFill>
              </a:endParaRPr>
            </a:p>
            <a:p>
              <a:endParaRPr lang="zh-CN" altLang="en-US" sz="900" dirty="0">
                <a:solidFill>
                  <a:schemeClr val="bg1"/>
                </a:solidFill>
              </a:endParaRPr>
            </a:p>
          </p:txBody>
        </p:sp>
        <p:sp>
          <p:nvSpPr>
            <p:cNvPr id="68" name="矩形 67"/>
            <p:cNvSpPr/>
            <p:nvPr/>
          </p:nvSpPr>
          <p:spPr>
            <a:xfrm>
              <a:off x="2416491" y="1727648"/>
              <a:ext cx="537161" cy="342306"/>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400" dirty="0">
                  <a:solidFill>
                    <a:schemeClr val="bg1"/>
                  </a:solidFill>
                </a:rPr>
                <a:t>Click </a:t>
              </a:r>
              <a:r>
                <a:rPr lang="en-US" altLang="zh-CN" sz="1400" dirty="0" smtClean="0">
                  <a:solidFill>
                    <a:schemeClr val="bg1"/>
                  </a:solidFill>
                </a:rPr>
                <a:t>to</a:t>
              </a:r>
              <a:endParaRPr lang="en-US" altLang="zh-CN" sz="1400" dirty="0" smtClean="0">
                <a:solidFill>
                  <a:schemeClr val="bg1"/>
                </a:solidFill>
              </a:endParaRPr>
            </a:p>
            <a:p>
              <a:pPr algn="ctr"/>
              <a:r>
                <a:rPr lang="en-US" altLang="zh-CN" sz="1400" dirty="0" smtClean="0">
                  <a:solidFill>
                    <a:schemeClr val="bg1"/>
                  </a:solidFill>
                </a:rPr>
                <a:t>add text</a:t>
              </a:r>
              <a:endParaRPr lang="zh-CN" altLang="en-US" sz="1400" dirty="0">
                <a:solidFill>
                  <a:schemeClr val="bg1"/>
                </a:solidFill>
              </a:endParaRPr>
            </a:p>
          </p:txBody>
        </p:sp>
        <p:sp>
          <p:nvSpPr>
            <p:cNvPr id="69" name="矩形 68"/>
            <p:cNvSpPr/>
            <p:nvPr/>
          </p:nvSpPr>
          <p:spPr>
            <a:xfrm>
              <a:off x="2416491" y="2776686"/>
              <a:ext cx="537161" cy="342306"/>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400" dirty="0">
                  <a:solidFill>
                    <a:schemeClr val="bg1"/>
                  </a:solidFill>
                </a:rPr>
                <a:t>Click </a:t>
              </a:r>
              <a:r>
                <a:rPr lang="en-US" altLang="zh-CN" sz="1400" dirty="0" smtClean="0">
                  <a:solidFill>
                    <a:schemeClr val="bg1"/>
                  </a:solidFill>
                </a:rPr>
                <a:t>to</a:t>
              </a:r>
              <a:endParaRPr lang="en-US" altLang="zh-CN" sz="1400" dirty="0" smtClean="0">
                <a:solidFill>
                  <a:schemeClr val="bg1"/>
                </a:solidFill>
              </a:endParaRPr>
            </a:p>
            <a:p>
              <a:pPr algn="ctr"/>
              <a:r>
                <a:rPr lang="en-US" altLang="zh-CN" sz="1400" dirty="0" smtClean="0">
                  <a:solidFill>
                    <a:schemeClr val="bg1"/>
                  </a:solidFill>
                </a:rPr>
                <a:t>add text</a:t>
              </a:r>
              <a:endParaRPr lang="zh-CN" altLang="en-US" sz="1400" dirty="0">
                <a:solidFill>
                  <a:schemeClr val="bg1"/>
                </a:solidFill>
              </a:endParaRPr>
            </a:p>
          </p:txBody>
        </p:sp>
        <p:sp>
          <p:nvSpPr>
            <p:cNvPr id="70" name="矩形 69"/>
            <p:cNvSpPr/>
            <p:nvPr/>
          </p:nvSpPr>
          <p:spPr>
            <a:xfrm>
              <a:off x="2416491" y="3709595"/>
              <a:ext cx="537161" cy="342306"/>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400" dirty="0">
                  <a:solidFill>
                    <a:schemeClr val="bg1"/>
                  </a:solidFill>
                </a:rPr>
                <a:t>Click </a:t>
              </a:r>
              <a:r>
                <a:rPr lang="en-US" altLang="zh-CN" sz="1400" dirty="0" smtClean="0">
                  <a:solidFill>
                    <a:schemeClr val="bg1"/>
                  </a:solidFill>
                </a:rPr>
                <a:t>to</a:t>
              </a:r>
              <a:endParaRPr lang="en-US" altLang="zh-CN" sz="1400" dirty="0" smtClean="0">
                <a:solidFill>
                  <a:schemeClr val="bg1"/>
                </a:solidFill>
              </a:endParaRPr>
            </a:p>
            <a:p>
              <a:pPr algn="ctr"/>
              <a:r>
                <a:rPr lang="en-US" altLang="zh-CN" sz="1400" dirty="0" smtClean="0">
                  <a:solidFill>
                    <a:schemeClr val="bg1"/>
                  </a:solidFill>
                </a:rPr>
                <a:t>add text</a:t>
              </a:r>
              <a:endParaRPr lang="zh-CN" altLang="en-US" sz="1400" dirty="0">
                <a:solidFill>
                  <a:schemeClr val="bg1"/>
                </a:solidFill>
              </a:endParaRPr>
            </a:p>
          </p:txBody>
        </p:sp>
        <p:sp>
          <p:nvSpPr>
            <p:cNvPr id="71" name="矩形 70"/>
            <p:cNvSpPr/>
            <p:nvPr/>
          </p:nvSpPr>
          <p:spPr>
            <a:xfrm>
              <a:off x="2416491" y="4691285"/>
              <a:ext cx="537161" cy="342306"/>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400" dirty="0">
                  <a:solidFill>
                    <a:schemeClr val="bg1"/>
                  </a:solidFill>
                </a:rPr>
                <a:t>Click </a:t>
              </a:r>
              <a:r>
                <a:rPr lang="en-US" altLang="zh-CN" sz="1400" dirty="0" smtClean="0">
                  <a:solidFill>
                    <a:schemeClr val="bg1"/>
                  </a:solidFill>
                </a:rPr>
                <a:t>to</a:t>
              </a:r>
              <a:endParaRPr lang="en-US" altLang="zh-CN" sz="1400" dirty="0" smtClean="0">
                <a:solidFill>
                  <a:schemeClr val="bg1"/>
                </a:solidFill>
              </a:endParaRPr>
            </a:p>
            <a:p>
              <a:pPr algn="ctr"/>
              <a:r>
                <a:rPr lang="en-US" altLang="zh-CN" sz="1400" dirty="0" smtClean="0">
                  <a:solidFill>
                    <a:schemeClr val="bg1"/>
                  </a:solidFill>
                </a:rPr>
                <a:t>add text</a:t>
              </a:r>
              <a:endParaRPr lang="zh-CN" altLang="en-US" sz="1400" dirty="0">
                <a:solidFill>
                  <a:schemeClr val="bg1"/>
                </a:solidFill>
              </a:endParaRPr>
            </a:p>
          </p:txBody>
        </p:sp>
        <p:sp>
          <p:nvSpPr>
            <p:cNvPr id="72" name="Freeform 144"/>
            <p:cNvSpPr>
              <a:spLocks noEditPoints="1"/>
            </p:cNvSpPr>
            <p:nvPr/>
          </p:nvSpPr>
          <p:spPr bwMode="black">
            <a:xfrm>
              <a:off x="3857821" y="2743880"/>
              <a:ext cx="342989" cy="605370"/>
            </a:xfrm>
            <a:custGeom>
              <a:avLst/>
              <a:gdLst>
                <a:gd name="T0" fmla="*/ 35 w 46"/>
                <a:gd name="T1" fmla="*/ 7 h 84"/>
                <a:gd name="T2" fmla="*/ 29 w 46"/>
                <a:gd name="T3" fmla="*/ 14 h 84"/>
                <a:gd name="T4" fmla="*/ 22 w 46"/>
                <a:gd name="T5" fmla="*/ 7 h 84"/>
                <a:gd name="T6" fmla="*/ 29 w 46"/>
                <a:gd name="T7" fmla="*/ 0 h 84"/>
                <a:gd name="T8" fmla="*/ 35 w 46"/>
                <a:gd name="T9" fmla="*/ 7 h 84"/>
                <a:gd name="T10" fmla="*/ 20 w 46"/>
                <a:gd name="T11" fmla="*/ 12 h 84"/>
                <a:gd name="T12" fmla="*/ 2 w 46"/>
                <a:gd name="T13" fmla="*/ 22 h 84"/>
                <a:gd name="T14" fmla="*/ 0 w 46"/>
                <a:gd name="T15" fmla="*/ 41 h 84"/>
                <a:gd name="T16" fmla="*/ 6 w 46"/>
                <a:gd name="T17" fmla="*/ 41 h 84"/>
                <a:gd name="T18" fmla="*/ 7 w 46"/>
                <a:gd name="T19" fmla="*/ 26 h 84"/>
                <a:gd name="T20" fmla="*/ 15 w 46"/>
                <a:gd name="T21" fmla="*/ 22 h 84"/>
                <a:gd name="T22" fmla="*/ 10 w 46"/>
                <a:gd name="T23" fmla="*/ 37 h 84"/>
                <a:gd name="T24" fmla="*/ 12 w 46"/>
                <a:gd name="T25" fmla="*/ 45 h 84"/>
                <a:gd name="T26" fmla="*/ 0 w 46"/>
                <a:gd name="T27" fmla="*/ 82 h 84"/>
                <a:gd name="T28" fmla="*/ 8 w 46"/>
                <a:gd name="T29" fmla="*/ 84 h 84"/>
                <a:gd name="T30" fmla="*/ 18 w 46"/>
                <a:gd name="T31" fmla="*/ 57 h 84"/>
                <a:gd name="T32" fmla="*/ 21 w 46"/>
                <a:gd name="T33" fmla="*/ 62 h 84"/>
                <a:gd name="T34" fmla="*/ 27 w 46"/>
                <a:gd name="T35" fmla="*/ 84 h 84"/>
                <a:gd name="T36" fmla="*/ 36 w 46"/>
                <a:gd name="T37" fmla="*/ 81 h 84"/>
                <a:gd name="T38" fmla="*/ 29 w 46"/>
                <a:gd name="T39" fmla="*/ 56 h 84"/>
                <a:gd name="T40" fmla="*/ 22 w 46"/>
                <a:gd name="T41" fmla="*/ 45 h 84"/>
                <a:gd name="T42" fmla="*/ 27 w 46"/>
                <a:gd name="T43" fmla="*/ 29 h 84"/>
                <a:gd name="T44" fmla="*/ 29 w 46"/>
                <a:gd name="T45" fmla="*/ 35 h 84"/>
                <a:gd name="T46" fmla="*/ 44 w 46"/>
                <a:gd name="T47" fmla="*/ 41 h 84"/>
                <a:gd name="T48" fmla="*/ 46 w 46"/>
                <a:gd name="T49" fmla="*/ 35 h 84"/>
                <a:gd name="T50" fmla="*/ 35 w 46"/>
                <a:gd name="T51" fmla="*/ 30 h 84"/>
                <a:gd name="T52" fmla="*/ 31 w 46"/>
                <a:gd name="T53" fmla="*/ 17 h 84"/>
                <a:gd name="T54" fmla="*/ 20 w 46"/>
                <a:gd name="T55" fmla="*/ 1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 h="84">
                  <a:moveTo>
                    <a:pt x="35" y="7"/>
                  </a:moveTo>
                  <a:cubicBezTo>
                    <a:pt x="35" y="11"/>
                    <a:pt x="33" y="14"/>
                    <a:pt x="29" y="14"/>
                  </a:cubicBezTo>
                  <a:cubicBezTo>
                    <a:pt x="25" y="14"/>
                    <a:pt x="22" y="11"/>
                    <a:pt x="22" y="7"/>
                  </a:cubicBezTo>
                  <a:cubicBezTo>
                    <a:pt x="22" y="3"/>
                    <a:pt x="25" y="0"/>
                    <a:pt x="29" y="0"/>
                  </a:cubicBezTo>
                  <a:cubicBezTo>
                    <a:pt x="33" y="0"/>
                    <a:pt x="35" y="3"/>
                    <a:pt x="35" y="7"/>
                  </a:cubicBezTo>
                  <a:moveTo>
                    <a:pt x="20" y="12"/>
                  </a:moveTo>
                  <a:cubicBezTo>
                    <a:pt x="2" y="22"/>
                    <a:pt x="2" y="22"/>
                    <a:pt x="2" y="22"/>
                  </a:cubicBezTo>
                  <a:cubicBezTo>
                    <a:pt x="0" y="41"/>
                    <a:pt x="0" y="41"/>
                    <a:pt x="0" y="41"/>
                  </a:cubicBezTo>
                  <a:cubicBezTo>
                    <a:pt x="6" y="41"/>
                    <a:pt x="6" y="41"/>
                    <a:pt x="6" y="41"/>
                  </a:cubicBezTo>
                  <a:cubicBezTo>
                    <a:pt x="7" y="26"/>
                    <a:pt x="7" y="26"/>
                    <a:pt x="7" y="26"/>
                  </a:cubicBezTo>
                  <a:cubicBezTo>
                    <a:pt x="15" y="22"/>
                    <a:pt x="15" y="22"/>
                    <a:pt x="15" y="22"/>
                  </a:cubicBezTo>
                  <a:cubicBezTo>
                    <a:pt x="15" y="22"/>
                    <a:pt x="11" y="34"/>
                    <a:pt x="10" y="37"/>
                  </a:cubicBezTo>
                  <a:cubicBezTo>
                    <a:pt x="9" y="39"/>
                    <a:pt x="11" y="43"/>
                    <a:pt x="12" y="45"/>
                  </a:cubicBezTo>
                  <a:cubicBezTo>
                    <a:pt x="0" y="82"/>
                    <a:pt x="0" y="82"/>
                    <a:pt x="0" y="82"/>
                  </a:cubicBezTo>
                  <a:cubicBezTo>
                    <a:pt x="8" y="84"/>
                    <a:pt x="8" y="84"/>
                    <a:pt x="8" y="84"/>
                  </a:cubicBezTo>
                  <a:cubicBezTo>
                    <a:pt x="18" y="57"/>
                    <a:pt x="18" y="57"/>
                    <a:pt x="18" y="57"/>
                  </a:cubicBezTo>
                  <a:cubicBezTo>
                    <a:pt x="21" y="62"/>
                    <a:pt x="21" y="62"/>
                    <a:pt x="21" y="62"/>
                  </a:cubicBezTo>
                  <a:cubicBezTo>
                    <a:pt x="27" y="84"/>
                    <a:pt x="27" y="84"/>
                    <a:pt x="27" y="84"/>
                  </a:cubicBezTo>
                  <a:cubicBezTo>
                    <a:pt x="36" y="81"/>
                    <a:pt x="36" y="81"/>
                    <a:pt x="36" y="81"/>
                  </a:cubicBezTo>
                  <a:cubicBezTo>
                    <a:pt x="29" y="56"/>
                    <a:pt x="29" y="56"/>
                    <a:pt x="29" y="56"/>
                  </a:cubicBezTo>
                  <a:cubicBezTo>
                    <a:pt x="22" y="45"/>
                    <a:pt x="22" y="45"/>
                    <a:pt x="22" y="45"/>
                  </a:cubicBezTo>
                  <a:cubicBezTo>
                    <a:pt x="27" y="29"/>
                    <a:pt x="27" y="29"/>
                    <a:pt x="27" y="29"/>
                  </a:cubicBezTo>
                  <a:cubicBezTo>
                    <a:pt x="29" y="35"/>
                    <a:pt x="29" y="35"/>
                    <a:pt x="29" y="35"/>
                  </a:cubicBezTo>
                  <a:cubicBezTo>
                    <a:pt x="44" y="41"/>
                    <a:pt x="44" y="41"/>
                    <a:pt x="44" y="41"/>
                  </a:cubicBezTo>
                  <a:cubicBezTo>
                    <a:pt x="46" y="35"/>
                    <a:pt x="46" y="35"/>
                    <a:pt x="46" y="35"/>
                  </a:cubicBezTo>
                  <a:cubicBezTo>
                    <a:pt x="35" y="30"/>
                    <a:pt x="35" y="30"/>
                    <a:pt x="35" y="30"/>
                  </a:cubicBezTo>
                  <a:cubicBezTo>
                    <a:pt x="31" y="17"/>
                    <a:pt x="31" y="17"/>
                    <a:pt x="31" y="17"/>
                  </a:cubicBezTo>
                  <a:lnTo>
                    <a:pt x="20" y="12"/>
                  </a:lnTo>
                  <a:close/>
                </a:path>
              </a:pathLst>
            </a:custGeom>
            <a:noFill/>
            <a:ln w="19050">
              <a:solidFill>
                <a:schemeClr val="bg1"/>
              </a:solidFill>
            </a:ln>
          </p:spPr>
          <p:txBody>
            <a:bodyPr vert="horz" wrap="square" lIns="68589" tIns="34295" rIns="68589" bIns="3429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pic>
          <p:nvPicPr>
            <p:cNvPr id="73" name="Picture 34" descr="Efficiency.png"/>
            <p:cNvPicPr>
              <a:picLocks noChangeAspect="1"/>
            </p:cNvPicPr>
            <p:nvPr/>
          </p:nvPicPr>
          <p:blipFill>
            <a:blip r:embed="rId1" cstate="print"/>
            <a:srcRect/>
            <a:stretch>
              <a:fillRect/>
            </a:stretch>
          </p:blipFill>
          <p:spPr bwMode="auto">
            <a:xfrm>
              <a:off x="3657743" y="3539906"/>
              <a:ext cx="743144" cy="689714"/>
            </a:xfrm>
            <a:prstGeom prst="rect">
              <a:avLst/>
            </a:prstGeom>
            <a:noFill/>
            <a:ln>
              <a:noFill/>
            </a:ln>
          </p:spPr>
        </p:pic>
        <p:grpSp>
          <p:nvGrpSpPr>
            <p:cNvPr id="74" name="Group 173"/>
            <p:cNvGrpSpPr>
              <a:grpSpLocks noChangeAspect="1"/>
            </p:cNvGrpSpPr>
            <p:nvPr/>
          </p:nvGrpSpPr>
          <p:grpSpPr>
            <a:xfrm>
              <a:off x="3776402" y="4387599"/>
              <a:ext cx="505827" cy="651061"/>
              <a:chOff x="-2773363" y="1651000"/>
              <a:chExt cx="2692401" cy="3448051"/>
            </a:xfrm>
            <a:solidFill>
              <a:schemeClr val="bg1"/>
            </a:solidFill>
          </p:grpSpPr>
          <p:sp>
            <p:nvSpPr>
              <p:cNvPr id="84" name="Freeform 19"/>
              <p:cNvSpPr>
                <a:spLocks noEditPoints="1"/>
              </p:cNvSpPr>
              <p:nvPr/>
            </p:nvSpPr>
            <p:spPr bwMode="auto">
              <a:xfrm>
                <a:off x="-1908175" y="1798638"/>
                <a:ext cx="641350" cy="641350"/>
              </a:xfrm>
              <a:custGeom>
                <a:avLst/>
                <a:gdLst>
                  <a:gd name="T0" fmla="*/ 171 w 171"/>
                  <a:gd name="T1" fmla="*/ 79 h 171"/>
                  <a:gd name="T2" fmla="*/ 168 w 171"/>
                  <a:gd name="T3" fmla="*/ 77 h 171"/>
                  <a:gd name="T4" fmla="*/ 152 w 171"/>
                  <a:gd name="T5" fmla="*/ 65 h 171"/>
                  <a:gd name="T6" fmla="*/ 165 w 171"/>
                  <a:gd name="T7" fmla="*/ 54 h 171"/>
                  <a:gd name="T8" fmla="*/ 161 w 171"/>
                  <a:gd name="T9" fmla="*/ 52 h 171"/>
                  <a:gd name="T10" fmla="*/ 142 w 171"/>
                  <a:gd name="T11" fmla="*/ 45 h 171"/>
                  <a:gd name="T12" fmla="*/ 152 w 171"/>
                  <a:gd name="T13" fmla="*/ 32 h 171"/>
                  <a:gd name="T14" fmla="*/ 147 w 171"/>
                  <a:gd name="T15" fmla="*/ 30 h 171"/>
                  <a:gd name="T16" fmla="*/ 127 w 171"/>
                  <a:gd name="T17" fmla="*/ 30 h 171"/>
                  <a:gd name="T18" fmla="*/ 132 w 171"/>
                  <a:gd name="T19" fmla="*/ 15 h 171"/>
                  <a:gd name="T20" fmla="*/ 127 w 171"/>
                  <a:gd name="T21" fmla="*/ 14 h 171"/>
                  <a:gd name="T22" fmla="*/ 108 w 171"/>
                  <a:gd name="T23" fmla="*/ 20 h 171"/>
                  <a:gd name="T24" fmla="*/ 108 w 171"/>
                  <a:gd name="T25" fmla="*/ 5 h 171"/>
                  <a:gd name="T26" fmla="*/ 103 w 171"/>
                  <a:gd name="T27" fmla="*/ 4 h 171"/>
                  <a:gd name="T28" fmla="*/ 86 w 171"/>
                  <a:gd name="T29" fmla="*/ 16 h 171"/>
                  <a:gd name="T30" fmla="*/ 79 w 171"/>
                  <a:gd name="T31" fmla="*/ 0 h 171"/>
                  <a:gd name="T32" fmla="*/ 77 w 171"/>
                  <a:gd name="T33" fmla="*/ 3 h 171"/>
                  <a:gd name="T34" fmla="*/ 65 w 171"/>
                  <a:gd name="T35" fmla="*/ 19 h 171"/>
                  <a:gd name="T36" fmla="*/ 53 w 171"/>
                  <a:gd name="T37" fmla="*/ 6 h 171"/>
                  <a:gd name="T38" fmla="*/ 52 w 171"/>
                  <a:gd name="T39" fmla="*/ 10 h 171"/>
                  <a:gd name="T40" fmla="*/ 45 w 171"/>
                  <a:gd name="T41" fmla="*/ 29 h 171"/>
                  <a:gd name="T42" fmla="*/ 30 w 171"/>
                  <a:gd name="T43" fmla="*/ 20 h 171"/>
                  <a:gd name="T44" fmla="*/ 30 w 171"/>
                  <a:gd name="T45" fmla="*/ 24 h 171"/>
                  <a:gd name="T46" fmla="*/ 30 w 171"/>
                  <a:gd name="T47" fmla="*/ 44 h 171"/>
                  <a:gd name="T48" fmla="*/ 13 w 171"/>
                  <a:gd name="T49" fmla="*/ 40 h 171"/>
                  <a:gd name="T50" fmla="*/ 14 w 171"/>
                  <a:gd name="T51" fmla="*/ 44 h 171"/>
                  <a:gd name="T52" fmla="*/ 20 w 171"/>
                  <a:gd name="T53" fmla="*/ 63 h 171"/>
                  <a:gd name="T54" fmla="*/ 2 w 171"/>
                  <a:gd name="T55" fmla="*/ 65 h 171"/>
                  <a:gd name="T56" fmla="*/ 4 w 171"/>
                  <a:gd name="T57" fmla="*/ 68 h 171"/>
                  <a:gd name="T58" fmla="*/ 16 w 171"/>
                  <a:gd name="T59" fmla="*/ 84 h 171"/>
                  <a:gd name="T60" fmla="*/ 0 w 171"/>
                  <a:gd name="T61" fmla="*/ 91 h 171"/>
                  <a:gd name="T62" fmla="*/ 3 w 171"/>
                  <a:gd name="T63" fmla="*/ 94 h 171"/>
                  <a:gd name="T64" fmla="*/ 19 w 171"/>
                  <a:gd name="T65" fmla="*/ 106 h 171"/>
                  <a:gd name="T66" fmla="*/ 6 w 171"/>
                  <a:gd name="T67" fmla="*/ 116 h 171"/>
                  <a:gd name="T68" fmla="*/ 10 w 171"/>
                  <a:gd name="T69" fmla="*/ 119 h 171"/>
                  <a:gd name="T70" fmla="*/ 29 w 171"/>
                  <a:gd name="T71" fmla="*/ 125 h 171"/>
                  <a:gd name="T72" fmla="*/ 19 w 171"/>
                  <a:gd name="T73" fmla="*/ 139 h 171"/>
                  <a:gd name="T74" fmla="*/ 24 w 171"/>
                  <a:gd name="T75" fmla="*/ 141 h 171"/>
                  <a:gd name="T76" fmla="*/ 44 w 171"/>
                  <a:gd name="T77" fmla="*/ 141 h 171"/>
                  <a:gd name="T78" fmla="*/ 39 w 171"/>
                  <a:gd name="T79" fmla="*/ 156 h 171"/>
                  <a:gd name="T80" fmla="*/ 44 w 171"/>
                  <a:gd name="T81" fmla="*/ 157 h 171"/>
                  <a:gd name="T82" fmla="*/ 63 w 171"/>
                  <a:gd name="T83" fmla="*/ 151 h 171"/>
                  <a:gd name="T84" fmla="*/ 63 w 171"/>
                  <a:gd name="T85" fmla="*/ 166 h 171"/>
                  <a:gd name="T86" fmla="*/ 68 w 171"/>
                  <a:gd name="T87" fmla="*/ 166 h 171"/>
                  <a:gd name="T88" fmla="*/ 85 w 171"/>
                  <a:gd name="T89" fmla="*/ 155 h 171"/>
                  <a:gd name="T90" fmla="*/ 91 w 171"/>
                  <a:gd name="T91" fmla="*/ 171 h 171"/>
                  <a:gd name="T92" fmla="*/ 94 w 171"/>
                  <a:gd name="T93" fmla="*/ 168 h 171"/>
                  <a:gd name="T94" fmla="*/ 96 w 171"/>
                  <a:gd name="T95" fmla="*/ 154 h 171"/>
                  <a:gd name="T96" fmla="*/ 114 w 171"/>
                  <a:gd name="T97" fmla="*/ 163 h 171"/>
                  <a:gd name="T98" fmla="*/ 119 w 171"/>
                  <a:gd name="T99" fmla="*/ 162 h 171"/>
                  <a:gd name="T100" fmla="*/ 117 w 171"/>
                  <a:gd name="T101" fmla="*/ 147 h 171"/>
                  <a:gd name="T102" fmla="*/ 137 w 171"/>
                  <a:gd name="T103" fmla="*/ 150 h 171"/>
                  <a:gd name="T104" fmla="*/ 142 w 171"/>
                  <a:gd name="T105" fmla="*/ 149 h 171"/>
                  <a:gd name="T106" fmla="*/ 135 w 171"/>
                  <a:gd name="T107" fmla="*/ 134 h 171"/>
                  <a:gd name="T108" fmla="*/ 154 w 171"/>
                  <a:gd name="T109" fmla="*/ 131 h 171"/>
                  <a:gd name="T110" fmla="*/ 159 w 171"/>
                  <a:gd name="T111" fmla="*/ 129 h 171"/>
                  <a:gd name="T112" fmla="*/ 147 w 171"/>
                  <a:gd name="T113" fmla="*/ 117 h 171"/>
                  <a:gd name="T114" fmla="*/ 165 w 171"/>
                  <a:gd name="T115" fmla="*/ 108 h 171"/>
                  <a:gd name="T116" fmla="*/ 169 w 171"/>
                  <a:gd name="T117" fmla="*/ 105 h 171"/>
                  <a:gd name="T118" fmla="*/ 154 w 171"/>
                  <a:gd name="T119" fmla="*/ 96 h 171"/>
                  <a:gd name="T120" fmla="*/ 168 w 171"/>
                  <a:gd name="T121" fmla="*/ 82 h 171"/>
                  <a:gd name="T122" fmla="*/ 70 w 171"/>
                  <a:gd name="T123" fmla="*/ 85 h 171"/>
                  <a:gd name="T124" fmla="*/ 101 w 171"/>
                  <a:gd name="T125" fmla="*/ 85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1" h="171">
                    <a:moveTo>
                      <a:pt x="168" y="82"/>
                    </a:moveTo>
                    <a:cubicBezTo>
                      <a:pt x="170" y="82"/>
                      <a:pt x="171" y="81"/>
                      <a:pt x="171" y="79"/>
                    </a:cubicBezTo>
                    <a:cubicBezTo>
                      <a:pt x="171" y="79"/>
                      <a:pt x="171" y="79"/>
                      <a:pt x="171" y="79"/>
                    </a:cubicBezTo>
                    <a:cubicBezTo>
                      <a:pt x="171" y="78"/>
                      <a:pt x="169" y="77"/>
                      <a:pt x="168" y="77"/>
                    </a:cubicBezTo>
                    <a:cubicBezTo>
                      <a:pt x="154" y="75"/>
                      <a:pt x="154" y="75"/>
                      <a:pt x="154" y="75"/>
                    </a:cubicBezTo>
                    <a:cubicBezTo>
                      <a:pt x="154" y="71"/>
                      <a:pt x="153" y="68"/>
                      <a:pt x="152" y="65"/>
                    </a:cubicBezTo>
                    <a:cubicBezTo>
                      <a:pt x="163" y="57"/>
                      <a:pt x="163" y="57"/>
                      <a:pt x="163" y="57"/>
                    </a:cubicBezTo>
                    <a:cubicBezTo>
                      <a:pt x="164" y="56"/>
                      <a:pt x="165" y="55"/>
                      <a:pt x="165" y="54"/>
                    </a:cubicBezTo>
                    <a:cubicBezTo>
                      <a:pt x="165" y="54"/>
                      <a:pt x="165" y="53"/>
                      <a:pt x="165" y="53"/>
                    </a:cubicBezTo>
                    <a:cubicBezTo>
                      <a:pt x="164" y="52"/>
                      <a:pt x="163" y="51"/>
                      <a:pt x="161" y="52"/>
                    </a:cubicBezTo>
                    <a:cubicBezTo>
                      <a:pt x="147" y="54"/>
                      <a:pt x="147" y="54"/>
                      <a:pt x="147" y="54"/>
                    </a:cubicBezTo>
                    <a:cubicBezTo>
                      <a:pt x="146" y="51"/>
                      <a:pt x="144" y="48"/>
                      <a:pt x="142" y="45"/>
                    </a:cubicBezTo>
                    <a:cubicBezTo>
                      <a:pt x="151" y="34"/>
                      <a:pt x="151" y="34"/>
                      <a:pt x="151" y="34"/>
                    </a:cubicBezTo>
                    <a:cubicBezTo>
                      <a:pt x="151" y="34"/>
                      <a:pt x="152" y="33"/>
                      <a:pt x="152" y="32"/>
                    </a:cubicBezTo>
                    <a:cubicBezTo>
                      <a:pt x="152" y="31"/>
                      <a:pt x="151" y="31"/>
                      <a:pt x="151" y="30"/>
                    </a:cubicBezTo>
                    <a:cubicBezTo>
                      <a:pt x="150" y="29"/>
                      <a:pt x="148" y="29"/>
                      <a:pt x="147" y="30"/>
                    </a:cubicBezTo>
                    <a:cubicBezTo>
                      <a:pt x="135" y="36"/>
                      <a:pt x="135" y="36"/>
                      <a:pt x="135" y="36"/>
                    </a:cubicBezTo>
                    <a:cubicBezTo>
                      <a:pt x="132" y="34"/>
                      <a:pt x="130" y="32"/>
                      <a:pt x="127" y="30"/>
                    </a:cubicBezTo>
                    <a:cubicBezTo>
                      <a:pt x="132" y="16"/>
                      <a:pt x="132" y="16"/>
                      <a:pt x="132" y="16"/>
                    </a:cubicBezTo>
                    <a:cubicBezTo>
                      <a:pt x="132" y="16"/>
                      <a:pt x="132" y="16"/>
                      <a:pt x="132" y="15"/>
                    </a:cubicBezTo>
                    <a:cubicBezTo>
                      <a:pt x="132" y="14"/>
                      <a:pt x="132" y="13"/>
                      <a:pt x="131" y="13"/>
                    </a:cubicBezTo>
                    <a:cubicBezTo>
                      <a:pt x="129" y="12"/>
                      <a:pt x="128" y="12"/>
                      <a:pt x="127" y="14"/>
                    </a:cubicBezTo>
                    <a:cubicBezTo>
                      <a:pt x="117" y="23"/>
                      <a:pt x="117" y="23"/>
                      <a:pt x="117" y="23"/>
                    </a:cubicBezTo>
                    <a:cubicBezTo>
                      <a:pt x="114" y="22"/>
                      <a:pt x="111" y="21"/>
                      <a:pt x="108" y="20"/>
                    </a:cubicBezTo>
                    <a:cubicBezTo>
                      <a:pt x="108" y="6"/>
                      <a:pt x="108" y="6"/>
                      <a:pt x="108" y="6"/>
                    </a:cubicBezTo>
                    <a:cubicBezTo>
                      <a:pt x="108" y="5"/>
                      <a:pt x="108" y="5"/>
                      <a:pt x="108" y="5"/>
                    </a:cubicBezTo>
                    <a:cubicBezTo>
                      <a:pt x="108" y="4"/>
                      <a:pt x="107" y="3"/>
                      <a:pt x="106" y="2"/>
                    </a:cubicBezTo>
                    <a:cubicBezTo>
                      <a:pt x="105" y="2"/>
                      <a:pt x="103" y="3"/>
                      <a:pt x="103" y="4"/>
                    </a:cubicBezTo>
                    <a:cubicBezTo>
                      <a:pt x="96" y="17"/>
                      <a:pt x="96" y="17"/>
                      <a:pt x="96" y="17"/>
                    </a:cubicBezTo>
                    <a:cubicBezTo>
                      <a:pt x="93" y="16"/>
                      <a:pt x="90" y="16"/>
                      <a:pt x="86" y="16"/>
                    </a:cubicBezTo>
                    <a:cubicBezTo>
                      <a:pt x="82" y="3"/>
                      <a:pt x="82" y="3"/>
                      <a:pt x="82" y="3"/>
                    </a:cubicBezTo>
                    <a:cubicBezTo>
                      <a:pt x="82" y="1"/>
                      <a:pt x="81" y="0"/>
                      <a:pt x="79" y="0"/>
                    </a:cubicBezTo>
                    <a:cubicBezTo>
                      <a:pt x="78" y="0"/>
                      <a:pt x="77" y="1"/>
                      <a:pt x="77" y="3"/>
                    </a:cubicBezTo>
                    <a:cubicBezTo>
                      <a:pt x="77" y="3"/>
                      <a:pt x="77" y="3"/>
                      <a:pt x="77" y="3"/>
                    </a:cubicBezTo>
                    <a:cubicBezTo>
                      <a:pt x="75" y="17"/>
                      <a:pt x="75" y="17"/>
                      <a:pt x="75" y="17"/>
                    </a:cubicBezTo>
                    <a:cubicBezTo>
                      <a:pt x="71" y="17"/>
                      <a:pt x="68" y="18"/>
                      <a:pt x="65" y="19"/>
                    </a:cubicBezTo>
                    <a:cubicBezTo>
                      <a:pt x="57" y="8"/>
                      <a:pt x="57" y="8"/>
                      <a:pt x="57" y="8"/>
                    </a:cubicBezTo>
                    <a:cubicBezTo>
                      <a:pt x="56" y="6"/>
                      <a:pt x="55" y="5"/>
                      <a:pt x="53" y="6"/>
                    </a:cubicBezTo>
                    <a:cubicBezTo>
                      <a:pt x="52" y="6"/>
                      <a:pt x="52" y="7"/>
                      <a:pt x="52" y="9"/>
                    </a:cubicBezTo>
                    <a:cubicBezTo>
                      <a:pt x="52" y="9"/>
                      <a:pt x="52" y="9"/>
                      <a:pt x="52" y="10"/>
                    </a:cubicBezTo>
                    <a:cubicBezTo>
                      <a:pt x="54" y="23"/>
                      <a:pt x="54" y="23"/>
                      <a:pt x="54" y="23"/>
                    </a:cubicBezTo>
                    <a:cubicBezTo>
                      <a:pt x="51" y="25"/>
                      <a:pt x="48" y="27"/>
                      <a:pt x="45" y="29"/>
                    </a:cubicBezTo>
                    <a:cubicBezTo>
                      <a:pt x="34" y="20"/>
                      <a:pt x="34" y="20"/>
                      <a:pt x="34" y="20"/>
                    </a:cubicBezTo>
                    <a:cubicBezTo>
                      <a:pt x="33" y="19"/>
                      <a:pt x="32" y="19"/>
                      <a:pt x="30" y="20"/>
                    </a:cubicBezTo>
                    <a:cubicBezTo>
                      <a:pt x="30" y="20"/>
                      <a:pt x="29" y="21"/>
                      <a:pt x="29" y="22"/>
                    </a:cubicBezTo>
                    <a:cubicBezTo>
                      <a:pt x="29" y="23"/>
                      <a:pt x="30" y="23"/>
                      <a:pt x="30" y="24"/>
                    </a:cubicBezTo>
                    <a:cubicBezTo>
                      <a:pt x="36" y="36"/>
                      <a:pt x="36" y="36"/>
                      <a:pt x="36" y="36"/>
                    </a:cubicBezTo>
                    <a:cubicBezTo>
                      <a:pt x="34" y="39"/>
                      <a:pt x="32" y="41"/>
                      <a:pt x="30" y="44"/>
                    </a:cubicBezTo>
                    <a:cubicBezTo>
                      <a:pt x="17" y="39"/>
                      <a:pt x="17" y="39"/>
                      <a:pt x="17" y="39"/>
                    </a:cubicBezTo>
                    <a:cubicBezTo>
                      <a:pt x="15" y="38"/>
                      <a:pt x="14" y="39"/>
                      <a:pt x="13" y="40"/>
                    </a:cubicBezTo>
                    <a:cubicBezTo>
                      <a:pt x="13" y="41"/>
                      <a:pt x="12" y="41"/>
                      <a:pt x="12" y="42"/>
                    </a:cubicBezTo>
                    <a:cubicBezTo>
                      <a:pt x="12" y="42"/>
                      <a:pt x="13" y="43"/>
                      <a:pt x="14" y="44"/>
                    </a:cubicBezTo>
                    <a:cubicBezTo>
                      <a:pt x="24" y="54"/>
                      <a:pt x="24" y="54"/>
                      <a:pt x="24" y="54"/>
                    </a:cubicBezTo>
                    <a:cubicBezTo>
                      <a:pt x="22" y="57"/>
                      <a:pt x="21" y="60"/>
                      <a:pt x="20" y="63"/>
                    </a:cubicBezTo>
                    <a:cubicBezTo>
                      <a:pt x="6" y="63"/>
                      <a:pt x="6" y="63"/>
                      <a:pt x="6" y="63"/>
                    </a:cubicBezTo>
                    <a:cubicBezTo>
                      <a:pt x="4" y="62"/>
                      <a:pt x="3" y="63"/>
                      <a:pt x="2" y="65"/>
                    </a:cubicBezTo>
                    <a:cubicBezTo>
                      <a:pt x="2" y="65"/>
                      <a:pt x="2" y="65"/>
                      <a:pt x="2" y="65"/>
                    </a:cubicBezTo>
                    <a:cubicBezTo>
                      <a:pt x="2" y="67"/>
                      <a:pt x="3" y="68"/>
                      <a:pt x="4" y="68"/>
                    </a:cubicBezTo>
                    <a:cubicBezTo>
                      <a:pt x="17" y="74"/>
                      <a:pt x="17" y="74"/>
                      <a:pt x="17" y="74"/>
                    </a:cubicBezTo>
                    <a:cubicBezTo>
                      <a:pt x="16" y="78"/>
                      <a:pt x="16" y="81"/>
                      <a:pt x="16" y="84"/>
                    </a:cubicBezTo>
                    <a:cubicBezTo>
                      <a:pt x="3" y="89"/>
                      <a:pt x="3" y="89"/>
                      <a:pt x="3" y="89"/>
                    </a:cubicBezTo>
                    <a:cubicBezTo>
                      <a:pt x="1" y="89"/>
                      <a:pt x="0" y="90"/>
                      <a:pt x="0" y="91"/>
                    </a:cubicBezTo>
                    <a:cubicBezTo>
                      <a:pt x="0" y="91"/>
                      <a:pt x="0" y="91"/>
                      <a:pt x="0" y="91"/>
                    </a:cubicBezTo>
                    <a:cubicBezTo>
                      <a:pt x="0" y="93"/>
                      <a:pt x="2" y="94"/>
                      <a:pt x="3" y="94"/>
                    </a:cubicBezTo>
                    <a:cubicBezTo>
                      <a:pt x="17" y="96"/>
                      <a:pt x="17" y="96"/>
                      <a:pt x="17" y="96"/>
                    </a:cubicBezTo>
                    <a:cubicBezTo>
                      <a:pt x="17" y="99"/>
                      <a:pt x="18" y="103"/>
                      <a:pt x="19" y="106"/>
                    </a:cubicBezTo>
                    <a:cubicBezTo>
                      <a:pt x="8" y="114"/>
                      <a:pt x="8" y="114"/>
                      <a:pt x="8" y="114"/>
                    </a:cubicBezTo>
                    <a:cubicBezTo>
                      <a:pt x="7" y="114"/>
                      <a:pt x="6" y="115"/>
                      <a:pt x="6" y="116"/>
                    </a:cubicBezTo>
                    <a:cubicBezTo>
                      <a:pt x="6" y="117"/>
                      <a:pt x="6" y="117"/>
                      <a:pt x="6" y="118"/>
                    </a:cubicBezTo>
                    <a:cubicBezTo>
                      <a:pt x="7" y="119"/>
                      <a:pt x="8" y="120"/>
                      <a:pt x="10" y="119"/>
                    </a:cubicBezTo>
                    <a:cubicBezTo>
                      <a:pt x="24" y="117"/>
                      <a:pt x="24" y="117"/>
                      <a:pt x="24" y="117"/>
                    </a:cubicBezTo>
                    <a:cubicBezTo>
                      <a:pt x="25" y="120"/>
                      <a:pt x="27" y="123"/>
                      <a:pt x="29" y="125"/>
                    </a:cubicBezTo>
                    <a:cubicBezTo>
                      <a:pt x="20" y="137"/>
                      <a:pt x="20" y="137"/>
                      <a:pt x="20" y="137"/>
                    </a:cubicBezTo>
                    <a:cubicBezTo>
                      <a:pt x="20" y="137"/>
                      <a:pt x="19" y="138"/>
                      <a:pt x="19" y="139"/>
                    </a:cubicBezTo>
                    <a:cubicBezTo>
                      <a:pt x="19" y="139"/>
                      <a:pt x="20" y="140"/>
                      <a:pt x="20" y="140"/>
                    </a:cubicBezTo>
                    <a:cubicBezTo>
                      <a:pt x="21" y="142"/>
                      <a:pt x="23" y="142"/>
                      <a:pt x="24" y="141"/>
                    </a:cubicBezTo>
                    <a:cubicBezTo>
                      <a:pt x="36" y="134"/>
                      <a:pt x="36" y="134"/>
                      <a:pt x="36" y="134"/>
                    </a:cubicBezTo>
                    <a:cubicBezTo>
                      <a:pt x="39" y="137"/>
                      <a:pt x="41" y="139"/>
                      <a:pt x="44" y="141"/>
                    </a:cubicBezTo>
                    <a:cubicBezTo>
                      <a:pt x="39" y="154"/>
                      <a:pt x="39" y="154"/>
                      <a:pt x="39" y="154"/>
                    </a:cubicBezTo>
                    <a:cubicBezTo>
                      <a:pt x="39" y="155"/>
                      <a:pt x="39" y="155"/>
                      <a:pt x="39" y="156"/>
                    </a:cubicBezTo>
                    <a:cubicBezTo>
                      <a:pt x="39" y="157"/>
                      <a:pt x="39" y="157"/>
                      <a:pt x="40" y="158"/>
                    </a:cubicBezTo>
                    <a:cubicBezTo>
                      <a:pt x="42" y="159"/>
                      <a:pt x="43" y="158"/>
                      <a:pt x="44" y="157"/>
                    </a:cubicBezTo>
                    <a:cubicBezTo>
                      <a:pt x="54" y="147"/>
                      <a:pt x="54" y="147"/>
                      <a:pt x="54" y="147"/>
                    </a:cubicBezTo>
                    <a:cubicBezTo>
                      <a:pt x="57" y="149"/>
                      <a:pt x="60" y="150"/>
                      <a:pt x="63" y="151"/>
                    </a:cubicBezTo>
                    <a:cubicBezTo>
                      <a:pt x="63" y="165"/>
                      <a:pt x="63" y="165"/>
                      <a:pt x="63" y="165"/>
                    </a:cubicBezTo>
                    <a:cubicBezTo>
                      <a:pt x="63" y="165"/>
                      <a:pt x="63" y="166"/>
                      <a:pt x="63" y="166"/>
                    </a:cubicBezTo>
                    <a:cubicBezTo>
                      <a:pt x="63" y="167"/>
                      <a:pt x="64" y="168"/>
                      <a:pt x="65" y="168"/>
                    </a:cubicBezTo>
                    <a:cubicBezTo>
                      <a:pt x="66" y="169"/>
                      <a:pt x="68" y="168"/>
                      <a:pt x="68" y="166"/>
                    </a:cubicBezTo>
                    <a:cubicBezTo>
                      <a:pt x="75" y="154"/>
                      <a:pt x="75" y="154"/>
                      <a:pt x="75" y="154"/>
                    </a:cubicBezTo>
                    <a:cubicBezTo>
                      <a:pt x="78" y="154"/>
                      <a:pt x="81" y="155"/>
                      <a:pt x="85" y="155"/>
                    </a:cubicBezTo>
                    <a:cubicBezTo>
                      <a:pt x="89" y="168"/>
                      <a:pt x="89" y="168"/>
                      <a:pt x="89" y="168"/>
                    </a:cubicBezTo>
                    <a:cubicBezTo>
                      <a:pt x="89" y="170"/>
                      <a:pt x="90" y="171"/>
                      <a:pt x="91" y="171"/>
                    </a:cubicBezTo>
                    <a:cubicBezTo>
                      <a:pt x="91" y="171"/>
                      <a:pt x="92" y="171"/>
                      <a:pt x="92" y="171"/>
                    </a:cubicBezTo>
                    <a:cubicBezTo>
                      <a:pt x="93" y="171"/>
                      <a:pt x="94" y="169"/>
                      <a:pt x="94" y="168"/>
                    </a:cubicBezTo>
                    <a:cubicBezTo>
                      <a:pt x="94" y="168"/>
                      <a:pt x="94" y="168"/>
                      <a:pt x="94" y="168"/>
                    </a:cubicBezTo>
                    <a:cubicBezTo>
                      <a:pt x="96" y="154"/>
                      <a:pt x="96" y="154"/>
                      <a:pt x="96" y="154"/>
                    </a:cubicBezTo>
                    <a:cubicBezTo>
                      <a:pt x="100" y="153"/>
                      <a:pt x="103" y="153"/>
                      <a:pt x="106" y="152"/>
                    </a:cubicBezTo>
                    <a:cubicBezTo>
                      <a:pt x="114" y="163"/>
                      <a:pt x="114" y="163"/>
                      <a:pt x="114" y="163"/>
                    </a:cubicBezTo>
                    <a:cubicBezTo>
                      <a:pt x="115" y="165"/>
                      <a:pt x="116" y="165"/>
                      <a:pt x="118" y="165"/>
                    </a:cubicBezTo>
                    <a:cubicBezTo>
                      <a:pt x="119" y="164"/>
                      <a:pt x="119" y="163"/>
                      <a:pt x="119" y="162"/>
                    </a:cubicBezTo>
                    <a:cubicBezTo>
                      <a:pt x="119" y="162"/>
                      <a:pt x="119" y="161"/>
                      <a:pt x="119" y="161"/>
                    </a:cubicBezTo>
                    <a:cubicBezTo>
                      <a:pt x="117" y="147"/>
                      <a:pt x="117" y="147"/>
                      <a:pt x="117" y="147"/>
                    </a:cubicBezTo>
                    <a:cubicBezTo>
                      <a:pt x="120" y="146"/>
                      <a:pt x="123" y="144"/>
                      <a:pt x="126" y="142"/>
                    </a:cubicBezTo>
                    <a:cubicBezTo>
                      <a:pt x="137" y="150"/>
                      <a:pt x="137" y="150"/>
                      <a:pt x="137" y="150"/>
                    </a:cubicBezTo>
                    <a:cubicBezTo>
                      <a:pt x="138" y="152"/>
                      <a:pt x="139" y="152"/>
                      <a:pt x="141" y="151"/>
                    </a:cubicBezTo>
                    <a:cubicBezTo>
                      <a:pt x="141" y="150"/>
                      <a:pt x="142" y="149"/>
                      <a:pt x="142" y="149"/>
                    </a:cubicBezTo>
                    <a:cubicBezTo>
                      <a:pt x="142" y="148"/>
                      <a:pt x="141" y="147"/>
                      <a:pt x="141" y="147"/>
                    </a:cubicBezTo>
                    <a:cubicBezTo>
                      <a:pt x="135" y="134"/>
                      <a:pt x="135" y="134"/>
                      <a:pt x="135" y="134"/>
                    </a:cubicBezTo>
                    <a:cubicBezTo>
                      <a:pt x="137" y="132"/>
                      <a:pt x="139" y="130"/>
                      <a:pt x="141" y="127"/>
                    </a:cubicBezTo>
                    <a:cubicBezTo>
                      <a:pt x="154" y="131"/>
                      <a:pt x="154" y="131"/>
                      <a:pt x="154" y="131"/>
                    </a:cubicBezTo>
                    <a:cubicBezTo>
                      <a:pt x="156" y="132"/>
                      <a:pt x="157" y="132"/>
                      <a:pt x="158" y="131"/>
                    </a:cubicBezTo>
                    <a:cubicBezTo>
                      <a:pt x="158" y="130"/>
                      <a:pt x="159" y="130"/>
                      <a:pt x="159" y="129"/>
                    </a:cubicBezTo>
                    <a:cubicBezTo>
                      <a:pt x="159" y="128"/>
                      <a:pt x="158" y="127"/>
                      <a:pt x="157" y="127"/>
                    </a:cubicBezTo>
                    <a:cubicBezTo>
                      <a:pt x="147" y="117"/>
                      <a:pt x="147" y="117"/>
                      <a:pt x="147" y="117"/>
                    </a:cubicBezTo>
                    <a:cubicBezTo>
                      <a:pt x="149" y="114"/>
                      <a:pt x="150" y="111"/>
                      <a:pt x="151" y="108"/>
                    </a:cubicBezTo>
                    <a:cubicBezTo>
                      <a:pt x="165" y="108"/>
                      <a:pt x="165" y="108"/>
                      <a:pt x="165" y="108"/>
                    </a:cubicBezTo>
                    <a:cubicBezTo>
                      <a:pt x="167" y="108"/>
                      <a:pt x="168" y="107"/>
                      <a:pt x="169" y="106"/>
                    </a:cubicBezTo>
                    <a:cubicBezTo>
                      <a:pt x="169" y="106"/>
                      <a:pt x="169" y="105"/>
                      <a:pt x="169" y="105"/>
                    </a:cubicBezTo>
                    <a:cubicBezTo>
                      <a:pt x="169" y="104"/>
                      <a:pt x="168" y="103"/>
                      <a:pt x="167" y="103"/>
                    </a:cubicBezTo>
                    <a:cubicBezTo>
                      <a:pt x="154" y="96"/>
                      <a:pt x="154" y="96"/>
                      <a:pt x="154" y="96"/>
                    </a:cubicBezTo>
                    <a:cubicBezTo>
                      <a:pt x="155" y="93"/>
                      <a:pt x="155" y="90"/>
                      <a:pt x="155" y="86"/>
                    </a:cubicBezTo>
                    <a:lnTo>
                      <a:pt x="168" y="82"/>
                    </a:lnTo>
                    <a:close/>
                    <a:moveTo>
                      <a:pt x="86" y="101"/>
                    </a:moveTo>
                    <a:cubicBezTo>
                      <a:pt x="77" y="101"/>
                      <a:pt x="70" y="94"/>
                      <a:pt x="70" y="85"/>
                    </a:cubicBezTo>
                    <a:cubicBezTo>
                      <a:pt x="70" y="77"/>
                      <a:pt x="77" y="70"/>
                      <a:pt x="86" y="70"/>
                    </a:cubicBezTo>
                    <a:cubicBezTo>
                      <a:pt x="94" y="70"/>
                      <a:pt x="101" y="77"/>
                      <a:pt x="101" y="85"/>
                    </a:cubicBezTo>
                    <a:cubicBezTo>
                      <a:pt x="101" y="94"/>
                      <a:pt x="94" y="101"/>
                      <a:pt x="86" y="1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5" name="Freeform 20"/>
              <p:cNvSpPr>
                <a:spLocks noEditPoints="1"/>
              </p:cNvSpPr>
              <p:nvPr/>
            </p:nvSpPr>
            <p:spPr bwMode="auto">
              <a:xfrm>
                <a:off x="-1333500" y="1651000"/>
                <a:ext cx="454025" cy="454025"/>
              </a:xfrm>
              <a:custGeom>
                <a:avLst/>
                <a:gdLst>
                  <a:gd name="T0" fmla="*/ 121 w 121"/>
                  <a:gd name="T1" fmla="*/ 56 h 121"/>
                  <a:gd name="T2" fmla="*/ 119 w 121"/>
                  <a:gd name="T3" fmla="*/ 54 h 121"/>
                  <a:gd name="T4" fmla="*/ 108 w 121"/>
                  <a:gd name="T5" fmla="*/ 46 h 121"/>
                  <a:gd name="T6" fmla="*/ 117 w 121"/>
                  <a:gd name="T7" fmla="*/ 38 h 121"/>
                  <a:gd name="T8" fmla="*/ 115 w 121"/>
                  <a:gd name="T9" fmla="*/ 37 h 121"/>
                  <a:gd name="T10" fmla="*/ 101 w 121"/>
                  <a:gd name="T11" fmla="*/ 32 h 121"/>
                  <a:gd name="T12" fmla="*/ 108 w 121"/>
                  <a:gd name="T13" fmla="*/ 23 h 121"/>
                  <a:gd name="T14" fmla="*/ 105 w 121"/>
                  <a:gd name="T15" fmla="*/ 21 h 121"/>
                  <a:gd name="T16" fmla="*/ 90 w 121"/>
                  <a:gd name="T17" fmla="*/ 21 h 121"/>
                  <a:gd name="T18" fmla="*/ 94 w 121"/>
                  <a:gd name="T19" fmla="*/ 11 h 121"/>
                  <a:gd name="T20" fmla="*/ 90 w 121"/>
                  <a:gd name="T21" fmla="*/ 10 h 121"/>
                  <a:gd name="T22" fmla="*/ 77 w 121"/>
                  <a:gd name="T23" fmla="*/ 14 h 121"/>
                  <a:gd name="T24" fmla="*/ 77 w 121"/>
                  <a:gd name="T25" fmla="*/ 3 h 121"/>
                  <a:gd name="T26" fmla="*/ 73 w 121"/>
                  <a:gd name="T27" fmla="*/ 3 h 121"/>
                  <a:gd name="T28" fmla="*/ 61 w 121"/>
                  <a:gd name="T29" fmla="*/ 11 h 121"/>
                  <a:gd name="T30" fmla="*/ 56 w 121"/>
                  <a:gd name="T31" fmla="*/ 0 h 121"/>
                  <a:gd name="T32" fmla="*/ 55 w 121"/>
                  <a:gd name="T33" fmla="*/ 2 h 121"/>
                  <a:gd name="T34" fmla="*/ 46 w 121"/>
                  <a:gd name="T35" fmla="*/ 13 h 121"/>
                  <a:gd name="T36" fmla="*/ 38 w 121"/>
                  <a:gd name="T37" fmla="*/ 4 h 121"/>
                  <a:gd name="T38" fmla="*/ 37 w 121"/>
                  <a:gd name="T39" fmla="*/ 7 h 121"/>
                  <a:gd name="T40" fmla="*/ 32 w 121"/>
                  <a:gd name="T41" fmla="*/ 20 h 121"/>
                  <a:gd name="T42" fmla="*/ 22 w 121"/>
                  <a:gd name="T43" fmla="*/ 14 h 121"/>
                  <a:gd name="T44" fmla="*/ 21 w 121"/>
                  <a:gd name="T45" fmla="*/ 17 h 121"/>
                  <a:gd name="T46" fmla="*/ 21 w 121"/>
                  <a:gd name="T47" fmla="*/ 31 h 121"/>
                  <a:gd name="T48" fmla="*/ 9 w 121"/>
                  <a:gd name="T49" fmla="*/ 28 h 121"/>
                  <a:gd name="T50" fmla="*/ 10 w 121"/>
                  <a:gd name="T51" fmla="*/ 31 h 121"/>
                  <a:gd name="T52" fmla="*/ 14 w 121"/>
                  <a:gd name="T53" fmla="*/ 45 h 121"/>
                  <a:gd name="T54" fmla="*/ 2 w 121"/>
                  <a:gd name="T55" fmla="*/ 46 h 121"/>
                  <a:gd name="T56" fmla="*/ 3 w 121"/>
                  <a:gd name="T57" fmla="*/ 48 h 121"/>
                  <a:gd name="T58" fmla="*/ 11 w 121"/>
                  <a:gd name="T59" fmla="*/ 60 h 121"/>
                  <a:gd name="T60" fmla="*/ 0 w 121"/>
                  <a:gd name="T61" fmla="*/ 65 h 121"/>
                  <a:gd name="T62" fmla="*/ 2 w 121"/>
                  <a:gd name="T63" fmla="*/ 67 h 121"/>
                  <a:gd name="T64" fmla="*/ 14 w 121"/>
                  <a:gd name="T65" fmla="*/ 75 h 121"/>
                  <a:gd name="T66" fmla="*/ 4 w 121"/>
                  <a:gd name="T67" fmla="*/ 83 h 121"/>
                  <a:gd name="T68" fmla="*/ 7 w 121"/>
                  <a:gd name="T69" fmla="*/ 84 h 121"/>
                  <a:gd name="T70" fmla="*/ 20 w 121"/>
                  <a:gd name="T71" fmla="*/ 89 h 121"/>
                  <a:gd name="T72" fmla="*/ 14 w 121"/>
                  <a:gd name="T73" fmla="*/ 98 h 121"/>
                  <a:gd name="T74" fmla="*/ 17 w 121"/>
                  <a:gd name="T75" fmla="*/ 100 h 121"/>
                  <a:gd name="T76" fmla="*/ 31 w 121"/>
                  <a:gd name="T77" fmla="*/ 100 h 121"/>
                  <a:gd name="T78" fmla="*/ 28 w 121"/>
                  <a:gd name="T79" fmla="*/ 110 h 121"/>
                  <a:gd name="T80" fmla="*/ 31 w 121"/>
                  <a:gd name="T81" fmla="*/ 112 h 121"/>
                  <a:gd name="T82" fmla="*/ 45 w 121"/>
                  <a:gd name="T83" fmla="*/ 107 h 121"/>
                  <a:gd name="T84" fmla="*/ 45 w 121"/>
                  <a:gd name="T85" fmla="*/ 118 h 121"/>
                  <a:gd name="T86" fmla="*/ 49 w 121"/>
                  <a:gd name="T87" fmla="*/ 118 h 121"/>
                  <a:gd name="T88" fmla="*/ 60 w 121"/>
                  <a:gd name="T89" fmla="*/ 110 h 121"/>
                  <a:gd name="T90" fmla="*/ 65 w 121"/>
                  <a:gd name="T91" fmla="*/ 121 h 121"/>
                  <a:gd name="T92" fmla="*/ 67 w 121"/>
                  <a:gd name="T93" fmla="*/ 119 h 121"/>
                  <a:gd name="T94" fmla="*/ 68 w 121"/>
                  <a:gd name="T95" fmla="*/ 109 h 121"/>
                  <a:gd name="T96" fmla="*/ 81 w 121"/>
                  <a:gd name="T97" fmla="*/ 116 h 121"/>
                  <a:gd name="T98" fmla="*/ 85 w 121"/>
                  <a:gd name="T99" fmla="*/ 115 h 121"/>
                  <a:gd name="T100" fmla="*/ 83 w 121"/>
                  <a:gd name="T101" fmla="*/ 104 h 121"/>
                  <a:gd name="T102" fmla="*/ 97 w 121"/>
                  <a:gd name="T103" fmla="*/ 107 h 121"/>
                  <a:gd name="T104" fmla="*/ 101 w 121"/>
                  <a:gd name="T105" fmla="*/ 106 h 121"/>
                  <a:gd name="T106" fmla="*/ 96 w 121"/>
                  <a:gd name="T107" fmla="*/ 95 h 121"/>
                  <a:gd name="T108" fmla="*/ 110 w 121"/>
                  <a:gd name="T109" fmla="*/ 93 h 121"/>
                  <a:gd name="T110" fmla="*/ 113 w 121"/>
                  <a:gd name="T111" fmla="*/ 92 h 121"/>
                  <a:gd name="T112" fmla="*/ 105 w 121"/>
                  <a:gd name="T113" fmla="*/ 83 h 121"/>
                  <a:gd name="T114" fmla="*/ 117 w 121"/>
                  <a:gd name="T115" fmla="*/ 77 h 121"/>
                  <a:gd name="T116" fmla="*/ 120 w 121"/>
                  <a:gd name="T117" fmla="*/ 75 h 121"/>
                  <a:gd name="T118" fmla="*/ 109 w 121"/>
                  <a:gd name="T119" fmla="*/ 68 h 121"/>
                  <a:gd name="T120" fmla="*/ 120 w 121"/>
                  <a:gd name="T121" fmla="*/ 58 h 121"/>
                  <a:gd name="T122" fmla="*/ 50 w 121"/>
                  <a:gd name="T123" fmla="*/ 61 h 121"/>
                  <a:gd name="T124" fmla="*/ 72 w 121"/>
                  <a:gd name="T12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1" h="121">
                    <a:moveTo>
                      <a:pt x="120" y="58"/>
                    </a:moveTo>
                    <a:cubicBezTo>
                      <a:pt x="121" y="58"/>
                      <a:pt x="121" y="57"/>
                      <a:pt x="121" y="56"/>
                    </a:cubicBezTo>
                    <a:cubicBezTo>
                      <a:pt x="121" y="56"/>
                      <a:pt x="121" y="56"/>
                      <a:pt x="121" y="56"/>
                    </a:cubicBezTo>
                    <a:cubicBezTo>
                      <a:pt x="121" y="55"/>
                      <a:pt x="120" y="54"/>
                      <a:pt x="119" y="54"/>
                    </a:cubicBezTo>
                    <a:cubicBezTo>
                      <a:pt x="110" y="53"/>
                      <a:pt x="110" y="53"/>
                      <a:pt x="110" y="53"/>
                    </a:cubicBezTo>
                    <a:cubicBezTo>
                      <a:pt x="109" y="50"/>
                      <a:pt x="109" y="48"/>
                      <a:pt x="108" y="46"/>
                    </a:cubicBezTo>
                    <a:cubicBezTo>
                      <a:pt x="116" y="40"/>
                      <a:pt x="116" y="40"/>
                      <a:pt x="116" y="40"/>
                    </a:cubicBezTo>
                    <a:cubicBezTo>
                      <a:pt x="117" y="40"/>
                      <a:pt x="117" y="39"/>
                      <a:pt x="117" y="38"/>
                    </a:cubicBezTo>
                    <a:cubicBezTo>
                      <a:pt x="117" y="38"/>
                      <a:pt x="117" y="38"/>
                      <a:pt x="117" y="38"/>
                    </a:cubicBezTo>
                    <a:cubicBezTo>
                      <a:pt x="117" y="37"/>
                      <a:pt x="116" y="36"/>
                      <a:pt x="115" y="37"/>
                    </a:cubicBezTo>
                    <a:cubicBezTo>
                      <a:pt x="105" y="38"/>
                      <a:pt x="105" y="38"/>
                      <a:pt x="105" y="38"/>
                    </a:cubicBezTo>
                    <a:cubicBezTo>
                      <a:pt x="104" y="36"/>
                      <a:pt x="102" y="34"/>
                      <a:pt x="101" y="32"/>
                    </a:cubicBezTo>
                    <a:cubicBezTo>
                      <a:pt x="107" y="24"/>
                      <a:pt x="107" y="24"/>
                      <a:pt x="107" y="24"/>
                    </a:cubicBezTo>
                    <a:cubicBezTo>
                      <a:pt x="108" y="24"/>
                      <a:pt x="108" y="23"/>
                      <a:pt x="108" y="23"/>
                    </a:cubicBezTo>
                    <a:cubicBezTo>
                      <a:pt x="108" y="22"/>
                      <a:pt x="108" y="22"/>
                      <a:pt x="107" y="21"/>
                    </a:cubicBezTo>
                    <a:cubicBezTo>
                      <a:pt x="107" y="21"/>
                      <a:pt x="105" y="20"/>
                      <a:pt x="105" y="21"/>
                    </a:cubicBezTo>
                    <a:cubicBezTo>
                      <a:pt x="96" y="26"/>
                      <a:pt x="96" y="26"/>
                      <a:pt x="96" y="26"/>
                    </a:cubicBezTo>
                    <a:cubicBezTo>
                      <a:pt x="94" y="24"/>
                      <a:pt x="92" y="22"/>
                      <a:pt x="90" y="21"/>
                    </a:cubicBezTo>
                    <a:cubicBezTo>
                      <a:pt x="94" y="12"/>
                      <a:pt x="94" y="12"/>
                      <a:pt x="94" y="12"/>
                    </a:cubicBezTo>
                    <a:cubicBezTo>
                      <a:pt x="94" y="11"/>
                      <a:pt x="94" y="11"/>
                      <a:pt x="94" y="11"/>
                    </a:cubicBezTo>
                    <a:cubicBezTo>
                      <a:pt x="94" y="10"/>
                      <a:pt x="94" y="9"/>
                      <a:pt x="93" y="9"/>
                    </a:cubicBezTo>
                    <a:cubicBezTo>
                      <a:pt x="92" y="8"/>
                      <a:pt x="91" y="9"/>
                      <a:pt x="90" y="10"/>
                    </a:cubicBezTo>
                    <a:cubicBezTo>
                      <a:pt x="83" y="17"/>
                      <a:pt x="83" y="17"/>
                      <a:pt x="83" y="17"/>
                    </a:cubicBezTo>
                    <a:cubicBezTo>
                      <a:pt x="81" y="15"/>
                      <a:pt x="79" y="15"/>
                      <a:pt x="77" y="14"/>
                    </a:cubicBezTo>
                    <a:cubicBezTo>
                      <a:pt x="77" y="4"/>
                      <a:pt x="77" y="4"/>
                      <a:pt x="77" y="4"/>
                    </a:cubicBezTo>
                    <a:cubicBezTo>
                      <a:pt x="77" y="4"/>
                      <a:pt x="77" y="4"/>
                      <a:pt x="77" y="3"/>
                    </a:cubicBezTo>
                    <a:cubicBezTo>
                      <a:pt x="77" y="2"/>
                      <a:pt x="76" y="2"/>
                      <a:pt x="75" y="1"/>
                    </a:cubicBezTo>
                    <a:cubicBezTo>
                      <a:pt x="74" y="1"/>
                      <a:pt x="73" y="2"/>
                      <a:pt x="73" y="3"/>
                    </a:cubicBezTo>
                    <a:cubicBezTo>
                      <a:pt x="69" y="12"/>
                      <a:pt x="69" y="12"/>
                      <a:pt x="69" y="12"/>
                    </a:cubicBezTo>
                    <a:cubicBezTo>
                      <a:pt x="66" y="11"/>
                      <a:pt x="64" y="11"/>
                      <a:pt x="61" y="11"/>
                    </a:cubicBezTo>
                    <a:cubicBezTo>
                      <a:pt x="59" y="2"/>
                      <a:pt x="59" y="2"/>
                      <a:pt x="59" y="2"/>
                    </a:cubicBezTo>
                    <a:cubicBezTo>
                      <a:pt x="58" y="1"/>
                      <a:pt x="58" y="0"/>
                      <a:pt x="56" y="0"/>
                    </a:cubicBezTo>
                    <a:cubicBezTo>
                      <a:pt x="55" y="0"/>
                      <a:pt x="55" y="1"/>
                      <a:pt x="55" y="2"/>
                    </a:cubicBezTo>
                    <a:cubicBezTo>
                      <a:pt x="55" y="2"/>
                      <a:pt x="55" y="2"/>
                      <a:pt x="55" y="2"/>
                    </a:cubicBezTo>
                    <a:cubicBezTo>
                      <a:pt x="53" y="12"/>
                      <a:pt x="53" y="12"/>
                      <a:pt x="53" y="12"/>
                    </a:cubicBezTo>
                    <a:cubicBezTo>
                      <a:pt x="51" y="12"/>
                      <a:pt x="48" y="13"/>
                      <a:pt x="46" y="13"/>
                    </a:cubicBezTo>
                    <a:cubicBezTo>
                      <a:pt x="40" y="5"/>
                      <a:pt x="40" y="5"/>
                      <a:pt x="40" y="5"/>
                    </a:cubicBezTo>
                    <a:cubicBezTo>
                      <a:pt x="40" y="4"/>
                      <a:pt x="39" y="4"/>
                      <a:pt x="38" y="4"/>
                    </a:cubicBezTo>
                    <a:cubicBezTo>
                      <a:pt x="37" y="4"/>
                      <a:pt x="37" y="5"/>
                      <a:pt x="37" y="6"/>
                    </a:cubicBezTo>
                    <a:cubicBezTo>
                      <a:pt x="37" y="6"/>
                      <a:pt x="37" y="6"/>
                      <a:pt x="37" y="7"/>
                    </a:cubicBezTo>
                    <a:cubicBezTo>
                      <a:pt x="38" y="17"/>
                      <a:pt x="38" y="17"/>
                      <a:pt x="38" y="17"/>
                    </a:cubicBezTo>
                    <a:cubicBezTo>
                      <a:pt x="36" y="18"/>
                      <a:pt x="34" y="19"/>
                      <a:pt x="32" y="20"/>
                    </a:cubicBezTo>
                    <a:cubicBezTo>
                      <a:pt x="24" y="14"/>
                      <a:pt x="24" y="14"/>
                      <a:pt x="24" y="14"/>
                    </a:cubicBezTo>
                    <a:cubicBezTo>
                      <a:pt x="24" y="13"/>
                      <a:pt x="22" y="13"/>
                      <a:pt x="22" y="14"/>
                    </a:cubicBezTo>
                    <a:cubicBezTo>
                      <a:pt x="21" y="14"/>
                      <a:pt x="21" y="15"/>
                      <a:pt x="21" y="15"/>
                    </a:cubicBezTo>
                    <a:cubicBezTo>
                      <a:pt x="21" y="16"/>
                      <a:pt x="21" y="16"/>
                      <a:pt x="21" y="17"/>
                    </a:cubicBezTo>
                    <a:cubicBezTo>
                      <a:pt x="26" y="26"/>
                      <a:pt x="26" y="26"/>
                      <a:pt x="26" y="26"/>
                    </a:cubicBezTo>
                    <a:cubicBezTo>
                      <a:pt x="24" y="27"/>
                      <a:pt x="23" y="29"/>
                      <a:pt x="21" y="31"/>
                    </a:cubicBezTo>
                    <a:cubicBezTo>
                      <a:pt x="12" y="28"/>
                      <a:pt x="12" y="28"/>
                      <a:pt x="12" y="28"/>
                    </a:cubicBezTo>
                    <a:cubicBezTo>
                      <a:pt x="11" y="27"/>
                      <a:pt x="10" y="27"/>
                      <a:pt x="9" y="28"/>
                    </a:cubicBezTo>
                    <a:cubicBezTo>
                      <a:pt x="9" y="29"/>
                      <a:pt x="9" y="29"/>
                      <a:pt x="9" y="29"/>
                    </a:cubicBezTo>
                    <a:cubicBezTo>
                      <a:pt x="9" y="30"/>
                      <a:pt x="9" y="31"/>
                      <a:pt x="10" y="31"/>
                    </a:cubicBezTo>
                    <a:cubicBezTo>
                      <a:pt x="17" y="38"/>
                      <a:pt x="17" y="38"/>
                      <a:pt x="17" y="38"/>
                    </a:cubicBezTo>
                    <a:cubicBezTo>
                      <a:pt x="16" y="40"/>
                      <a:pt x="15" y="42"/>
                      <a:pt x="14" y="45"/>
                    </a:cubicBezTo>
                    <a:cubicBezTo>
                      <a:pt x="4" y="44"/>
                      <a:pt x="4" y="44"/>
                      <a:pt x="4" y="44"/>
                    </a:cubicBezTo>
                    <a:cubicBezTo>
                      <a:pt x="3" y="44"/>
                      <a:pt x="2" y="45"/>
                      <a:pt x="2" y="46"/>
                    </a:cubicBezTo>
                    <a:cubicBezTo>
                      <a:pt x="2" y="46"/>
                      <a:pt x="2" y="46"/>
                      <a:pt x="2" y="46"/>
                    </a:cubicBezTo>
                    <a:cubicBezTo>
                      <a:pt x="2" y="47"/>
                      <a:pt x="2" y="48"/>
                      <a:pt x="3" y="48"/>
                    </a:cubicBezTo>
                    <a:cubicBezTo>
                      <a:pt x="12" y="53"/>
                      <a:pt x="12" y="53"/>
                      <a:pt x="12" y="53"/>
                    </a:cubicBezTo>
                    <a:cubicBezTo>
                      <a:pt x="12" y="55"/>
                      <a:pt x="11" y="57"/>
                      <a:pt x="11" y="60"/>
                    </a:cubicBezTo>
                    <a:cubicBezTo>
                      <a:pt x="2" y="63"/>
                      <a:pt x="2" y="63"/>
                      <a:pt x="2" y="63"/>
                    </a:cubicBezTo>
                    <a:cubicBezTo>
                      <a:pt x="1" y="63"/>
                      <a:pt x="0" y="64"/>
                      <a:pt x="0" y="65"/>
                    </a:cubicBezTo>
                    <a:cubicBezTo>
                      <a:pt x="0" y="65"/>
                      <a:pt x="0" y="65"/>
                      <a:pt x="0" y="65"/>
                    </a:cubicBezTo>
                    <a:cubicBezTo>
                      <a:pt x="0" y="66"/>
                      <a:pt x="1" y="67"/>
                      <a:pt x="2" y="67"/>
                    </a:cubicBezTo>
                    <a:cubicBezTo>
                      <a:pt x="12" y="68"/>
                      <a:pt x="12" y="68"/>
                      <a:pt x="12" y="68"/>
                    </a:cubicBezTo>
                    <a:cubicBezTo>
                      <a:pt x="12" y="71"/>
                      <a:pt x="13" y="73"/>
                      <a:pt x="14" y="75"/>
                    </a:cubicBezTo>
                    <a:cubicBezTo>
                      <a:pt x="5" y="81"/>
                      <a:pt x="5" y="81"/>
                      <a:pt x="5" y="81"/>
                    </a:cubicBezTo>
                    <a:cubicBezTo>
                      <a:pt x="5" y="81"/>
                      <a:pt x="4" y="82"/>
                      <a:pt x="4" y="83"/>
                    </a:cubicBezTo>
                    <a:cubicBezTo>
                      <a:pt x="4" y="83"/>
                      <a:pt x="4" y="83"/>
                      <a:pt x="4" y="83"/>
                    </a:cubicBezTo>
                    <a:cubicBezTo>
                      <a:pt x="5" y="84"/>
                      <a:pt x="6" y="85"/>
                      <a:pt x="7" y="84"/>
                    </a:cubicBezTo>
                    <a:cubicBezTo>
                      <a:pt x="17" y="83"/>
                      <a:pt x="17" y="83"/>
                      <a:pt x="17" y="83"/>
                    </a:cubicBezTo>
                    <a:cubicBezTo>
                      <a:pt x="18" y="85"/>
                      <a:pt x="19" y="87"/>
                      <a:pt x="20" y="89"/>
                    </a:cubicBezTo>
                    <a:cubicBezTo>
                      <a:pt x="14" y="97"/>
                      <a:pt x="14" y="97"/>
                      <a:pt x="14" y="97"/>
                    </a:cubicBezTo>
                    <a:cubicBezTo>
                      <a:pt x="14" y="97"/>
                      <a:pt x="14" y="98"/>
                      <a:pt x="14" y="98"/>
                    </a:cubicBezTo>
                    <a:cubicBezTo>
                      <a:pt x="14" y="99"/>
                      <a:pt x="14" y="99"/>
                      <a:pt x="14" y="100"/>
                    </a:cubicBezTo>
                    <a:cubicBezTo>
                      <a:pt x="15" y="100"/>
                      <a:pt x="16" y="101"/>
                      <a:pt x="17" y="100"/>
                    </a:cubicBezTo>
                    <a:cubicBezTo>
                      <a:pt x="26" y="95"/>
                      <a:pt x="26" y="95"/>
                      <a:pt x="26" y="95"/>
                    </a:cubicBezTo>
                    <a:cubicBezTo>
                      <a:pt x="28" y="97"/>
                      <a:pt x="29" y="99"/>
                      <a:pt x="31" y="100"/>
                    </a:cubicBezTo>
                    <a:cubicBezTo>
                      <a:pt x="28" y="109"/>
                      <a:pt x="28" y="109"/>
                      <a:pt x="28" y="109"/>
                    </a:cubicBezTo>
                    <a:cubicBezTo>
                      <a:pt x="28" y="110"/>
                      <a:pt x="28" y="110"/>
                      <a:pt x="28" y="110"/>
                    </a:cubicBezTo>
                    <a:cubicBezTo>
                      <a:pt x="28" y="111"/>
                      <a:pt x="28" y="112"/>
                      <a:pt x="29" y="112"/>
                    </a:cubicBezTo>
                    <a:cubicBezTo>
                      <a:pt x="30" y="113"/>
                      <a:pt x="31" y="112"/>
                      <a:pt x="31" y="112"/>
                    </a:cubicBezTo>
                    <a:cubicBezTo>
                      <a:pt x="38" y="104"/>
                      <a:pt x="38" y="104"/>
                      <a:pt x="38" y="104"/>
                    </a:cubicBezTo>
                    <a:cubicBezTo>
                      <a:pt x="40" y="106"/>
                      <a:pt x="43" y="106"/>
                      <a:pt x="45" y="107"/>
                    </a:cubicBezTo>
                    <a:cubicBezTo>
                      <a:pt x="45" y="117"/>
                      <a:pt x="45" y="117"/>
                      <a:pt x="45" y="117"/>
                    </a:cubicBezTo>
                    <a:cubicBezTo>
                      <a:pt x="45" y="117"/>
                      <a:pt x="45" y="117"/>
                      <a:pt x="45" y="118"/>
                    </a:cubicBezTo>
                    <a:cubicBezTo>
                      <a:pt x="45" y="119"/>
                      <a:pt x="45" y="119"/>
                      <a:pt x="46" y="120"/>
                    </a:cubicBezTo>
                    <a:cubicBezTo>
                      <a:pt x="47" y="120"/>
                      <a:pt x="48" y="119"/>
                      <a:pt x="49" y="118"/>
                    </a:cubicBezTo>
                    <a:cubicBezTo>
                      <a:pt x="53" y="109"/>
                      <a:pt x="53" y="109"/>
                      <a:pt x="53" y="109"/>
                    </a:cubicBezTo>
                    <a:cubicBezTo>
                      <a:pt x="55" y="110"/>
                      <a:pt x="58" y="110"/>
                      <a:pt x="60" y="110"/>
                    </a:cubicBezTo>
                    <a:cubicBezTo>
                      <a:pt x="63" y="119"/>
                      <a:pt x="63" y="119"/>
                      <a:pt x="63" y="119"/>
                    </a:cubicBezTo>
                    <a:cubicBezTo>
                      <a:pt x="63" y="120"/>
                      <a:pt x="64" y="121"/>
                      <a:pt x="65" y="121"/>
                    </a:cubicBezTo>
                    <a:cubicBezTo>
                      <a:pt x="65" y="121"/>
                      <a:pt x="65" y="121"/>
                      <a:pt x="65" y="121"/>
                    </a:cubicBezTo>
                    <a:cubicBezTo>
                      <a:pt x="66" y="121"/>
                      <a:pt x="67" y="120"/>
                      <a:pt x="67" y="119"/>
                    </a:cubicBezTo>
                    <a:cubicBezTo>
                      <a:pt x="67" y="119"/>
                      <a:pt x="67" y="119"/>
                      <a:pt x="67" y="119"/>
                    </a:cubicBezTo>
                    <a:cubicBezTo>
                      <a:pt x="68" y="109"/>
                      <a:pt x="68" y="109"/>
                      <a:pt x="68" y="109"/>
                    </a:cubicBezTo>
                    <a:cubicBezTo>
                      <a:pt x="71" y="109"/>
                      <a:pt x="73" y="108"/>
                      <a:pt x="75" y="108"/>
                    </a:cubicBezTo>
                    <a:cubicBezTo>
                      <a:pt x="81" y="116"/>
                      <a:pt x="81" y="116"/>
                      <a:pt x="81" y="116"/>
                    </a:cubicBezTo>
                    <a:cubicBezTo>
                      <a:pt x="82" y="117"/>
                      <a:pt x="83" y="117"/>
                      <a:pt x="84" y="117"/>
                    </a:cubicBezTo>
                    <a:cubicBezTo>
                      <a:pt x="84" y="117"/>
                      <a:pt x="85" y="116"/>
                      <a:pt x="85" y="115"/>
                    </a:cubicBezTo>
                    <a:cubicBezTo>
                      <a:pt x="85" y="115"/>
                      <a:pt x="85" y="115"/>
                      <a:pt x="85" y="114"/>
                    </a:cubicBezTo>
                    <a:cubicBezTo>
                      <a:pt x="83" y="104"/>
                      <a:pt x="83" y="104"/>
                      <a:pt x="83" y="104"/>
                    </a:cubicBezTo>
                    <a:cubicBezTo>
                      <a:pt x="85" y="103"/>
                      <a:pt x="87" y="102"/>
                      <a:pt x="89" y="101"/>
                    </a:cubicBezTo>
                    <a:cubicBezTo>
                      <a:pt x="97" y="107"/>
                      <a:pt x="97" y="107"/>
                      <a:pt x="97" y="107"/>
                    </a:cubicBezTo>
                    <a:cubicBezTo>
                      <a:pt x="98" y="108"/>
                      <a:pt x="99" y="108"/>
                      <a:pt x="100" y="107"/>
                    </a:cubicBezTo>
                    <a:cubicBezTo>
                      <a:pt x="100" y="107"/>
                      <a:pt x="101" y="106"/>
                      <a:pt x="101" y="106"/>
                    </a:cubicBezTo>
                    <a:cubicBezTo>
                      <a:pt x="101" y="105"/>
                      <a:pt x="100" y="105"/>
                      <a:pt x="100" y="104"/>
                    </a:cubicBezTo>
                    <a:cubicBezTo>
                      <a:pt x="96" y="95"/>
                      <a:pt x="96" y="95"/>
                      <a:pt x="96" y="95"/>
                    </a:cubicBezTo>
                    <a:cubicBezTo>
                      <a:pt x="97" y="94"/>
                      <a:pt x="99" y="92"/>
                      <a:pt x="100" y="90"/>
                    </a:cubicBezTo>
                    <a:cubicBezTo>
                      <a:pt x="110" y="93"/>
                      <a:pt x="110" y="93"/>
                      <a:pt x="110" y="93"/>
                    </a:cubicBezTo>
                    <a:cubicBezTo>
                      <a:pt x="111" y="94"/>
                      <a:pt x="112" y="94"/>
                      <a:pt x="112" y="93"/>
                    </a:cubicBezTo>
                    <a:cubicBezTo>
                      <a:pt x="113" y="92"/>
                      <a:pt x="113" y="92"/>
                      <a:pt x="113" y="92"/>
                    </a:cubicBezTo>
                    <a:cubicBezTo>
                      <a:pt x="113" y="91"/>
                      <a:pt x="112" y="90"/>
                      <a:pt x="112" y="90"/>
                    </a:cubicBezTo>
                    <a:cubicBezTo>
                      <a:pt x="105" y="83"/>
                      <a:pt x="105" y="83"/>
                      <a:pt x="105" y="83"/>
                    </a:cubicBezTo>
                    <a:cubicBezTo>
                      <a:pt x="106" y="81"/>
                      <a:pt x="107" y="79"/>
                      <a:pt x="107" y="76"/>
                    </a:cubicBezTo>
                    <a:cubicBezTo>
                      <a:pt x="117" y="77"/>
                      <a:pt x="117" y="77"/>
                      <a:pt x="117" y="77"/>
                    </a:cubicBezTo>
                    <a:cubicBezTo>
                      <a:pt x="118" y="77"/>
                      <a:pt x="120" y="76"/>
                      <a:pt x="120" y="75"/>
                    </a:cubicBezTo>
                    <a:cubicBezTo>
                      <a:pt x="120" y="75"/>
                      <a:pt x="120" y="75"/>
                      <a:pt x="120" y="75"/>
                    </a:cubicBezTo>
                    <a:cubicBezTo>
                      <a:pt x="120" y="74"/>
                      <a:pt x="119" y="73"/>
                      <a:pt x="118" y="73"/>
                    </a:cubicBezTo>
                    <a:cubicBezTo>
                      <a:pt x="109" y="68"/>
                      <a:pt x="109" y="68"/>
                      <a:pt x="109" y="68"/>
                    </a:cubicBezTo>
                    <a:cubicBezTo>
                      <a:pt x="110" y="66"/>
                      <a:pt x="110" y="64"/>
                      <a:pt x="110" y="61"/>
                    </a:cubicBezTo>
                    <a:lnTo>
                      <a:pt x="120" y="58"/>
                    </a:lnTo>
                    <a:close/>
                    <a:moveTo>
                      <a:pt x="61" y="72"/>
                    </a:moveTo>
                    <a:cubicBezTo>
                      <a:pt x="55" y="72"/>
                      <a:pt x="50" y="67"/>
                      <a:pt x="50" y="61"/>
                    </a:cubicBezTo>
                    <a:cubicBezTo>
                      <a:pt x="50" y="54"/>
                      <a:pt x="55" y="49"/>
                      <a:pt x="61" y="49"/>
                    </a:cubicBezTo>
                    <a:cubicBezTo>
                      <a:pt x="67" y="49"/>
                      <a:pt x="72" y="54"/>
                      <a:pt x="72" y="61"/>
                    </a:cubicBezTo>
                    <a:cubicBezTo>
                      <a:pt x="72" y="67"/>
                      <a:pt x="67" y="72"/>
                      <a:pt x="61" y="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6" name="Oval 21"/>
              <p:cNvSpPr>
                <a:spLocks noChangeArrowheads="1"/>
              </p:cNvSpPr>
              <p:nvPr/>
            </p:nvSpPr>
            <p:spPr bwMode="auto">
              <a:xfrm>
                <a:off x="-1055688" y="2462213"/>
                <a:ext cx="171450" cy="1714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7" name="Oval 22"/>
              <p:cNvSpPr>
                <a:spLocks noChangeArrowheads="1"/>
              </p:cNvSpPr>
              <p:nvPr/>
            </p:nvSpPr>
            <p:spPr bwMode="auto">
              <a:xfrm>
                <a:off x="-1776413" y="2792413"/>
                <a:ext cx="115888" cy="1190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8" name="Freeform 23"/>
              <p:cNvSpPr>
                <a:spLocks noEditPoints="1"/>
              </p:cNvSpPr>
              <p:nvPr/>
            </p:nvSpPr>
            <p:spPr bwMode="auto">
              <a:xfrm>
                <a:off x="-2773363" y="2439988"/>
                <a:ext cx="2692401" cy="2659063"/>
              </a:xfrm>
              <a:custGeom>
                <a:avLst/>
                <a:gdLst>
                  <a:gd name="T0" fmla="*/ 605 w 718"/>
                  <a:gd name="T1" fmla="*/ 20 h 709"/>
                  <a:gd name="T2" fmla="*/ 602 w 718"/>
                  <a:gd name="T3" fmla="*/ 58 h 709"/>
                  <a:gd name="T4" fmla="*/ 587 w 718"/>
                  <a:gd name="T5" fmla="*/ 93 h 709"/>
                  <a:gd name="T6" fmla="*/ 563 w 718"/>
                  <a:gd name="T7" fmla="*/ 121 h 709"/>
                  <a:gd name="T8" fmla="*/ 530 w 718"/>
                  <a:gd name="T9" fmla="*/ 141 h 709"/>
                  <a:gd name="T10" fmla="*/ 493 w 718"/>
                  <a:gd name="T11" fmla="*/ 149 h 709"/>
                  <a:gd name="T12" fmla="*/ 456 w 718"/>
                  <a:gd name="T13" fmla="*/ 147 h 709"/>
                  <a:gd name="T14" fmla="*/ 420 w 718"/>
                  <a:gd name="T15" fmla="*/ 134 h 709"/>
                  <a:gd name="T16" fmla="*/ 391 w 718"/>
                  <a:gd name="T17" fmla="*/ 110 h 709"/>
                  <a:gd name="T18" fmla="*/ 371 w 718"/>
                  <a:gd name="T19" fmla="*/ 78 h 709"/>
                  <a:gd name="T20" fmla="*/ 361 w 718"/>
                  <a:gd name="T21" fmla="*/ 42 h 709"/>
                  <a:gd name="T22" fmla="*/ 363 w 718"/>
                  <a:gd name="T23" fmla="*/ 4 h 709"/>
                  <a:gd name="T24" fmla="*/ 68 w 718"/>
                  <a:gd name="T25" fmla="*/ 221 h 709"/>
                  <a:gd name="T26" fmla="*/ 162 w 718"/>
                  <a:gd name="T27" fmla="*/ 514 h 709"/>
                  <a:gd name="T28" fmla="*/ 334 w 718"/>
                  <a:gd name="T29" fmla="*/ 176 h 709"/>
                  <a:gd name="T30" fmla="*/ 311 w 718"/>
                  <a:gd name="T31" fmla="*/ 189 h 709"/>
                  <a:gd name="T32" fmla="*/ 288 w 718"/>
                  <a:gd name="T33" fmla="*/ 197 h 709"/>
                  <a:gd name="T34" fmla="*/ 258 w 718"/>
                  <a:gd name="T35" fmla="*/ 192 h 709"/>
                  <a:gd name="T36" fmla="*/ 234 w 718"/>
                  <a:gd name="T37" fmla="*/ 181 h 709"/>
                  <a:gd name="T38" fmla="*/ 214 w 718"/>
                  <a:gd name="T39" fmla="*/ 164 h 709"/>
                  <a:gd name="T40" fmla="*/ 201 w 718"/>
                  <a:gd name="T41" fmla="*/ 141 h 709"/>
                  <a:gd name="T42" fmla="*/ 195 w 718"/>
                  <a:gd name="T43" fmla="*/ 116 h 709"/>
                  <a:gd name="T44" fmla="*/ 197 w 718"/>
                  <a:gd name="T45" fmla="*/ 89 h 709"/>
                  <a:gd name="T46" fmla="*/ 207 w 718"/>
                  <a:gd name="T47" fmla="*/ 64 h 709"/>
                  <a:gd name="T48" fmla="*/ 225 w 718"/>
                  <a:gd name="T49" fmla="*/ 43 h 709"/>
                  <a:gd name="T50" fmla="*/ 249 w 718"/>
                  <a:gd name="T51" fmla="*/ 29 h 709"/>
                  <a:gd name="T52" fmla="*/ 275 w 718"/>
                  <a:gd name="T53" fmla="*/ 23 h 709"/>
                  <a:gd name="T54" fmla="*/ 305 w 718"/>
                  <a:gd name="T55" fmla="*/ 28 h 709"/>
                  <a:gd name="T56" fmla="*/ 329 w 718"/>
                  <a:gd name="T57" fmla="*/ 38 h 709"/>
                  <a:gd name="T58" fmla="*/ 349 w 718"/>
                  <a:gd name="T59" fmla="*/ 55 h 709"/>
                  <a:gd name="T60" fmla="*/ 362 w 718"/>
                  <a:gd name="T61" fmla="*/ 78 h 709"/>
                  <a:gd name="T62" fmla="*/ 368 w 718"/>
                  <a:gd name="T63" fmla="*/ 104 h 709"/>
                  <a:gd name="T64" fmla="*/ 366 w 718"/>
                  <a:gd name="T65" fmla="*/ 131 h 709"/>
                  <a:gd name="T66" fmla="*/ 356 w 718"/>
                  <a:gd name="T67" fmla="*/ 156 h 709"/>
                  <a:gd name="T68" fmla="*/ 338 w 718"/>
                  <a:gd name="T69" fmla="*/ 176 h 709"/>
                  <a:gd name="T70" fmla="*/ 451 w 718"/>
                  <a:gd name="T71" fmla="*/ 208 h 709"/>
                  <a:gd name="T72" fmla="*/ 444 w 718"/>
                  <a:gd name="T73" fmla="*/ 224 h 709"/>
                  <a:gd name="T74" fmla="*/ 433 w 718"/>
                  <a:gd name="T75" fmla="*/ 237 h 709"/>
                  <a:gd name="T76" fmla="*/ 418 w 718"/>
                  <a:gd name="T77" fmla="*/ 247 h 709"/>
                  <a:gd name="T78" fmla="*/ 401 w 718"/>
                  <a:gd name="T79" fmla="*/ 251 h 709"/>
                  <a:gd name="T80" fmla="*/ 383 w 718"/>
                  <a:gd name="T81" fmla="*/ 250 h 709"/>
                  <a:gd name="T82" fmla="*/ 367 w 718"/>
                  <a:gd name="T83" fmla="*/ 243 h 709"/>
                  <a:gd name="T84" fmla="*/ 353 w 718"/>
                  <a:gd name="T85" fmla="*/ 232 h 709"/>
                  <a:gd name="T86" fmla="*/ 343 w 718"/>
                  <a:gd name="T87" fmla="*/ 217 h 709"/>
                  <a:gd name="T88" fmla="*/ 339 w 718"/>
                  <a:gd name="T89" fmla="*/ 200 h 709"/>
                  <a:gd name="T90" fmla="*/ 340 w 718"/>
                  <a:gd name="T91" fmla="*/ 183 h 709"/>
                  <a:gd name="T92" fmla="*/ 346 w 718"/>
                  <a:gd name="T93" fmla="*/ 166 h 709"/>
                  <a:gd name="T94" fmla="*/ 357 w 718"/>
                  <a:gd name="T95" fmla="*/ 153 h 709"/>
                  <a:gd name="T96" fmla="*/ 372 w 718"/>
                  <a:gd name="T97" fmla="*/ 143 h 709"/>
                  <a:gd name="T98" fmla="*/ 389 w 718"/>
                  <a:gd name="T99" fmla="*/ 138 h 709"/>
                  <a:gd name="T100" fmla="*/ 407 w 718"/>
                  <a:gd name="T101" fmla="*/ 139 h 709"/>
                  <a:gd name="T102" fmla="*/ 423 w 718"/>
                  <a:gd name="T103" fmla="*/ 146 h 709"/>
                  <a:gd name="T104" fmla="*/ 437 w 718"/>
                  <a:gd name="T105" fmla="*/ 157 h 709"/>
                  <a:gd name="T106" fmla="*/ 446 w 718"/>
                  <a:gd name="T107" fmla="*/ 172 h 709"/>
                  <a:gd name="T108" fmla="*/ 451 w 718"/>
                  <a:gd name="T109" fmla="*/ 189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18" h="709">
                    <a:moveTo>
                      <a:pt x="606" y="330"/>
                    </a:moveTo>
                    <a:cubicBezTo>
                      <a:pt x="718" y="140"/>
                      <a:pt x="627" y="0"/>
                      <a:pt x="627" y="0"/>
                    </a:cubicBezTo>
                    <a:cubicBezTo>
                      <a:pt x="578" y="0"/>
                      <a:pt x="578" y="0"/>
                      <a:pt x="578" y="0"/>
                    </a:cubicBezTo>
                    <a:cubicBezTo>
                      <a:pt x="579" y="4"/>
                      <a:pt x="580" y="9"/>
                      <a:pt x="581" y="13"/>
                    </a:cubicBezTo>
                    <a:cubicBezTo>
                      <a:pt x="601" y="16"/>
                      <a:pt x="601" y="16"/>
                      <a:pt x="601" y="16"/>
                    </a:cubicBezTo>
                    <a:cubicBezTo>
                      <a:pt x="603" y="16"/>
                      <a:pt x="605" y="18"/>
                      <a:pt x="605" y="20"/>
                    </a:cubicBezTo>
                    <a:cubicBezTo>
                      <a:pt x="605" y="20"/>
                      <a:pt x="605" y="20"/>
                      <a:pt x="605" y="20"/>
                    </a:cubicBezTo>
                    <a:cubicBezTo>
                      <a:pt x="605" y="23"/>
                      <a:pt x="604" y="24"/>
                      <a:pt x="601" y="24"/>
                    </a:cubicBezTo>
                    <a:cubicBezTo>
                      <a:pt x="582" y="30"/>
                      <a:pt x="582" y="30"/>
                      <a:pt x="582" y="30"/>
                    </a:cubicBezTo>
                    <a:cubicBezTo>
                      <a:pt x="582" y="35"/>
                      <a:pt x="581" y="40"/>
                      <a:pt x="581" y="45"/>
                    </a:cubicBezTo>
                    <a:cubicBezTo>
                      <a:pt x="599" y="54"/>
                      <a:pt x="599" y="54"/>
                      <a:pt x="599" y="54"/>
                    </a:cubicBezTo>
                    <a:cubicBezTo>
                      <a:pt x="601" y="55"/>
                      <a:pt x="602" y="56"/>
                      <a:pt x="602" y="58"/>
                    </a:cubicBezTo>
                    <a:cubicBezTo>
                      <a:pt x="602" y="58"/>
                      <a:pt x="602" y="59"/>
                      <a:pt x="602" y="59"/>
                    </a:cubicBezTo>
                    <a:cubicBezTo>
                      <a:pt x="601" y="61"/>
                      <a:pt x="599" y="62"/>
                      <a:pt x="597" y="62"/>
                    </a:cubicBezTo>
                    <a:cubicBezTo>
                      <a:pt x="577" y="62"/>
                      <a:pt x="577" y="62"/>
                      <a:pt x="577" y="62"/>
                    </a:cubicBezTo>
                    <a:cubicBezTo>
                      <a:pt x="575" y="66"/>
                      <a:pt x="573" y="71"/>
                      <a:pt x="571" y="75"/>
                    </a:cubicBezTo>
                    <a:cubicBezTo>
                      <a:pt x="585" y="89"/>
                      <a:pt x="585" y="89"/>
                      <a:pt x="585" y="89"/>
                    </a:cubicBezTo>
                    <a:cubicBezTo>
                      <a:pt x="587" y="90"/>
                      <a:pt x="587" y="91"/>
                      <a:pt x="587" y="93"/>
                    </a:cubicBezTo>
                    <a:cubicBezTo>
                      <a:pt x="587" y="94"/>
                      <a:pt x="587" y="94"/>
                      <a:pt x="587" y="95"/>
                    </a:cubicBezTo>
                    <a:cubicBezTo>
                      <a:pt x="585" y="97"/>
                      <a:pt x="583" y="97"/>
                      <a:pt x="581" y="96"/>
                    </a:cubicBezTo>
                    <a:cubicBezTo>
                      <a:pt x="562" y="90"/>
                      <a:pt x="562" y="90"/>
                      <a:pt x="562" y="90"/>
                    </a:cubicBezTo>
                    <a:cubicBezTo>
                      <a:pt x="559" y="94"/>
                      <a:pt x="556" y="97"/>
                      <a:pt x="552" y="101"/>
                    </a:cubicBezTo>
                    <a:cubicBezTo>
                      <a:pt x="562" y="119"/>
                      <a:pt x="562" y="119"/>
                      <a:pt x="562" y="119"/>
                    </a:cubicBezTo>
                    <a:cubicBezTo>
                      <a:pt x="562" y="120"/>
                      <a:pt x="563" y="120"/>
                      <a:pt x="563" y="121"/>
                    </a:cubicBezTo>
                    <a:cubicBezTo>
                      <a:pt x="563" y="122"/>
                      <a:pt x="562" y="124"/>
                      <a:pt x="561" y="124"/>
                    </a:cubicBezTo>
                    <a:cubicBezTo>
                      <a:pt x="559" y="126"/>
                      <a:pt x="557" y="126"/>
                      <a:pt x="555" y="124"/>
                    </a:cubicBezTo>
                    <a:cubicBezTo>
                      <a:pt x="539" y="112"/>
                      <a:pt x="539" y="112"/>
                      <a:pt x="539" y="112"/>
                    </a:cubicBezTo>
                    <a:cubicBezTo>
                      <a:pt x="535" y="114"/>
                      <a:pt x="531" y="117"/>
                      <a:pt x="527" y="119"/>
                    </a:cubicBezTo>
                    <a:cubicBezTo>
                      <a:pt x="530" y="139"/>
                      <a:pt x="530" y="139"/>
                      <a:pt x="530" y="139"/>
                    </a:cubicBezTo>
                    <a:cubicBezTo>
                      <a:pt x="530" y="140"/>
                      <a:pt x="530" y="140"/>
                      <a:pt x="530" y="141"/>
                    </a:cubicBezTo>
                    <a:cubicBezTo>
                      <a:pt x="530" y="142"/>
                      <a:pt x="529" y="144"/>
                      <a:pt x="528" y="145"/>
                    </a:cubicBezTo>
                    <a:cubicBezTo>
                      <a:pt x="526" y="145"/>
                      <a:pt x="523" y="144"/>
                      <a:pt x="522" y="142"/>
                    </a:cubicBezTo>
                    <a:cubicBezTo>
                      <a:pt x="511" y="126"/>
                      <a:pt x="511" y="126"/>
                      <a:pt x="511" y="126"/>
                    </a:cubicBezTo>
                    <a:cubicBezTo>
                      <a:pt x="506" y="127"/>
                      <a:pt x="501" y="128"/>
                      <a:pt x="497" y="129"/>
                    </a:cubicBezTo>
                    <a:cubicBezTo>
                      <a:pt x="493" y="149"/>
                      <a:pt x="493" y="149"/>
                      <a:pt x="493" y="149"/>
                    </a:cubicBezTo>
                    <a:cubicBezTo>
                      <a:pt x="493" y="149"/>
                      <a:pt x="493" y="149"/>
                      <a:pt x="493" y="149"/>
                    </a:cubicBezTo>
                    <a:cubicBezTo>
                      <a:pt x="493" y="151"/>
                      <a:pt x="492" y="153"/>
                      <a:pt x="490" y="153"/>
                    </a:cubicBezTo>
                    <a:cubicBezTo>
                      <a:pt x="490" y="153"/>
                      <a:pt x="490" y="153"/>
                      <a:pt x="489" y="153"/>
                    </a:cubicBezTo>
                    <a:cubicBezTo>
                      <a:pt x="487" y="153"/>
                      <a:pt x="486" y="152"/>
                      <a:pt x="485" y="150"/>
                    </a:cubicBezTo>
                    <a:cubicBezTo>
                      <a:pt x="479" y="130"/>
                      <a:pt x="479" y="130"/>
                      <a:pt x="479" y="130"/>
                    </a:cubicBezTo>
                    <a:cubicBezTo>
                      <a:pt x="475" y="130"/>
                      <a:pt x="470" y="130"/>
                      <a:pt x="465" y="129"/>
                    </a:cubicBezTo>
                    <a:cubicBezTo>
                      <a:pt x="456" y="147"/>
                      <a:pt x="456" y="147"/>
                      <a:pt x="456" y="147"/>
                    </a:cubicBezTo>
                    <a:cubicBezTo>
                      <a:pt x="455" y="149"/>
                      <a:pt x="453" y="151"/>
                      <a:pt x="451" y="150"/>
                    </a:cubicBezTo>
                    <a:cubicBezTo>
                      <a:pt x="449" y="150"/>
                      <a:pt x="448" y="148"/>
                      <a:pt x="448" y="146"/>
                    </a:cubicBezTo>
                    <a:cubicBezTo>
                      <a:pt x="448" y="146"/>
                      <a:pt x="448" y="146"/>
                      <a:pt x="448" y="145"/>
                    </a:cubicBezTo>
                    <a:cubicBezTo>
                      <a:pt x="448" y="125"/>
                      <a:pt x="448" y="125"/>
                      <a:pt x="448" y="125"/>
                    </a:cubicBezTo>
                    <a:cubicBezTo>
                      <a:pt x="444" y="123"/>
                      <a:pt x="439" y="121"/>
                      <a:pt x="435" y="119"/>
                    </a:cubicBezTo>
                    <a:cubicBezTo>
                      <a:pt x="420" y="134"/>
                      <a:pt x="420" y="134"/>
                      <a:pt x="420" y="134"/>
                    </a:cubicBezTo>
                    <a:cubicBezTo>
                      <a:pt x="419" y="135"/>
                      <a:pt x="417" y="136"/>
                      <a:pt x="415" y="135"/>
                    </a:cubicBezTo>
                    <a:cubicBezTo>
                      <a:pt x="414" y="134"/>
                      <a:pt x="413" y="133"/>
                      <a:pt x="413" y="131"/>
                    </a:cubicBezTo>
                    <a:cubicBezTo>
                      <a:pt x="413" y="131"/>
                      <a:pt x="413" y="130"/>
                      <a:pt x="414" y="129"/>
                    </a:cubicBezTo>
                    <a:cubicBezTo>
                      <a:pt x="420" y="110"/>
                      <a:pt x="420" y="110"/>
                      <a:pt x="420" y="110"/>
                    </a:cubicBezTo>
                    <a:cubicBezTo>
                      <a:pt x="416" y="107"/>
                      <a:pt x="413" y="104"/>
                      <a:pt x="409" y="101"/>
                    </a:cubicBezTo>
                    <a:cubicBezTo>
                      <a:pt x="391" y="110"/>
                      <a:pt x="391" y="110"/>
                      <a:pt x="391" y="110"/>
                    </a:cubicBezTo>
                    <a:cubicBezTo>
                      <a:pt x="389" y="111"/>
                      <a:pt x="387" y="111"/>
                      <a:pt x="386" y="109"/>
                    </a:cubicBezTo>
                    <a:cubicBezTo>
                      <a:pt x="385" y="109"/>
                      <a:pt x="385" y="108"/>
                      <a:pt x="385" y="107"/>
                    </a:cubicBezTo>
                    <a:cubicBezTo>
                      <a:pt x="385" y="106"/>
                      <a:pt x="385" y="104"/>
                      <a:pt x="386" y="104"/>
                    </a:cubicBezTo>
                    <a:cubicBezTo>
                      <a:pt x="398" y="87"/>
                      <a:pt x="398" y="87"/>
                      <a:pt x="398" y="87"/>
                    </a:cubicBezTo>
                    <a:cubicBezTo>
                      <a:pt x="395" y="83"/>
                      <a:pt x="393" y="79"/>
                      <a:pt x="391" y="75"/>
                    </a:cubicBezTo>
                    <a:cubicBezTo>
                      <a:pt x="371" y="78"/>
                      <a:pt x="371" y="78"/>
                      <a:pt x="371" y="78"/>
                    </a:cubicBezTo>
                    <a:cubicBezTo>
                      <a:pt x="369" y="79"/>
                      <a:pt x="366" y="78"/>
                      <a:pt x="365" y="76"/>
                    </a:cubicBezTo>
                    <a:cubicBezTo>
                      <a:pt x="365" y="75"/>
                      <a:pt x="365" y="75"/>
                      <a:pt x="365" y="74"/>
                    </a:cubicBezTo>
                    <a:cubicBezTo>
                      <a:pt x="365" y="73"/>
                      <a:pt x="366" y="71"/>
                      <a:pt x="368" y="71"/>
                    </a:cubicBezTo>
                    <a:cubicBezTo>
                      <a:pt x="384" y="59"/>
                      <a:pt x="384" y="59"/>
                      <a:pt x="384" y="59"/>
                    </a:cubicBezTo>
                    <a:cubicBezTo>
                      <a:pt x="383" y="54"/>
                      <a:pt x="382" y="50"/>
                      <a:pt x="381" y="45"/>
                    </a:cubicBezTo>
                    <a:cubicBezTo>
                      <a:pt x="361" y="42"/>
                      <a:pt x="361" y="42"/>
                      <a:pt x="361" y="42"/>
                    </a:cubicBezTo>
                    <a:cubicBezTo>
                      <a:pt x="359" y="42"/>
                      <a:pt x="357" y="40"/>
                      <a:pt x="357" y="38"/>
                    </a:cubicBezTo>
                    <a:cubicBezTo>
                      <a:pt x="357" y="38"/>
                      <a:pt x="357" y="38"/>
                      <a:pt x="357" y="38"/>
                    </a:cubicBezTo>
                    <a:cubicBezTo>
                      <a:pt x="357" y="36"/>
                      <a:pt x="358" y="34"/>
                      <a:pt x="360" y="34"/>
                    </a:cubicBezTo>
                    <a:cubicBezTo>
                      <a:pt x="380" y="28"/>
                      <a:pt x="380" y="28"/>
                      <a:pt x="380" y="28"/>
                    </a:cubicBezTo>
                    <a:cubicBezTo>
                      <a:pt x="380" y="23"/>
                      <a:pt x="380" y="18"/>
                      <a:pt x="381" y="13"/>
                    </a:cubicBezTo>
                    <a:cubicBezTo>
                      <a:pt x="363" y="4"/>
                      <a:pt x="363" y="4"/>
                      <a:pt x="363" y="4"/>
                    </a:cubicBezTo>
                    <a:cubicBezTo>
                      <a:pt x="361" y="4"/>
                      <a:pt x="360" y="2"/>
                      <a:pt x="360" y="0"/>
                    </a:cubicBezTo>
                    <a:cubicBezTo>
                      <a:pt x="360" y="0"/>
                      <a:pt x="360" y="0"/>
                      <a:pt x="360" y="0"/>
                    </a:cubicBezTo>
                    <a:cubicBezTo>
                      <a:pt x="110" y="0"/>
                      <a:pt x="110" y="0"/>
                      <a:pt x="110" y="0"/>
                    </a:cubicBezTo>
                    <a:cubicBezTo>
                      <a:pt x="103" y="41"/>
                      <a:pt x="83" y="85"/>
                      <a:pt x="83" y="85"/>
                    </a:cubicBezTo>
                    <a:cubicBezTo>
                      <a:pt x="71" y="115"/>
                      <a:pt x="79" y="137"/>
                      <a:pt x="79" y="137"/>
                    </a:cubicBezTo>
                    <a:cubicBezTo>
                      <a:pt x="103" y="178"/>
                      <a:pt x="84" y="200"/>
                      <a:pt x="68" y="221"/>
                    </a:cubicBezTo>
                    <a:cubicBezTo>
                      <a:pt x="53" y="242"/>
                      <a:pt x="0" y="315"/>
                      <a:pt x="51" y="317"/>
                    </a:cubicBezTo>
                    <a:cubicBezTo>
                      <a:pt x="99" y="318"/>
                      <a:pt x="84" y="334"/>
                      <a:pt x="84" y="334"/>
                    </a:cubicBezTo>
                    <a:cubicBezTo>
                      <a:pt x="63" y="380"/>
                      <a:pt x="96" y="381"/>
                      <a:pt x="96" y="381"/>
                    </a:cubicBezTo>
                    <a:cubicBezTo>
                      <a:pt x="81" y="408"/>
                      <a:pt x="103" y="409"/>
                      <a:pt x="103" y="409"/>
                    </a:cubicBezTo>
                    <a:cubicBezTo>
                      <a:pt x="135" y="409"/>
                      <a:pt x="118" y="438"/>
                      <a:pt x="118" y="438"/>
                    </a:cubicBezTo>
                    <a:cubicBezTo>
                      <a:pt x="79" y="481"/>
                      <a:pt x="113" y="524"/>
                      <a:pt x="162" y="514"/>
                    </a:cubicBezTo>
                    <a:cubicBezTo>
                      <a:pt x="259" y="494"/>
                      <a:pt x="309" y="527"/>
                      <a:pt x="286" y="597"/>
                    </a:cubicBezTo>
                    <a:cubicBezTo>
                      <a:pt x="263" y="666"/>
                      <a:pt x="232" y="709"/>
                      <a:pt x="232" y="709"/>
                    </a:cubicBezTo>
                    <a:cubicBezTo>
                      <a:pt x="659" y="709"/>
                      <a:pt x="659" y="709"/>
                      <a:pt x="659" y="709"/>
                    </a:cubicBezTo>
                    <a:cubicBezTo>
                      <a:pt x="568" y="521"/>
                      <a:pt x="568" y="521"/>
                      <a:pt x="568" y="521"/>
                    </a:cubicBezTo>
                    <a:cubicBezTo>
                      <a:pt x="540" y="458"/>
                      <a:pt x="606" y="330"/>
                      <a:pt x="606" y="330"/>
                    </a:cubicBezTo>
                    <a:close/>
                    <a:moveTo>
                      <a:pt x="334" y="176"/>
                    </a:moveTo>
                    <a:cubicBezTo>
                      <a:pt x="322" y="168"/>
                      <a:pt x="322" y="168"/>
                      <a:pt x="322" y="168"/>
                    </a:cubicBezTo>
                    <a:cubicBezTo>
                      <a:pt x="320" y="169"/>
                      <a:pt x="317" y="171"/>
                      <a:pt x="314" y="173"/>
                    </a:cubicBezTo>
                    <a:cubicBezTo>
                      <a:pt x="316" y="187"/>
                      <a:pt x="316" y="187"/>
                      <a:pt x="316" y="187"/>
                    </a:cubicBezTo>
                    <a:cubicBezTo>
                      <a:pt x="316" y="187"/>
                      <a:pt x="316" y="188"/>
                      <a:pt x="316" y="188"/>
                    </a:cubicBezTo>
                    <a:cubicBezTo>
                      <a:pt x="316" y="189"/>
                      <a:pt x="315" y="190"/>
                      <a:pt x="314" y="191"/>
                    </a:cubicBezTo>
                    <a:cubicBezTo>
                      <a:pt x="313" y="191"/>
                      <a:pt x="311" y="190"/>
                      <a:pt x="311" y="189"/>
                    </a:cubicBezTo>
                    <a:cubicBezTo>
                      <a:pt x="302" y="177"/>
                      <a:pt x="302" y="177"/>
                      <a:pt x="302" y="177"/>
                    </a:cubicBezTo>
                    <a:cubicBezTo>
                      <a:pt x="299" y="178"/>
                      <a:pt x="296" y="179"/>
                      <a:pt x="293" y="180"/>
                    </a:cubicBezTo>
                    <a:cubicBezTo>
                      <a:pt x="290" y="194"/>
                      <a:pt x="290" y="194"/>
                      <a:pt x="290" y="194"/>
                    </a:cubicBezTo>
                    <a:cubicBezTo>
                      <a:pt x="290" y="194"/>
                      <a:pt x="290" y="194"/>
                      <a:pt x="290" y="194"/>
                    </a:cubicBezTo>
                    <a:cubicBezTo>
                      <a:pt x="290" y="195"/>
                      <a:pt x="289" y="197"/>
                      <a:pt x="288" y="197"/>
                    </a:cubicBezTo>
                    <a:cubicBezTo>
                      <a:pt x="288" y="197"/>
                      <a:pt x="288" y="197"/>
                      <a:pt x="288" y="197"/>
                    </a:cubicBezTo>
                    <a:cubicBezTo>
                      <a:pt x="286" y="197"/>
                      <a:pt x="285" y="196"/>
                      <a:pt x="285" y="194"/>
                    </a:cubicBezTo>
                    <a:cubicBezTo>
                      <a:pt x="281" y="180"/>
                      <a:pt x="281" y="180"/>
                      <a:pt x="281" y="180"/>
                    </a:cubicBezTo>
                    <a:cubicBezTo>
                      <a:pt x="277" y="180"/>
                      <a:pt x="274" y="180"/>
                      <a:pt x="270" y="180"/>
                    </a:cubicBezTo>
                    <a:cubicBezTo>
                      <a:pt x="264" y="192"/>
                      <a:pt x="264" y="192"/>
                      <a:pt x="264" y="192"/>
                    </a:cubicBezTo>
                    <a:cubicBezTo>
                      <a:pt x="264" y="194"/>
                      <a:pt x="262" y="195"/>
                      <a:pt x="261" y="194"/>
                    </a:cubicBezTo>
                    <a:cubicBezTo>
                      <a:pt x="259" y="194"/>
                      <a:pt x="258" y="193"/>
                      <a:pt x="258" y="192"/>
                    </a:cubicBezTo>
                    <a:cubicBezTo>
                      <a:pt x="258" y="191"/>
                      <a:pt x="258" y="191"/>
                      <a:pt x="259" y="191"/>
                    </a:cubicBezTo>
                    <a:cubicBezTo>
                      <a:pt x="259" y="177"/>
                      <a:pt x="259" y="177"/>
                      <a:pt x="259" y="177"/>
                    </a:cubicBezTo>
                    <a:cubicBezTo>
                      <a:pt x="255" y="176"/>
                      <a:pt x="252" y="174"/>
                      <a:pt x="249" y="173"/>
                    </a:cubicBezTo>
                    <a:cubicBezTo>
                      <a:pt x="239" y="183"/>
                      <a:pt x="239" y="183"/>
                      <a:pt x="239" y="183"/>
                    </a:cubicBezTo>
                    <a:cubicBezTo>
                      <a:pt x="238" y="184"/>
                      <a:pt x="237" y="185"/>
                      <a:pt x="235" y="184"/>
                    </a:cubicBezTo>
                    <a:cubicBezTo>
                      <a:pt x="235" y="183"/>
                      <a:pt x="234" y="182"/>
                      <a:pt x="234" y="181"/>
                    </a:cubicBezTo>
                    <a:cubicBezTo>
                      <a:pt x="234" y="181"/>
                      <a:pt x="234" y="180"/>
                      <a:pt x="235" y="180"/>
                    </a:cubicBezTo>
                    <a:cubicBezTo>
                      <a:pt x="239" y="166"/>
                      <a:pt x="239" y="166"/>
                      <a:pt x="239" y="166"/>
                    </a:cubicBezTo>
                    <a:cubicBezTo>
                      <a:pt x="236" y="164"/>
                      <a:pt x="234" y="162"/>
                      <a:pt x="231" y="160"/>
                    </a:cubicBezTo>
                    <a:cubicBezTo>
                      <a:pt x="219" y="166"/>
                      <a:pt x="219" y="166"/>
                      <a:pt x="219" y="166"/>
                    </a:cubicBezTo>
                    <a:cubicBezTo>
                      <a:pt x="218" y="167"/>
                      <a:pt x="216" y="167"/>
                      <a:pt x="215" y="166"/>
                    </a:cubicBezTo>
                    <a:cubicBezTo>
                      <a:pt x="214" y="165"/>
                      <a:pt x="214" y="165"/>
                      <a:pt x="214" y="164"/>
                    </a:cubicBezTo>
                    <a:cubicBezTo>
                      <a:pt x="214" y="163"/>
                      <a:pt x="214" y="163"/>
                      <a:pt x="215" y="162"/>
                    </a:cubicBezTo>
                    <a:cubicBezTo>
                      <a:pt x="224" y="151"/>
                      <a:pt x="224" y="151"/>
                      <a:pt x="224" y="151"/>
                    </a:cubicBezTo>
                    <a:cubicBezTo>
                      <a:pt x="222" y="148"/>
                      <a:pt x="220" y="145"/>
                      <a:pt x="218" y="142"/>
                    </a:cubicBezTo>
                    <a:cubicBezTo>
                      <a:pt x="204" y="144"/>
                      <a:pt x="204" y="144"/>
                      <a:pt x="204" y="144"/>
                    </a:cubicBezTo>
                    <a:cubicBezTo>
                      <a:pt x="203" y="145"/>
                      <a:pt x="201" y="144"/>
                      <a:pt x="201" y="143"/>
                    </a:cubicBezTo>
                    <a:cubicBezTo>
                      <a:pt x="201" y="142"/>
                      <a:pt x="201" y="142"/>
                      <a:pt x="201" y="141"/>
                    </a:cubicBezTo>
                    <a:cubicBezTo>
                      <a:pt x="201" y="140"/>
                      <a:pt x="201" y="139"/>
                      <a:pt x="202" y="139"/>
                    </a:cubicBezTo>
                    <a:cubicBezTo>
                      <a:pt x="214" y="131"/>
                      <a:pt x="214" y="131"/>
                      <a:pt x="214" y="131"/>
                    </a:cubicBezTo>
                    <a:cubicBezTo>
                      <a:pt x="213" y="127"/>
                      <a:pt x="212" y="124"/>
                      <a:pt x="212" y="121"/>
                    </a:cubicBezTo>
                    <a:cubicBezTo>
                      <a:pt x="198" y="119"/>
                      <a:pt x="198" y="119"/>
                      <a:pt x="198" y="119"/>
                    </a:cubicBezTo>
                    <a:cubicBezTo>
                      <a:pt x="196" y="119"/>
                      <a:pt x="195" y="118"/>
                      <a:pt x="195" y="116"/>
                    </a:cubicBezTo>
                    <a:cubicBezTo>
                      <a:pt x="195" y="116"/>
                      <a:pt x="195" y="116"/>
                      <a:pt x="195" y="116"/>
                    </a:cubicBezTo>
                    <a:cubicBezTo>
                      <a:pt x="195" y="114"/>
                      <a:pt x="196" y="113"/>
                      <a:pt x="197" y="113"/>
                    </a:cubicBezTo>
                    <a:cubicBezTo>
                      <a:pt x="211" y="109"/>
                      <a:pt x="211" y="109"/>
                      <a:pt x="211" y="109"/>
                    </a:cubicBezTo>
                    <a:cubicBezTo>
                      <a:pt x="211" y="105"/>
                      <a:pt x="211" y="102"/>
                      <a:pt x="212" y="99"/>
                    </a:cubicBezTo>
                    <a:cubicBezTo>
                      <a:pt x="199" y="92"/>
                      <a:pt x="199" y="92"/>
                      <a:pt x="199" y="92"/>
                    </a:cubicBezTo>
                    <a:cubicBezTo>
                      <a:pt x="198" y="92"/>
                      <a:pt x="197" y="91"/>
                      <a:pt x="197" y="89"/>
                    </a:cubicBezTo>
                    <a:cubicBezTo>
                      <a:pt x="197" y="89"/>
                      <a:pt x="197" y="89"/>
                      <a:pt x="197" y="89"/>
                    </a:cubicBezTo>
                    <a:cubicBezTo>
                      <a:pt x="197" y="87"/>
                      <a:pt x="199" y="86"/>
                      <a:pt x="200" y="87"/>
                    </a:cubicBezTo>
                    <a:cubicBezTo>
                      <a:pt x="215" y="87"/>
                      <a:pt x="215" y="87"/>
                      <a:pt x="215" y="87"/>
                    </a:cubicBezTo>
                    <a:cubicBezTo>
                      <a:pt x="216" y="84"/>
                      <a:pt x="217" y="81"/>
                      <a:pt x="218" y="78"/>
                    </a:cubicBezTo>
                    <a:cubicBezTo>
                      <a:pt x="208" y="68"/>
                      <a:pt x="208" y="68"/>
                      <a:pt x="208" y="68"/>
                    </a:cubicBezTo>
                    <a:cubicBezTo>
                      <a:pt x="208" y="67"/>
                      <a:pt x="207" y="66"/>
                      <a:pt x="207" y="65"/>
                    </a:cubicBezTo>
                    <a:cubicBezTo>
                      <a:pt x="207" y="65"/>
                      <a:pt x="207" y="64"/>
                      <a:pt x="207" y="64"/>
                    </a:cubicBezTo>
                    <a:cubicBezTo>
                      <a:pt x="208" y="62"/>
                      <a:pt x="210" y="62"/>
                      <a:pt x="211" y="63"/>
                    </a:cubicBezTo>
                    <a:cubicBezTo>
                      <a:pt x="225" y="67"/>
                      <a:pt x="225" y="67"/>
                      <a:pt x="225" y="67"/>
                    </a:cubicBezTo>
                    <a:cubicBezTo>
                      <a:pt x="227" y="65"/>
                      <a:pt x="229" y="62"/>
                      <a:pt x="232" y="60"/>
                    </a:cubicBezTo>
                    <a:cubicBezTo>
                      <a:pt x="225" y="47"/>
                      <a:pt x="225" y="47"/>
                      <a:pt x="225" y="47"/>
                    </a:cubicBezTo>
                    <a:cubicBezTo>
                      <a:pt x="225" y="46"/>
                      <a:pt x="224" y="46"/>
                      <a:pt x="224" y="45"/>
                    </a:cubicBezTo>
                    <a:cubicBezTo>
                      <a:pt x="224" y="44"/>
                      <a:pt x="225" y="44"/>
                      <a:pt x="225" y="43"/>
                    </a:cubicBezTo>
                    <a:cubicBezTo>
                      <a:pt x="227" y="42"/>
                      <a:pt x="228" y="42"/>
                      <a:pt x="229" y="43"/>
                    </a:cubicBezTo>
                    <a:cubicBezTo>
                      <a:pt x="241" y="52"/>
                      <a:pt x="241" y="52"/>
                      <a:pt x="241" y="52"/>
                    </a:cubicBezTo>
                    <a:cubicBezTo>
                      <a:pt x="243" y="50"/>
                      <a:pt x="246" y="48"/>
                      <a:pt x="249" y="47"/>
                    </a:cubicBezTo>
                    <a:cubicBezTo>
                      <a:pt x="247" y="33"/>
                      <a:pt x="247" y="33"/>
                      <a:pt x="247" y="33"/>
                    </a:cubicBezTo>
                    <a:cubicBezTo>
                      <a:pt x="247" y="32"/>
                      <a:pt x="247" y="32"/>
                      <a:pt x="247" y="32"/>
                    </a:cubicBezTo>
                    <a:cubicBezTo>
                      <a:pt x="247" y="30"/>
                      <a:pt x="248" y="29"/>
                      <a:pt x="249" y="29"/>
                    </a:cubicBezTo>
                    <a:cubicBezTo>
                      <a:pt x="250" y="28"/>
                      <a:pt x="252" y="29"/>
                      <a:pt x="252" y="31"/>
                    </a:cubicBezTo>
                    <a:cubicBezTo>
                      <a:pt x="261" y="42"/>
                      <a:pt x="261" y="42"/>
                      <a:pt x="261" y="42"/>
                    </a:cubicBezTo>
                    <a:cubicBezTo>
                      <a:pt x="264" y="41"/>
                      <a:pt x="267" y="40"/>
                      <a:pt x="270" y="40"/>
                    </a:cubicBezTo>
                    <a:cubicBezTo>
                      <a:pt x="273" y="26"/>
                      <a:pt x="273" y="26"/>
                      <a:pt x="273" y="26"/>
                    </a:cubicBezTo>
                    <a:cubicBezTo>
                      <a:pt x="273" y="26"/>
                      <a:pt x="273" y="26"/>
                      <a:pt x="273" y="26"/>
                    </a:cubicBezTo>
                    <a:cubicBezTo>
                      <a:pt x="273" y="24"/>
                      <a:pt x="274" y="23"/>
                      <a:pt x="275" y="23"/>
                    </a:cubicBezTo>
                    <a:cubicBezTo>
                      <a:pt x="277" y="23"/>
                      <a:pt x="278" y="24"/>
                      <a:pt x="278" y="25"/>
                    </a:cubicBezTo>
                    <a:cubicBezTo>
                      <a:pt x="282" y="39"/>
                      <a:pt x="282" y="39"/>
                      <a:pt x="282" y="39"/>
                    </a:cubicBezTo>
                    <a:cubicBezTo>
                      <a:pt x="286" y="39"/>
                      <a:pt x="289" y="39"/>
                      <a:pt x="293" y="40"/>
                    </a:cubicBezTo>
                    <a:cubicBezTo>
                      <a:pt x="299" y="27"/>
                      <a:pt x="299" y="27"/>
                      <a:pt x="299" y="27"/>
                    </a:cubicBezTo>
                    <a:cubicBezTo>
                      <a:pt x="299" y="26"/>
                      <a:pt x="301" y="25"/>
                      <a:pt x="302" y="25"/>
                    </a:cubicBezTo>
                    <a:cubicBezTo>
                      <a:pt x="304" y="25"/>
                      <a:pt x="305" y="27"/>
                      <a:pt x="305" y="28"/>
                    </a:cubicBezTo>
                    <a:cubicBezTo>
                      <a:pt x="305" y="28"/>
                      <a:pt x="305" y="28"/>
                      <a:pt x="304" y="29"/>
                    </a:cubicBezTo>
                    <a:cubicBezTo>
                      <a:pt x="304" y="43"/>
                      <a:pt x="304" y="43"/>
                      <a:pt x="304" y="43"/>
                    </a:cubicBezTo>
                    <a:cubicBezTo>
                      <a:pt x="308" y="44"/>
                      <a:pt x="311" y="45"/>
                      <a:pt x="314" y="47"/>
                    </a:cubicBezTo>
                    <a:cubicBezTo>
                      <a:pt x="324" y="37"/>
                      <a:pt x="324" y="37"/>
                      <a:pt x="324" y="37"/>
                    </a:cubicBezTo>
                    <a:cubicBezTo>
                      <a:pt x="325" y="35"/>
                      <a:pt x="326" y="35"/>
                      <a:pt x="328" y="36"/>
                    </a:cubicBezTo>
                    <a:cubicBezTo>
                      <a:pt x="328" y="36"/>
                      <a:pt x="329" y="37"/>
                      <a:pt x="329" y="38"/>
                    </a:cubicBezTo>
                    <a:cubicBezTo>
                      <a:pt x="329" y="39"/>
                      <a:pt x="329" y="39"/>
                      <a:pt x="328" y="40"/>
                    </a:cubicBezTo>
                    <a:cubicBezTo>
                      <a:pt x="324" y="53"/>
                      <a:pt x="324" y="53"/>
                      <a:pt x="324" y="53"/>
                    </a:cubicBezTo>
                    <a:cubicBezTo>
                      <a:pt x="327" y="55"/>
                      <a:pt x="329" y="57"/>
                      <a:pt x="332" y="60"/>
                    </a:cubicBezTo>
                    <a:cubicBezTo>
                      <a:pt x="344" y="53"/>
                      <a:pt x="344" y="53"/>
                      <a:pt x="344" y="53"/>
                    </a:cubicBezTo>
                    <a:cubicBezTo>
                      <a:pt x="345" y="52"/>
                      <a:pt x="347" y="52"/>
                      <a:pt x="348" y="54"/>
                    </a:cubicBezTo>
                    <a:cubicBezTo>
                      <a:pt x="349" y="54"/>
                      <a:pt x="349" y="55"/>
                      <a:pt x="349" y="55"/>
                    </a:cubicBezTo>
                    <a:cubicBezTo>
                      <a:pt x="349" y="56"/>
                      <a:pt x="349" y="57"/>
                      <a:pt x="348" y="58"/>
                    </a:cubicBezTo>
                    <a:cubicBezTo>
                      <a:pt x="339" y="69"/>
                      <a:pt x="339" y="69"/>
                      <a:pt x="339" y="69"/>
                    </a:cubicBezTo>
                    <a:cubicBezTo>
                      <a:pt x="341" y="72"/>
                      <a:pt x="343" y="75"/>
                      <a:pt x="345" y="78"/>
                    </a:cubicBezTo>
                    <a:cubicBezTo>
                      <a:pt x="359" y="75"/>
                      <a:pt x="359" y="75"/>
                      <a:pt x="359" y="75"/>
                    </a:cubicBezTo>
                    <a:cubicBezTo>
                      <a:pt x="360" y="75"/>
                      <a:pt x="362" y="76"/>
                      <a:pt x="362" y="77"/>
                    </a:cubicBezTo>
                    <a:cubicBezTo>
                      <a:pt x="362" y="77"/>
                      <a:pt x="362" y="78"/>
                      <a:pt x="362" y="78"/>
                    </a:cubicBezTo>
                    <a:cubicBezTo>
                      <a:pt x="362" y="79"/>
                      <a:pt x="362" y="80"/>
                      <a:pt x="361" y="81"/>
                    </a:cubicBezTo>
                    <a:cubicBezTo>
                      <a:pt x="349" y="89"/>
                      <a:pt x="349" y="89"/>
                      <a:pt x="349" y="89"/>
                    </a:cubicBezTo>
                    <a:cubicBezTo>
                      <a:pt x="350" y="92"/>
                      <a:pt x="351" y="95"/>
                      <a:pt x="351" y="99"/>
                    </a:cubicBezTo>
                    <a:cubicBezTo>
                      <a:pt x="365" y="101"/>
                      <a:pt x="365" y="101"/>
                      <a:pt x="365" y="101"/>
                    </a:cubicBezTo>
                    <a:cubicBezTo>
                      <a:pt x="367" y="101"/>
                      <a:pt x="368" y="102"/>
                      <a:pt x="368" y="104"/>
                    </a:cubicBezTo>
                    <a:cubicBezTo>
                      <a:pt x="368" y="104"/>
                      <a:pt x="368" y="104"/>
                      <a:pt x="368" y="104"/>
                    </a:cubicBezTo>
                    <a:cubicBezTo>
                      <a:pt x="368" y="105"/>
                      <a:pt x="367" y="106"/>
                      <a:pt x="366" y="107"/>
                    </a:cubicBezTo>
                    <a:cubicBezTo>
                      <a:pt x="352" y="111"/>
                      <a:pt x="352" y="111"/>
                      <a:pt x="352" y="111"/>
                    </a:cubicBezTo>
                    <a:cubicBezTo>
                      <a:pt x="352" y="114"/>
                      <a:pt x="352" y="118"/>
                      <a:pt x="351" y="121"/>
                    </a:cubicBezTo>
                    <a:cubicBezTo>
                      <a:pt x="364" y="127"/>
                      <a:pt x="364" y="127"/>
                      <a:pt x="364" y="127"/>
                    </a:cubicBezTo>
                    <a:cubicBezTo>
                      <a:pt x="365" y="128"/>
                      <a:pt x="366" y="129"/>
                      <a:pt x="366" y="130"/>
                    </a:cubicBezTo>
                    <a:cubicBezTo>
                      <a:pt x="366" y="130"/>
                      <a:pt x="366" y="130"/>
                      <a:pt x="366" y="131"/>
                    </a:cubicBezTo>
                    <a:cubicBezTo>
                      <a:pt x="366" y="132"/>
                      <a:pt x="364" y="133"/>
                      <a:pt x="363" y="133"/>
                    </a:cubicBezTo>
                    <a:cubicBezTo>
                      <a:pt x="348" y="133"/>
                      <a:pt x="348" y="133"/>
                      <a:pt x="348" y="133"/>
                    </a:cubicBezTo>
                    <a:cubicBezTo>
                      <a:pt x="347" y="136"/>
                      <a:pt x="346" y="139"/>
                      <a:pt x="345" y="142"/>
                    </a:cubicBezTo>
                    <a:cubicBezTo>
                      <a:pt x="355" y="152"/>
                      <a:pt x="355" y="152"/>
                      <a:pt x="355" y="152"/>
                    </a:cubicBezTo>
                    <a:cubicBezTo>
                      <a:pt x="355" y="153"/>
                      <a:pt x="356" y="153"/>
                      <a:pt x="356" y="154"/>
                    </a:cubicBezTo>
                    <a:cubicBezTo>
                      <a:pt x="356" y="155"/>
                      <a:pt x="356" y="155"/>
                      <a:pt x="356" y="156"/>
                    </a:cubicBezTo>
                    <a:cubicBezTo>
                      <a:pt x="355" y="157"/>
                      <a:pt x="353" y="158"/>
                      <a:pt x="352" y="157"/>
                    </a:cubicBezTo>
                    <a:cubicBezTo>
                      <a:pt x="338" y="152"/>
                      <a:pt x="338" y="152"/>
                      <a:pt x="338" y="152"/>
                    </a:cubicBezTo>
                    <a:cubicBezTo>
                      <a:pt x="336" y="155"/>
                      <a:pt x="334" y="157"/>
                      <a:pt x="331" y="160"/>
                    </a:cubicBezTo>
                    <a:cubicBezTo>
                      <a:pt x="338" y="173"/>
                      <a:pt x="338" y="173"/>
                      <a:pt x="338" y="173"/>
                    </a:cubicBezTo>
                    <a:cubicBezTo>
                      <a:pt x="338" y="173"/>
                      <a:pt x="339" y="174"/>
                      <a:pt x="339" y="174"/>
                    </a:cubicBezTo>
                    <a:cubicBezTo>
                      <a:pt x="339" y="175"/>
                      <a:pt x="338" y="176"/>
                      <a:pt x="338" y="176"/>
                    </a:cubicBezTo>
                    <a:cubicBezTo>
                      <a:pt x="336" y="177"/>
                      <a:pt x="335" y="177"/>
                      <a:pt x="334" y="176"/>
                    </a:cubicBezTo>
                    <a:close/>
                    <a:moveTo>
                      <a:pt x="451" y="192"/>
                    </a:moveTo>
                    <a:cubicBezTo>
                      <a:pt x="442" y="195"/>
                      <a:pt x="442" y="195"/>
                      <a:pt x="442" y="195"/>
                    </a:cubicBezTo>
                    <a:cubicBezTo>
                      <a:pt x="442" y="197"/>
                      <a:pt x="442" y="200"/>
                      <a:pt x="441" y="202"/>
                    </a:cubicBezTo>
                    <a:cubicBezTo>
                      <a:pt x="450" y="206"/>
                      <a:pt x="450" y="206"/>
                      <a:pt x="450" y="206"/>
                    </a:cubicBezTo>
                    <a:cubicBezTo>
                      <a:pt x="451" y="206"/>
                      <a:pt x="451" y="207"/>
                      <a:pt x="451" y="208"/>
                    </a:cubicBezTo>
                    <a:cubicBezTo>
                      <a:pt x="451" y="208"/>
                      <a:pt x="451" y="208"/>
                      <a:pt x="451" y="208"/>
                    </a:cubicBezTo>
                    <a:cubicBezTo>
                      <a:pt x="451" y="209"/>
                      <a:pt x="450" y="210"/>
                      <a:pt x="449" y="210"/>
                    </a:cubicBezTo>
                    <a:cubicBezTo>
                      <a:pt x="439" y="210"/>
                      <a:pt x="439" y="210"/>
                      <a:pt x="439" y="210"/>
                    </a:cubicBezTo>
                    <a:cubicBezTo>
                      <a:pt x="439" y="212"/>
                      <a:pt x="438" y="214"/>
                      <a:pt x="437" y="216"/>
                    </a:cubicBezTo>
                    <a:cubicBezTo>
                      <a:pt x="444" y="223"/>
                      <a:pt x="444" y="223"/>
                      <a:pt x="444" y="223"/>
                    </a:cubicBezTo>
                    <a:cubicBezTo>
                      <a:pt x="444" y="223"/>
                      <a:pt x="444" y="224"/>
                      <a:pt x="444" y="224"/>
                    </a:cubicBezTo>
                    <a:cubicBezTo>
                      <a:pt x="444" y="225"/>
                      <a:pt x="444" y="225"/>
                      <a:pt x="444" y="225"/>
                    </a:cubicBezTo>
                    <a:cubicBezTo>
                      <a:pt x="444" y="226"/>
                      <a:pt x="443" y="226"/>
                      <a:pt x="442" y="226"/>
                    </a:cubicBezTo>
                    <a:cubicBezTo>
                      <a:pt x="433" y="223"/>
                      <a:pt x="433" y="223"/>
                      <a:pt x="433" y="223"/>
                    </a:cubicBezTo>
                    <a:cubicBezTo>
                      <a:pt x="431" y="224"/>
                      <a:pt x="430" y="226"/>
                      <a:pt x="428" y="228"/>
                    </a:cubicBezTo>
                    <a:cubicBezTo>
                      <a:pt x="433" y="236"/>
                      <a:pt x="433" y="236"/>
                      <a:pt x="433" y="236"/>
                    </a:cubicBezTo>
                    <a:cubicBezTo>
                      <a:pt x="433" y="237"/>
                      <a:pt x="433" y="237"/>
                      <a:pt x="433" y="237"/>
                    </a:cubicBezTo>
                    <a:cubicBezTo>
                      <a:pt x="433" y="238"/>
                      <a:pt x="433" y="239"/>
                      <a:pt x="432" y="239"/>
                    </a:cubicBezTo>
                    <a:cubicBezTo>
                      <a:pt x="431" y="240"/>
                      <a:pt x="430" y="239"/>
                      <a:pt x="430" y="239"/>
                    </a:cubicBezTo>
                    <a:cubicBezTo>
                      <a:pt x="422" y="233"/>
                      <a:pt x="422" y="233"/>
                      <a:pt x="422" y="233"/>
                    </a:cubicBezTo>
                    <a:cubicBezTo>
                      <a:pt x="420" y="234"/>
                      <a:pt x="418" y="235"/>
                      <a:pt x="416" y="236"/>
                    </a:cubicBezTo>
                    <a:cubicBezTo>
                      <a:pt x="418" y="246"/>
                      <a:pt x="418" y="246"/>
                      <a:pt x="418" y="246"/>
                    </a:cubicBezTo>
                    <a:cubicBezTo>
                      <a:pt x="418" y="246"/>
                      <a:pt x="418" y="246"/>
                      <a:pt x="418" y="247"/>
                    </a:cubicBezTo>
                    <a:cubicBezTo>
                      <a:pt x="418" y="247"/>
                      <a:pt x="417" y="248"/>
                      <a:pt x="417" y="248"/>
                    </a:cubicBezTo>
                    <a:cubicBezTo>
                      <a:pt x="416" y="249"/>
                      <a:pt x="415" y="248"/>
                      <a:pt x="414" y="247"/>
                    </a:cubicBezTo>
                    <a:cubicBezTo>
                      <a:pt x="409" y="239"/>
                      <a:pt x="409" y="239"/>
                      <a:pt x="409" y="239"/>
                    </a:cubicBezTo>
                    <a:cubicBezTo>
                      <a:pt x="407" y="240"/>
                      <a:pt x="404" y="241"/>
                      <a:pt x="402" y="241"/>
                    </a:cubicBezTo>
                    <a:cubicBezTo>
                      <a:pt x="401" y="250"/>
                      <a:pt x="401" y="250"/>
                      <a:pt x="401" y="250"/>
                    </a:cubicBezTo>
                    <a:cubicBezTo>
                      <a:pt x="401" y="250"/>
                      <a:pt x="401" y="251"/>
                      <a:pt x="401" y="251"/>
                    </a:cubicBezTo>
                    <a:cubicBezTo>
                      <a:pt x="401" y="252"/>
                      <a:pt x="400" y="252"/>
                      <a:pt x="399" y="252"/>
                    </a:cubicBezTo>
                    <a:cubicBezTo>
                      <a:pt x="399" y="252"/>
                      <a:pt x="399" y="252"/>
                      <a:pt x="399" y="252"/>
                    </a:cubicBezTo>
                    <a:cubicBezTo>
                      <a:pt x="398" y="252"/>
                      <a:pt x="397" y="252"/>
                      <a:pt x="397" y="251"/>
                    </a:cubicBezTo>
                    <a:cubicBezTo>
                      <a:pt x="394" y="242"/>
                      <a:pt x="394" y="242"/>
                      <a:pt x="394" y="242"/>
                    </a:cubicBezTo>
                    <a:cubicBezTo>
                      <a:pt x="392" y="242"/>
                      <a:pt x="390" y="241"/>
                      <a:pt x="387" y="241"/>
                    </a:cubicBezTo>
                    <a:cubicBezTo>
                      <a:pt x="383" y="250"/>
                      <a:pt x="383" y="250"/>
                      <a:pt x="383" y="250"/>
                    </a:cubicBezTo>
                    <a:cubicBezTo>
                      <a:pt x="383" y="251"/>
                      <a:pt x="382" y="251"/>
                      <a:pt x="381" y="251"/>
                    </a:cubicBezTo>
                    <a:cubicBezTo>
                      <a:pt x="380" y="251"/>
                      <a:pt x="379" y="250"/>
                      <a:pt x="379" y="249"/>
                    </a:cubicBezTo>
                    <a:cubicBezTo>
                      <a:pt x="379" y="249"/>
                      <a:pt x="379" y="249"/>
                      <a:pt x="379" y="249"/>
                    </a:cubicBezTo>
                    <a:cubicBezTo>
                      <a:pt x="380" y="239"/>
                      <a:pt x="380" y="239"/>
                      <a:pt x="380" y="239"/>
                    </a:cubicBezTo>
                    <a:cubicBezTo>
                      <a:pt x="377" y="238"/>
                      <a:pt x="375" y="237"/>
                      <a:pt x="373" y="236"/>
                    </a:cubicBezTo>
                    <a:cubicBezTo>
                      <a:pt x="367" y="243"/>
                      <a:pt x="367" y="243"/>
                      <a:pt x="367" y="243"/>
                    </a:cubicBezTo>
                    <a:cubicBezTo>
                      <a:pt x="366" y="244"/>
                      <a:pt x="365" y="244"/>
                      <a:pt x="364" y="244"/>
                    </a:cubicBezTo>
                    <a:cubicBezTo>
                      <a:pt x="364" y="243"/>
                      <a:pt x="363" y="243"/>
                      <a:pt x="363" y="242"/>
                    </a:cubicBezTo>
                    <a:cubicBezTo>
                      <a:pt x="363" y="242"/>
                      <a:pt x="363" y="242"/>
                      <a:pt x="364" y="241"/>
                    </a:cubicBezTo>
                    <a:cubicBezTo>
                      <a:pt x="367" y="232"/>
                      <a:pt x="367" y="232"/>
                      <a:pt x="367" y="232"/>
                    </a:cubicBezTo>
                    <a:cubicBezTo>
                      <a:pt x="365" y="231"/>
                      <a:pt x="363" y="229"/>
                      <a:pt x="361" y="228"/>
                    </a:cubicBezTo>
                    <a:cubicBezTo>
                      <a:pt x="353" y="232"/>
                      <a:pt x="353" y="232"/>
                      <a:pt x="353" y="232"/>
                    </a:cubicBezTo>
                    <a:cubicBezTo>
                      <a:pt x="352" y="233"/>
                      <a:pt x="351" y="233"/>
                      <a:pt x="350" y="232"/>
                    </a:cubicBezTo>
                    <a:cubicBezTo>
                      <a:pt x="350" y="232"/>
                      <a:pt x="350" y="231"/>
                      <a:pt x="350" y="231"/>
                    </a:cubicBezTo>
                    <a:cubicBezTo>
                      <a:pt x="350" y="230"/>
                      <a:pt x="350" y="230"/>
                      <a:pt x="351" y="229"/>
                    </a:cubicBezTo>
                    <a:cubicBezTo>
                      <a:pt x="356" y="222"/>
                      <a:pt x="356" y="222"/>
                      <a:pt x="356" y="222"/>
                    </a:cubicBezTo>
                    <a:cubicBezTo>
                      <a:pt x="355" y="220"/>
                      <a:pt x="354" y="218"/>
                      <a:pt x="353" y="216"/>
                    </a:cubicBezTo>
                    <a:cubicBezTo>
                      <a:pt x="343" y="217"/>
                      <a:pt x="343" y="217"/>
                      <a:pt x="343" y="217"/>
                    </a:cubicBezTo>
                    <a:cubicBezTo>
                      <a:pt x="342" y="218"/>
                      <a:pt x="341" y="217"/>
                      <a:pt x="341" y="216"/>
                    </a:cubicBezTo>
                    <a:cubicBezTo>
                      <a:pt x="341" y="216"/>
                      <a:pt x="341" y="216"/>
                      <a:pt x="341" y="216"/>
                    </a:cubicBezTo>
                    <a:cubicBezTo>
                      <a:pt x="341" y="215"/>
                      <a:pt x="341" y="214"/>
                      <a:pt x="342" y="214"/>
                    </a:cubicBezTo>
                    <a:cubicBezTo>
                      <a:pt x="350" y="208"/>
                      <a:pt x="350" y="208"/>
                      <a:pt x="350" y="208"/>
                    </a:cubicBezTo>
                    <a:cubicBezTo>
                      <a:pt x="349" y="206"/>
                      <a:pt x="349" y="204"/>
                      <a:pt x="348" y="202"/>
                    </a:cubicBezTo>
                    <a:cubicBezTo>
                      <a:pt x="339" y="200"/>
                      <a:pt x="339" y="200"/>
                      <a:pt x="339" y="200"/>
                    </a:cubicBezTo>
                    <a:cubicBezTo>
                      <a:pt x="338" y="200"/>
                      <a:pt x="337" y="200"/>
                      <a:pt x="337" y="199"/>
                    </a:cubicBezTo>
                    <a:cubicBezTo>
                      <a:pt x="337" y="199"/>
                      <a:pt x="337" y="198"/>
                      <a:pt x="337" y="198"/>
                    </a:cubicBezTo>
                    <a:cubicBezTo>
                      <a:pt x="337" y="197"/>
                      <a:pt x="338" y="197"/>
                      <a:pt x="339" y="197"/>
                    </a:cubicBezTo>
                    <a:cubicBezTo>
                      <a:pt x="348" y="194"/>
                      <a:pt x="348" y="194"/>
                      <a:pt x="348" y="194"/>
                    </a:cubicBezTo>
                    <a:cubicBezTo>
                      <a:pt x="348" y="191"/>
                      <a:pt x="348" y="189"/>
                      <a:pt x="348" y="187"/>
                    </a:cubicBezTo>
                    <a:cubicBezTo>
                      <a:pt x="340" y="183"/>
                      <a:pt x="340" y="183"/>
                      <a:pt x="340" y="183"/>
                    </a:cubicBezTo>
                    <a:cubicBezTo>
                      <a:pt x="339" y="182"/>
                      <a:pt x="338" y="182"/>
                      <a:pt x="338" y="181"/>
                    </a:cubicBezTo>
                    <a:cubicBezTo>
                      <a:pt x="338" y="181"/>
                      <a:pt x="338" y="181"/>
                      <a:pt x="338" y="180"/>
                    </a:cubicBezTo>
                    <a:cubicBezTo>
                      <a:pt x="339" y="179"/>
                      <a:pt x="340" y="179"/>
                      <a:pt x="341" y="179"/>
                    </a:cubicBezTo>
                    <a:cubicBezTo>
                      <a:pt x="350" y="179"/>
                      <a:pt x="350" y="179"/>
                      <a:pt x="350" y="179"/>
                    </a:cubicBezTo>
                    <a:cubicBezTo>
                      <a:pt x="351" y="177"/>
                      <a:pt x="352" y="175"/>
                      <a:pt x="353" y="173"/>
                    </a:cubicBezTo>
                    <a:cubicBezTo>
                      <a:pt x="346" y="166"/>
                      <a:pt x="346" y="166"/>
                      <a:pt x="346" y="166"/>
                    </a:cubicBezTo>
                    <a:cubicBezTo>
                      <a:pt x="346" y="166"/>
                      <a:pt x="345" y="165"/>
                      <a:pt x="345" y="165"/>
                    </a:cubicBezTo>
                    <a:cubicBezTo>
                      <a:pt x="345" y="164"/>
                      <a:pt x="345" y="164"/>
                      <a:pt x="345" y="164"/>
                    </a:cubicBezTo>
                    <a:cubicBezTo>
                      <a:pt x="346" y="163"/>
                      <a:pt x="347" y="163"/>
                      <a:pt x="348" y="163"/>
                    </a:cubicBezTo>
                    <a:cubicBezTo>
                      <a:pt x="357" y="166"/>
                      <a:pt x="357" y="166"/>
                      <a:pt x="357" y="166"/>
                    </a:cubicBezTo>
                    <a:cubicBezTo>
                      <a:pt x="358" y="164"/>
                      <a:pt x="360" y="163"/>
                      <a:pt x="361" y="161"/>
                    </a:cubicBezTo>
                    <a:cubicBezTo>
                      <a:pt x="357" y="153"/>
                      <a:pt x="357" y="153"/>
                      <a:pt x="357" y="153"/>
                    </a:cubicBezTo>
                    <a:cubicBezTo>
                      <a:pt x="357" y="152"/>
                      <a:pt x="357" y="152"/>
                      <a:pt x="357" y="151"/>
                    </a:cubicBezTo>
                    <a:cubicBezTo>
                      <a:pt x="357" y="151"/>
                      <a:pt x="357" y="150"/>
                      <a:pt x="357" y="150"/>
                    </a:cubicBezTo>
                    <a:cubicBezTo>
                      <a:pt x="358" y="149"/>
                      <a:pt x="359" y="149"/>
                      <a:pt x="360" y="150"/>
                    </a:cubicBezTo>
                    <a:cubicBezTo>
                      <a:pt x="368" y="156"/>
                      <a:pt x="368" y="156"/>
                      <a:pt x="368" y="156"/>
                    </a:cubicBezTo>
                    <a:cubicBezTo>
                      <a:pt x="369" y="155"/>
                      <a:pt x="371" y="153"/>
                      <a:pt x="373" y="152"/>
                    </a:cubicBezTo>
                    <a:cubicBezTo>
                      <a:pt x="372" y="143"/>
                      <a:pt x="372" y="143"/>
                      <a:pt x="372" y="143"/>
                    </a:cubicBezTo>
                    <a:cubicBezTo>
                      <a:pt x="372" y="143"/>
                      <a:pt x="372" y="143"/>
                      <a:pt x="372" y="142"/>
                    </a:cubicBezTo>
                    <a:cubicBezTo>
                      <a:pt x="372" y="142"/>
                      <a:pt x="372" y="141"/>
                      <a:pt x="373" y="141"/>
                    </a:cubicBezTo>
                    <a:cubicBezTo>
                      <a:pt x="374" y="140"/>
                      <a:pt x="375" y="141"/>
                      <a:pt x="375" y="142"/>
                    </a:cubicBezTo>
                    <a:cubicBezTo>
                      <a:pt x="381" y="149"/>
                      <a:pt x="381" y="149"/>
                      <a:pt x="381" y="149"/>
                    </a:cubicBezTo>
                    <a:cubicBezTo>
                      <a:pt x="383" y="149"/>
                      <a:pt x="385" y="148"/>
                      <a:pt x="387" y="148"/>
                    </a:cubicBezTo>
                    <a:cubicBezTo>
                      <a:pt x="389" y="138"/>
                      <a:pt x="389" y="138"/>
                      <a:pt x="389" y="138"/>
                    </a:cubicBezTo>
                    <a:cubicBezTo>
                      <a:pt x="389" y="138"/>
                      <a:pt x="389" y="138"/>
                      <a:pt x="389" y="138"/>
                    </a:cubicBezTo>
                    <a:cubicBezTo>
                      <a:pt x="389" y="137"/>
                      <a:pt x="390" y="136"/>
                      <a:pt x="391" y="136"/>
                    </a:cubicBezTo>
                    <a:cubicBezTo>
                      <a:pt x="392" y="136"/>
                      <a:pt x="393" y="137"/>
                      <a:pt x="393" y="138"/>
                    </a:cubicBezTo>
                    <a:cubicBezTo>
                      <a:pt x="395" y="147"/>
                      <a:pt x="395" y="147"/>
                      <a:pt x="395" y="147"/>
                    </a:cubicBezTo>
                    <a:cubicBezTo>
                      <a:pt x="398" y="147"/>
                      <a:pt x="400" y="147"/>
                      <a:pt x="402" y="148"/>
                    </a:cubicBezTo>
                    <a:cubicBezTo>
                      <a:pt x="407" y="139"/>
                      <a:pt x="407" y="139"/>
                      <a:pt x="407" y="139"/>
                    </a:cubicBezTo>
                    <a:cubicBezTo>
                      <a:pt x="407" y="138"/>
                      <a:pt x="408" y="138"/>
                      <a:pt x="409" y="138"/>
                    </a:cubicBezTo>
                    <a:cubicBezTo>
                      <a:pt x="410" y="138"/>
                      <a:pt x="410" y="139"/>
                      <a:pt x="410" y="140"/>
                    </a:cubicBezTo>
                    <a:cubicBezTo>
                      <a:pt x="410" y="140"/>
                      <a:pt x="410" y="140"/>
                      <a:pt x="410" y="140"/>
                    </a:cubicBezTo>
                    <a:cubicBezTo>
                      <a:pt x="410" y="150"/>
                      <a:pt x="410" y="150"/>
                      <a:pt x="410" y="150"/>
                    </a:cubicBezTo>
                    <a:cubicBezTo>
                      <a:pt x="412" y="150"/>
                      <a:pt x="414" y="151"/>
                      <a:pt x="416" y="152"/>
                    </a:cubicBezTo>
                    <a:cubicBezTo>
                      <a:pt x="423" y="146"/>
                      <a:pt x="423" y="146"/>
                      <a:pt x="423" y="146"/>
                    </a:cubicBezTo>
                    <a:cubicBezTo>
                      <a:pt x="424" y="145"/>
                      <a:pt x="425" y="145"/>
                      <a:pt x="426" y="145"/>
                    </a:cubicBezTo>
                    <a:cubicBezTo>
                      <a:pt x="426" y="145"/>
                      <a:pt x="426" y="146"/>
                      <a:pt x="426" y="147"/>
                    </a:cubicBezTo>
                    <a:cubicBezTo>
                      <a:pt x="426" y="147"/>
                      <a:pt x="426" y="147"/>
                      <a:pt x="426" y="148"/>
                    </a:cubicBezTo>
                    <a:cubicBezTo>
                      <a:pt x="423" y="157"/>
                      <a:pt x="423" y="157"/>
                      <a:pt x="423" y="157"/>
                    </a:cubicBezTo>
                    <a:cubicBezTo>
                      <a:pt x="425" y="158"/>
                      <a:pt x="427" y="159"/>
                      <a:pt x="428" y="161"/>
                    </a:cubicBezTo>
                    <a:cubicBezTo>
                      <a:pt x="437" y="157"/>
                      <a:pt x="437" y="157"/>
                      <a:pt x="437" y="157"/>
                    </a:cubicBezTo>
                    <a:cubicBezTo>
                      <a:pt x="437" y="156"/>
                      <a:pt x="439" y="156"/>
                      <a:pt x="439" y="157"/>
                    </a:cubicBezTo>
                    <a:cubicBezTo>
                      <a:pt x="440" y="157"/>
                      <a:pt x="440" y="158"/>
                      <a:pt x="440" y="158"/>
                    </a:cubicBezTo>
                    <a:cubicBezTo>
                      <a:pt x="440" y="159"/>
                      <a:pt x="440" y="159"/>
                      <a:pt x="439" y="160"/>
                    </a:cubicBezTo>
                    <a:cubicBezTo>
                      <a:pt x="433" y="167"/>
                      <a:pt x="433" y="167"/>
                      <a:pt x="433" y="167"/>
                    </a:cubicBezTo>
                    <a:cubicBezTo>
                      <a:pt x="435" y="169"/>
                      <a:pt x="436" y="171"/>
                      <a:pt x="437" y="173"/>
                    </a:cubicBezTo>
                    <a:cubicBezTo>
                      <a:pt x="446" y="172"/>
                      <a:pt x="446" y="172"/>
                      <a:pt x="446" y="172"/>
                    </a:cubicBezTo>
                    <a:cubicBezTo>
                      <a:pt x="447" y="171"/>
                      <a:pt x="448" y="172"/>
                      <a:pt x="449" y="173"/>
                    </a:cubicBezTo>
                    <a:cubicBezTo>
                      <a:pt x="449" y="173"/>
                      <a:pt x="449" y="173"/>
                      <a:pt x="449" y="173"/>
                    </a:cubicBezTo>
                    <a:cubicBezTo>
                      <a:pt x="449" y="174"/>
                      <a:pt x="448" y="175"/>
                      <a:pt x="448" y="175"/>
                    </a:cubicBezTo>
                    <a:cubicBezTo>
                      <a:pt x="440" y="180"/>
                      <a:pt x="440" y="180"/>
                      <a:pt x="440" y="180"/>
                    </a:cubicBezTo>
                    <a:cubicBezTo>
                      <a:pt x="441" y="183"/>
                      <a:pt x="441" y="185"/>
                      <a:pt x="441" y="187"/>
                    </a:cubicBezTo>
                    <a:cubicBezTo>
                      <a:pt x="451" y="189"/>
                      <a:pt x="451" y="189"/>
                      <a:pt x="451" y="189"/>
                    </a:cubicBezTo>
                    <a:cubicBezTo>
                      <a:pt x="452" y="188"/>
                      <a:pt x="453" y="189"/>
                      <a:pt x="453" y="190"/>
                    </a:cubicBezTo>
                    <a:cubicBezTo>
                      <a:pt x="453" y="190"/>
                      <a:pt x="453" y="190"/>
                      <a:pt x="453" y="190"/>
                    </a:cubicBezTo>
                    <a:cubicBezTo>
                      <a:pt x="453" y="191"/>
                      <a:pt x="452" y="192"/>
                      <a:pt x="451" y="19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9" name="Oval 24"/>
              <p:cNvSpPr>
                <a:spLocks noChangeArrowheads="1"/>
              </p:cNvSpPr>
              <p:nvPr/>
            </p:nvSpPr>
            <p:spPr bwMode="auto">
              <a:xfrm>
                <a:off x="-1333500" y="3128963"/>
                <a:ext cx="77788" cy="79375"/>
              </a:xfrm>
              <a:prstGeom prst="ellipse">
                <a:avLst/>
              </a:prstGeom>
              <a:grpFill/>
              <a:ln w="9525">
                <a:noFill/>
                <a:round/>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0" name="Freeform 25"/>
              <p:cNvSpPr/>
              <p:nvPr/>
            </p:nvSpPr>
            <p:spPr bwMode="auto">
              <a:xfrm>
                <a:off x="-1423988" y="2082800"/>
                <a:ext cx="889000" cy="357188"/>
              </a:xfrm>
              <a:custGeom>
                <a:avLst/>
                <a:gdLst>
                  <a:gd name="T0" fmla="*/ 218 w 237"/>
                  <a:gd name="T1" fmla="*/ 95 h 95"/>
                  <a:gd name="T2" fmla="*/ 217 w 237"/>
                  <a:gd name="T3" fmla="*/ 94 h 95"/>
                  <a:gd name="T4" fmla="*/ 234 w 237"/>
                  <a:gd name="T5" fmla="*/ 82 h 95"/>
                  <a:gd name="T6" fmla="*/ 237 w 237"/>
                  <a:gd name="T7" fmla="*/ 79 h 95"/>
                  <a:gd name="T8" fmla="*/ 236 w 237"/>
                  <a:gd name="T9" fmla="*/ 77 h 95"/>
                  <a:gd name="T10" fmla="*/ 231 w 237"/>
                  <a:gd name="T11" fmla="*/ 75 h 95"/>
                  <a:gd name="T12" fmla="*/ 211 w 237"/>
                  <a:gd name="T13" fmla="*/ 78 h 95"/>
                  <a:gd name="T14" fmla="*/ 203 w 237"/>
                  <a:gd name="T15" fmla="*/ 66 h 95"/>
                  <a:gd name="T16" fmla="*/ 216 w 237"/>
                  <a:gd name="T17" fmla="*/ 49 h 95"/>
                  <a:gd name="T18" fmla="*/ 217 w 237"/>
                  <a:gd name="T19" fmla="*/ 46 h 95"/>
                  <a:gd name="T20" fmla="*/ 216 w 237"/>
                  <a:gd name="T21" fmla="*/ 44 h 95"/>
                  <a:gd name="T22" fmla="*/ 211 w 237"/>
                  <a:gd name="T23" fmla="*/ 43 h 95"/>
                  <a:gd name="T24" fmla="*/ 192 w 237"/>
                  <a:gd name="T25" fmla="*/ 53 h 95"/>
                  <a:gd name="T26" fmla="*/ 181 w 237"/>
                  <a:gd name="T27" fmla="*/ 43 h 95"/>
                  <a:gd name="T28" fmla="*/ 188 w 237"/>
                  <a:gd name="T29" fmla="*/ 24 h 95"/>
                  <a:gd name="T30" fmla="*/ 189 w 237"/>
                  <a:gd name="T31" fmla="*/ 22 h 95"/>
                  <a:gd name="T32" fmla="*/ 187 w 237"/>
                  <a:gd name="T33" fmla="*/ 18 h 95"/>
                  <a:gd name="T34" fmla="*/ 181 w 237"/>
                  <a:gd name="T35" fmla="*/ 20 h 95"/>
                  <a:gd name="T36" fmla="*/ 167 w 237"/>
                  <a:gd name="T37" fmla="*/ 34 h 95"/>
                  <a:gd name="T38" fmla="*/ 153 w 237"/>
                  <a:gd name="T39" fmla="*/ 28 h 95"/>
                  <a:gd name="T40" fmla="*/ 154 w 237"/>
                  <a:gd name="T41" fmla="*/ 8 h 95"/>
                  <a:gd name="T42" fmla="*/ 154 w 237"/>
                  <a:gd name="T43" fmla="*/ 7 h 95"/>
                  <a:gd name="T44" fmla="*/ 151 w 237"/>
                  <a:gd name="T45" fmla="*/ 3 h 95"/>
                  <a:gd name="T46" fmla="*/ 146 w 237"/>
                  <a:gd name="T47" fmla="*/ 6 h 95"/>
                  <a:gd name="T48" fmla="*/ 137 w 237"/>
                  <a:gd name="T49" fmla="*/ 24 h 95"/>
                  <a:gd name="T50" fmla="*/ 122 w 237"/>
                  <a:gd name="T51" fmla="*/ 23 h 95"/>
                  <a:gd name="T52" fmla="*/ 116 w 237"/>
                  <a:gd name="T53" fmla="*/ 4 h 95"/>
                  <a:gd name="T54" fmla="*/ 112 w 237"/>
                  <a:gd name="T55" fmla="*/ 0 h 95"/>
                  <a:gd name="T56" fmla="*/ 108 w 237"/>
                  <a:gd name="T57" fmla="*/ 4 h 95"/>
                  <a:gd name="T58" fmla="*/ 108 w 237"/>
                  <a:gd name="T59" fmla="*/ 4 h 95"/>
                  <a:gd name="T60" fmla="*/ 105 w 237"/>
                  <a:gd name="T61" fmla="*/ 24 h 95"/>
                  <a:gd name="T62" fmla="*/ 91 w 237"/>
                  <a:gd name="T63" fmla="*/ 28 h 95"/>
                  <a:gd name="T64" fmla="*/ 79 w 237"/>
                  <a:gd name="T65" fmla="*/ 11 h 95"/>
                  <a:gd name="T66" fmla="*/ 74 w 237"/>
                  <a:gd name="T67" fmla="*/ 9 h 95"/>
                  <a:gd name="T68" fmla="*/ 71 w 237"/>
                  <a:gd name="T69" fmla="*/ 12 h 95"/>
                  <a:gd name="T70" fmla="*/ 72 w 237"/>
                  <a:gd name="T71" fmla="*/ 14 h 95"/>
                  <a:gd name="T72" fmla="*/ 75 w 237"/>
                  <a:gd name="T73" fmla="*/ 34 h 95"/>
                  <a:gd name="T74" fmla="*/ 63 w 237"/>
                  <a:gd name="T75" fmla="*/ 42 h 95"/>
                  <a:gd name="T76" fmla="*/ 46 w 237"/>
                  <a:gd name="T77" fmla="*/ 29 h 95"/>
                  <a:gd name="T78" fmla="*/ 41 w 237"/>
                  <a:gd name="T79" fmla="*/ 29 h 95"/>
                  <a:gd name="T80" fmla="*/ 39 w 237"/>
                  <a:gd name="T81" fmla="*/ 32 h 95"/>
                  <a:gd name="T82" fmla="*/ 40 w 237"/>
                  <a:gd name="T83" fmla="*/ 34 h 95"/>
                  <a:gd name="T84" fmla="*/ 49 w 237"/>
                  <a:gd name="T85" fmla="*/ 53 h 95"/>
                  <a:gd name="T86" fmla="*/ 40 w 237"/>
                  <a:gd name="T87" fmla="*/ 64 h 95"/>
                  <a:gd name="T88" fmla="*/ 21 w 237"/>
                  <a:gd name="T89" fmla="*/ 57 h 95"/>
                  <a:gd name="T90" fmla="*/ 15 w 237"/>
                  <a:gd name="T91" fmla="*/ 58 h 95"/>
                  <a:gd name="T92" fmla="*/ 14 w 237"/>
                  <a:gd name="T93" fmla="*/ 60 h 95"/>
                  <a:gd name="T94" fmla="*/ 16 w 237"/>
                  <a:gd name="T95" fmla="*/ 64 h 95"/>
                  <a:gd name="T96" fmla="*/ 31 w 237"/>
                  <a:gd name="T97" fmla="*/ 78 h 95"/>
                  <a:gd name="T98" fmla="*/ 25 w 237"/>
                  <a:gd name="T99" fmla="*/ 92 h 95"/>
                  <a:gd name="T100" fmla="*/ 5 w 237"/>
                  <a:gd name="T101" fmla="*/ 91 h 95"/>
                  <a:gd name="T102" fmla="*/ 0 w 237"/>
                  <a:gd name="T103" fmla="*/ 94 h 95"/>
                  <a:gd name="T104" fmla="*/ 0 w 237"/>
                  <a:gd name="T105" fmla="*/ 95 h 95"/>
                  <a:gd name="T106" fmla="*/ 218 w 237"/>
                  <a:gd name="T107"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7" h="95">
                    <a:moveTo>
                      <a:pt x="218" y="95"/>
                    </a:moveTo>
                    <a:cubicBezTo>
                      <a:pt x="218" y="95"/>
                      <a:pt x="217" y="94"/>
                      <a:pt x="217" y="94"/>
                    </a:cubicBezTo>
                    <a:cubicBezTo>
                      <a:pt x="234" y="82"/>
                      <a:pt x="234" y="82"/>
                      <a:pt x="234" y="82"/>
                    </a:cubicBezTo>
                    <a:cubicBezTo>
                      <a:pt x="236" y="82"/>
                      <a:pt x="237" y="80"/>
                      <a:pt x="237" y="79"/>
                    </a:cubicBezTo>
                    <a:cubicBezTo>
                      <a:pt x="237" y="78"/>
                      <a:pt x="236" y="78"/>
                      <a:pt x="236" y="77"/>
                    </a:cubicBezTo>
                    <a:cubicBezTo>
                      <a:pt x="235" y="75"/>
                      <a:pt x="233" y="74"/>
                      <a:pt x="231" y="75"/>
                    </a:cubicBezTo>
                    <a:cubicBezTo>
                      <a:pt x="211" y="78"/>
                      <a:pt x="211" y="78"/>
                      <a:pt x="211" y="78"/>
                    </a:cubicBezTo>
                    <a:cubicBezTo>
                      <a:pt x="209" y="74"/>
                      <a:pt x="206" y="70"/>
                      <a:pt x="203" y="66"/>
                    </a:cubicBezTo>
                    <a:cubicBezTo>
                      <a:pt x="216" y="49"/>
                      <a:pt x="216" y="49"/>
                      <a:pt x="216" y="49"/>
                    </a:cubicBezTo>
                    <a:cubicBezTo>
                      <a:pt x="217" y="49"/>
                      <a:pt x="217" y="48"/>
                      <a:pt x="217" y="46"/>
                    </a:cubicBezTo>
                    <a:cubicBezTo>
                      <a:pt x="217" y="46"/>
                      <a:pt x="217" y="45"/>
                      <a:pt x="216" y="44"/>
                    </a:cubicBezTo>
                    <a:cubicBezTo>
                      <a:pt x="215" y="42"/>
                      <a:pt x="212" y="42"/>
                      <a:pt x="211" y="43"/>
                    </a:cubicBezTo>
                    <a:cubicBezTo>
                      <a:pt x="192" y="53"/>
                      <a:pt x="192" y="53"/>
                      <a:pt x="192" y="53"/>
                    </a:cubicBezTo>
                    <a:cubicBezTo>
                      <a:pt x="189" y="49"/>
                      <a:pt x="185" y="46"/>
                      <a:pt x="181" y="43"/>
                    </a:cubicBezTo>
                    <a:cubicBezTo>
                      <a:pt x="188" y="24"/>
                      <a:pt x="188" y="24"/>
                      <a:pt x="188" y="24"/>
                    </a:cubicBezTo>
                    <a:cubicBezTo>
                      <a:pt x="188" y="23"/>
                      <a:pt x="189" y="22"/>
                      <a:pt x="189" y="22"/>
                    </a:cubicBezTo>
                    <a:cubicBezTo>
                      <a:pt x="189" y="20"/>
                      <a:pt x="188" y="19"/>
                      <a:pt x="187" y="18"/>
                    </a:cubicBezTo>
                    <a:cubicBezTo>
                      <a:pt x="185" y="17"/>
                      <a:pt x="182" y="18"/>
                      <a:pt x="181" y="20"/>
                    </a:cubicBezTo>
                    <a:cubicBezTo>
                      <a:pt x="167" y="34"/>
                      <a:pt x="167" y="34"/>
                      <a:pt x="167" y="34"/>
                    </a:cubicBezTo>
                    <a:cubicBezTo>
                      <a:pt x="162" y="32"/>
                      <a:pt x="158" y="30"/>
                      <a:pt x="153" y="28"/>
                    </a:cubicBezTo>
                    <a:cubicBezTo>
                      <a:pt x="154" y="8"/>
                      <a:pt x="154" y="8"/>
                      <a:pt x="154" y="8"/>
                    </a:cubicBezTo>
                    <a:cubicBezTo>
                      <a:pt x="154" y="8"/>
                      <a:pt x="154" y="7"/>
                      <a:pt x="154" y="7"/>
                    </a:cubicBezTo>
                    <a:cubicBezTo>
                      <a:pt x="154" y="5"/>
                      <a:pt x="153" y="4"/>
                      <a:pt x="151" y="3"/>
                    </a:cubicBezTo>
                    <a:cubicBezTo>
                      <a:pt x="149" y="3"/>
                      <a:pt x="146" y="4"/>
                      <a:pt x="146" y="6"/>
                    </a:cubicBezTo>
                    <a:cubicBezTo>
                      <a:pt x="137" y="24"/>
                      <a:pt x="137" y="24"/>
                      <a:pt x="137" y="24"/>
                    </a:cubicBezTo>
                    <a:cubicBezTo>
                      <a:pt x="132" y="24"/>
                      <a:pt x="127" y="23"/>
                      <a:pt x="122" y="23"/>
                    </a:cubicBezTo>
                    <a:cubicBezTo>
                      <a:pt x="116" y="4"/>
                      <a:pt x="116" y="4"/>
                      <a:pt x="116" y="4"/>
                    </a:cubicBezTo>
                    <a:cubicBezTo>
                      <a:pt x="116" y="1"/>
                      <a:pt x="114" y="0"/>
                      <a:pt x="112" y="0"/>
                    </a:cubicBezTo>
                    <a:cubicBezTo>
                      <a:pt x="110" y="0"/>
                      <a:pt x="108" y="2"/>
                      <a:pt x="108" y="4"/>
                    </a:cubicBezTo>
                    <a:cubicBezTo>
                      <a:pt x="108" y="4"/>
                      <a:pt x="108" y="4"/>
                      <a:pt x="108" y="4"/>
                    </a:cubicBezTo>
                    <a:cubicBezTo>
                      <a:pt x="105" y="24"/>
                      <a:pt x="105" y="24"/>
                      <a:pt x="105" y="24"/>
                    </a:cubicBezTo>
                    <a:cubicBezTo>
                      <a:pt x="100" y="25"/>
                      <a:pt x="95" y="26"/>
                      <a:pt x="91" y="28"/>
                    </a:cubicBezTo>
                    <a:cubicBezTo>
                      <a:pt x="79" y="11"/>
                      <a:pt x="79" y="11"/>
                      <a:pt x="79" y="11"/>
                    </a:cubicBezTo>
                    <a:cubicBezTo>
                      <a:pt x="78" y="9"/>
                      <a:pt x="76" y="8"/>
                      <a:pt x="74" y="9"/>
                    </a:cubicBezTo>
                    <a:cubicBezTo>
                      <a:pt x="72" y="9"/>
                      <a:pt x="71" y="11"/>
                      <a:pt x="71" y="12"/>
                    </a:cubicBezTo>
                    <a:cubicBezTo>
                      <a:pt x="71" y="13"/>
                      <a:pt x="72" y="13"/>
                      <a:pt x="72" y="14"/>
                    </a:cubicBezTo>
                    <a:cubicBezTo>
                      <a:pt x="75" y="34"/>
                      <a:pt x="75" y="34"/>
                      <a:pt x="75" y="34"/>
                    </a:cubicBezTo>
                    <a:cubicBezTo>
                      <a:pt x="71" y="36"/>
                      <a:pt x="66" y="39"/>
                      <a:pt x="63" y="42"/>
                    </a:cubicBezTo>
                    <a:cubicBezTo>
                      <a:pt x="46" y="29"/>
                      <a:pt x="46" y="29"/>
                      <a:pt x="46" y="29"/>
                    </a:cubicBezTo>
                    <a:cubicBezTo>
                      <a:pt x="45" y="28"/>
                      <a:pt x="42" y="27"/>
                      <a:pt x="41" y="29"/>
                    </a:cubicBezTo>
                    <a:cubicBezTo>
                      <a:pt x="40" y="30"/>
                      <a:pt x="39" y="31"/>
                      <a:pt x="39" y="32"/>
                    </a:cubicBezTo>
                    <a:cubicBezTo>
                      <a:pt x="39" y="33"/>
                      <a:pt x="39" y="34"/>
                      <a:pt x="40" y="34"/>
                    </a:cubicBezTo>
                    <a:cubicBezTo>
                      <a:pt x="49" y="53"/>
                      <a:pt x="49" y="53"/>
                      <a:pt x="49" y="53"/>
                    </a:cubicBezTo>
                    <a:cubicBezTo>
                      <a:pt x="46" y="56"/>
                      <a:pt x="43" y="60"/>
                      <a:pt x="40" y="64"/>
                    </a:cubicBezTo>
                    <a:cubicBezTo>
                      <a:pt x="21" y="57"/>
                      <a:pt x="21" y="57"/>
                      <a:pt x="21" y="57"/>
                    </a:cubicBezTo>
                    <a:cubicBezTo>
                      <a:pt x="19" y="56"/>
                      <a:pt x="16" y="56"/>
                      <a:pt x="15" y="58"/>
                    </a:cubicBezTo>
                    <a:cubicBezTo>
                      <a:pt x="15" y="59"/>
                      <a:pt x="14" y="60"/>
                      <a:pt x="14" y="60"/>
                    </a:cubicBezTo>
                    <a:cubicBezTo>
                      <a:pt x="14" y="62"/>
                      <a:pt x="15" y="63"/>
                      <a:pt x="16" y="64"/>
                    </a:cubicBezTo>
                    <a:cubicBezTo>
                      <a:pt x="31" y="78"/>
                      <a:pt x="31" y="78"/>
                      <a:pt x="31" y="78"/>
                    </a:cubicBezTo>
                    <a:cubicBezTo>
                      <a:pt x="29" y="82"/>
                      <a:pt x="27" y="87"/>
                      <a:pt x="25" y="92"/>
                    </a:cubicBezTo>
                    <a:cubicBezTo>
                      <a:pt x="5" y="91"/>
                      <a:pt x="5" y="91"/>
                      <a:pt x="5" y="91"/>
                    </a:cubicBezTo>
                    <a:cubicBezTo>
                      <a:pt x="3" y="91"/>
                      <a:pt x="0" y="92"/>
                      <a:pt x="0" y="94"/>
                    </a:cubicBezTo>
                    <a:cubicBezTo>
                      <a:pt x="0" y="94"/>
                      <a:pt x="0" y="95"/>
                      <a:pt x="0" y="95"/>
                    </a:cubicBezTo>
                    <a:lnTo>
                      <a:pt x="218" y="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75" name="Freeform 89"/>
            <p:cNvSpPr>
              <a:spLocks noEditPoints="1"/>
            </p:cNvSpPr>
            <p:nvPr/>
          </p:nvSpPr>
          <p:spPr bwMode="black">
            <a:xfrm>
              <a:off x="3685187" y="1989258"/>
              <a:ext cx="628007" cy="404159"/>
            </a:xfrm>
            <a:custGeom>
              <a:avLst/>
              <a:gdLst>
                <a:gd name="T0" fmla="*/ 350 w 3153"/>
                <a:gd name="T1" fmla="*/ 935 h 2031"/>
                <a:gd name="T2" fmla="*/ 788 w 3153"/>
                <a:gd name="T3" fmla="*/ 0 h 2031"/>
                <a:gd name="T4" fmla="*/ 2918 w 3153"/>
                <a:gd name="T5" fmla="*/ 1882 h 2031"/>
                <a:gd name="T6" fmla="*/ 2403 w 3153"/>
                <a:gd name="T7" fmla="*/ 1493 h 2031"/>
                <a:gd name="T8" fmla="*/ 2244 w 3153"/>
                <a:gd name="T9" fmla="*/ 1424 h 2031"/>
                <a:gd name="T10" fmla="*/ 2391 w 3153"/>
                <a:gd name="T11" fmla="*/ 1458 h 2031"/>
                <a:gd name="T12" fmla="*/ 1437 w 3153"/>
                <a:gd name="T13" fmla="*/ 1486 h 2031"/>
                <a:gd name="T14" fmla="*/ 1460 w 3153"/>
                <a:gd name="T15" fmla="*/ 1427 h 2031"/>
                <a:gd name="T16" fmla="*/ 1588 w 3153"/>
                <a:gd name="T17" fmla="*/ 1440 h 2031"/>
                <a:gd name="T18" fmla="*/ 1563 w 3153"/>
                <a:gd name="T19" fmla="*/ 1636 h 2031"/>
                <a:gd name="T20" fmla="*/ 1421 w 3153"/>
                <a:gd name="T21" fmla="*/ 1612 h 2031"/>
                <a:gd name="T22" fmla="*/ 1170 w 3153"/>
                <a:gd name="T23" fmla="*/ 1604 h 2031"/>
                <a:gd name="T24" fmla="*/ 1340 w 3153"/>
                <a:gd name="T25" fmla="*/ 1589 h 2031"/>
                <a:gd name="T26" fmla="*/ 1175 w 3153"/>
                <a:gd name="T27" fmla="*/ 1631 h 2031"/>
                <a:gd name="T28" fmla="*/ 1228 w 3153"/>
                <a:gd name="T29" fmla="*/ 1433 h 2031"/>
                <a:gd name="T30" fmla="*/ 1366 w 3153"/>
                <a:gd name="T31" fmla="*/ 1441 h 2031"/>
                <a:gd name="T32" fmla="*/ 916 w 3153"/>
                <a:gd name="T33" fmla="*/ 1607 h 2031"/>
                <a:gd name="T34" fmla="*/ 1099 w 3153"/>
                <a:gd name="T35" fmla="*/ 1564 h 2031"/>
                <a:gd name="T36" fmla="*/ 911 w 3153"/>
                <a:gd name="T37" fmla="*/ 1624 h 2031"/>
                <a:gd name="T38" fmla="*/ 832 w 3153"/>
                <a:gd name="T39" fmla="*/ 1503 h 2031"/>
                <a:gd name="T40" fmla="*/ 922 w 3153"/>
                <a:gd name="T41" fmla="*/ 1437 h 2031"/>
                <a:gd name="T42" fmla="*/ 999 w 3153"/>
                <a:gd name="T43" fmla="*/ 1440 h 2031"/>
                <a:gd name="T44" fmla="*/ 1143 w 3153"/>
                <a:gd name="T45" fmla="*/ 1436 h 2031"/>
                <a:gd name="T46" fmla="*/ 1113 w 3153"/>
                <a:gd name="T47" fmla="*/ 1496 h 2031"/>
                <a:gd name="T48" fmla="*/ 692 w 3153"/>
                <a:gd name="T49" fmla="*/ 1804 h 2031"/>
                <a:gd name="T50" fmla="*/ 574 w 3153"/>
                <a:gd name="T51" fmla="*/ 1739 h 2031"/>
                <a:gd name="T52" fmla="*/ 656 w 3153"/>
                <a:gd name="T53" fmla="*/ 1687 h 2031"/>
                <a:gd name="T54" fmla="*/ 823 w 3153"/>
                <a:gd name="T55" fmla="*/ 1619 h 2031"/>
                <a:gd name="T56" fmla="*/ 669 w 3153"/>
                <a:gd name="T57" fmla="*/ 1638 h 2031"/>
                <a:gd name="T58" fmla="*/ 713 w 3153"/>
                <a:gd name="T59" fmla="*/ 1551 h 2031"/>
                <a:gd name="T60" fmla="*/ 828 w 3153"/>
                <a:gd name="T61" fmla="*/ 1613 h 2031"/>
                <a:gd name="T62" fmla="*/ 1570 w 3153"/>
                <a:gd name="T63" fmla="*/ 1798 h 2031"/>
                <a:gd name="T64" fmla="*/ 850 w 3153"/>
                <a:gd name="T65" fmla="*/ 1803 h 2031"/>
                <a:gd name="T66" fmla="*/ 882 w 3153"/>
                <a:gd name="T67" fmla="*/ 1698 h 2031"/>
                <a:gd name="T68" fmla="*/ 1563 w 3153"/>
                <a:gd name="T69" fmla="*/ 1687 h 2031"/>
                <a:gd name="T70" fmla="*/ 1670 w 3153"/>
                <a:gd name="T71" fmla="*/ 1489 h 2031"/>
                <a:gd name="T72" fmla="*/ 1693 w 3153"/>
                <a:gd name="T73" fmla="*/ 1424 h 2031"/>
                <a:gd name="T74" fmla="*/ 1793 w 3153"/>
                <a:gd name="T75" fmla="*/ 1500 h 2031"/>
                <a:gd name="T76" fmla="*/ 1675 w 3153"/>
                <a:gd name="T77" fmla="*/ 1612 h 2031"/>
                <a:gd name="T78" fmla="*/ 1843 w 3153"/>
                <a:gd name="T79" fmla="*/ 1621 h 2031"/>
                <a:gd name="T80" fmla="*/ 1804 w 3153"/>
                <a:gd name="T81" fmla="*/ 1637 h 2031"/>
                <a:gd name="T82" fmla="*/ 1866 w 3153"/>
                <a:gd name="T83" fmla="*/ 1793 h 2031"/>
                <a:gd name="T84" fmla="*/ 1690 w 3153"/>
                <a:gd name="T85" fmla="*/ 1778 h 2031"/>
                <a:gd name="T86" fmla="*/ 1686 w 3153"/>
                <a:gd name="T87" fmla="*/ 1702 h 2031"/>
                <a:gd name="T88" fmla="*/ 1724 w 3153"/>
                <a:gd name="T89" fmla="*/ 1685 h 2031"/>
                <a:gd name="T90" fmla="*/ 1843 w 3153"/>
                <a:gd name="T91" fmla="*/ 1691 h 2031"/>
                <a:gd name="T92" fmla="*/ 2009 w 3153"/>
                <a:gd name="T93" fmla="*/ 1439 h 2031"/>
                <a:gd name="T94" fmla="*/ 2140 w 3153"/>
                <a:gd name="T95" fmla="*/ 1428 h 2031"/>
                <a:gd name="T96" fmla="*/ 2161 w 3153"/>
                <a:gd name="T97" fmla="*/ 1499 h 2031"/>
                <a:gd name="T98" fmla="*/ 2064 w 3153"/>
                <a:gd name="T99" fmla="*/ 1588 h 2031"/>
                <a:gd name="T100" fmla="*/ 2218 w 3153"/>
                <a:gd name="T101" fmla="*/ 1565 h 2031"/>
                <a:gd name="T102" fmla="*/ 2225 w 3153"/>
                <a:gd name="T103" fmla="*/ 1634 h 2031"/>
                <a:gd name="T104" fmla="*/ 2319 w 3153"/>
                <a:gd name="T105" fmla="*/ 1790 h 2031"/>
                <a:gd name="T106" fmla="*/ 2131 w 3153"/>
                <a:gd name="T107" fmla="*/ 1770 h 2031"/>
                <a:gd name="T108" fmla="*/ 2145 w 3153"/>
                <a:gd name="T109" fmla="*/ 1683 h 2031"/>
                <a:gd name="T110" fmla="*/ 2340 w 3153"/>
                <a:gd name="T111" fmla="*/ 1624 h 2031"/>
                <a:gd name="T112" fmla="*/ 2463 w 3153"/>
                <a:gd name="T113" fmla="*/ 1564 h 2031"/>
                <a:gd name="T114" fmla="*/ 2434 w 3153"/>
                <a:gd name="T115" fmla="*/ 1636 h 2031"/>
                <a:gd name="T116" fmla="*/ 2415 w 3153"/>
                <a:gd name="T117" fmla="*/ 1769 h 2031"/>
                <a:gd name="T118" fmla="*/ 2500 w 3153"/>
                <a:gd name="T119" fmla="*/ 1683 h 2031"/>
                <a:gd name="T120" fmla="*/ 2605 w 3153"/>
                <a:gd name="T121" fmla="*/ 1791 h 2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53" h="2031">
                  <a:moveTo>
                    <a:pt x="448" y="830"/>
                  </a:moveTo>
                  <a:cubicBezTo>
                    <a:pt x="368" y="755"/>
                    <a:pt x="368" y="615"/>
                    <a:pt x="448" y="539"/>
                  </a:cubicBezTo>
                  <a:cubicBezTo>
                    <a:pt x="393" y="549"/>
                    <a:pt x="339" y="610"/>
                    <a:pt x="339" y="685"/>
                  </a:cubicBezTo>
                  <a:cubicBezTo>
                    <a:pt x="339" y="759"/>
                    <a:pt x="393" y="820"/>
                    <a:pt x="448" y="830"/>
                  </a:cubicBezTo>
                  <a:close/>
                  <a:moveTo>
                    <a:pt x="2814" y="685"/>
                  </a:moveTo>
                  <a:cubicBezTo>
                    <a:pt x="2815" y="610"/>
                    <a:pt x="2761" y="549"/>
                    <a:pt x="2706" y="539"/>
                  </a:cubicBezTo>
                  <a:cubicBezTo>
                    <a:pt x="2786" y="615"/>
                    <a:pt x="2786" y="755"/>
                    <a:pt x="2706" y="830"/>
                  </a:cubicBezTo>
                  <a:cubicBezTo>
                    <a:pt x="2761" y="820"/>
                    <a:pt x="2815" y="759"/>
                    <a:pt x="2814" y="685"/>
                  </a:cubicBezTo>
                  <a:close/>
                  <a:moveTo>
                    <a:pt x="2804" y="935"/>
                  </a:moveTo>
                  <a:cubicBezTo>
                    <a:pt x="2886" y="904"/>
                    <a:pt x="2970" y="808"/>
                    <a:pt x="2969" y="685"/>
                  </a:cubicBezTo>
                  <a:cubicBezTo>
                    <a:pt x="2970" y="561"/>
                    <a:pt x="2886" y="465"/>
                    <a:pt x="2804" y="434"/>
                  </a:cubicBezTo>
                  <a:cubicBezTo>
                    <a:pt x="2871" y="501"/>
                    <a:pt x="2915" y="591"/>
                    <a:pt x="2914" y="685"/>
                  </a:cubicBezTo>
                  <a:cubicBezTo>
                    <a:pt x="2915" y="778"/>
                    <a:pt x="2871" y="868"/>
                    <a:pt x="2804" y="935"/>
                  </a:cubicBezTo>
                  <a:close/>
                  <a:moveTo>
                    <a:pt x="350" y="935"/>
                  </a:moveTo>
                  <a:cubicBezTo>
                    <a:pt x="282" y="868"/>
                    <a:pt x="239" y="778"/>
                    <a:pt x="239" y="685"/>
                  </a:cubicBezTo>
                  <a:cubicBezTo>
                    <a:pt x="239" y="591"/>
                    <a:pt x="282" y="501"/>
                    <a:pt x="350" y="434"/>
                  </a:cubicBezTo>
                  <a:cubicBezTo>
                    <a:pt x="267" y="465"/>
                    <a:pt x="183" y="561"/>
                    <a:pt x="184" y="685"/>
                  </a:cubicBezTo>
                  <a:cubicBezTo>
                    <a:pt x="183" y="808"/>
                    <a:pt x="267" y="904"/>
                    <a:pt x="350" y="935"/>
                  </a:cubicBezTo>
                  <a:close/>
                  <a:moveTo>
                    <a:pt x="2877" y="1804"/>
                  </a:moveTo>
                  <a:cubicBezTo>
                    <a:pt x="2844" y="1765"/>
                    <a:pt x="2811" y="1726"/>
                    <a:pt x="2778" y="1687"/>
                  </a:cubicBezTo>
                  <a:cubicBezTo>
                    <a:pt x="2705" y="1601"/>
                    <a:pt x="2633" y="1516"/>
                    <a:pt x="2560" y="1430"/>
                  </a:cubicBezTo>
                  <a:cubicBezTo>
                    <a:pt x="2557" y="1426"/>
                    <a:pt x="2553" y="1421"/>
                    <a:pt x="2549" y="1417"/>
                  </a:cubicBezTo>
                  <a:cubicBezTo>
                    <a:pt x="2534" y="1399"/>
                    <a:pt x="2511" y="1389"/>
                    <a:pt x="2489" y="1381"/>
                  </a:cubicBezTo>
                  <a:cubicBezTo>
                    <a:pt x="2466" y="1373"/>
                    <a:pt x="2441" y="1368"/>
                    <a:pt x="2416" y="1367"/>
                  </a:cubicBezTo>
                  <a:cubicBezTo>
                    <a:pt x="2503" y="1344"/>
                    <a:pt x="2567" y="1266"/>
                    <a:pt x="2567" y="1172"/>
                  </a:cubicBezTo>
                  <a:cubicBezTo>
                    <a:pt x="2567" y="202"/>
                    <a:pt x="2567" y="202"/>
                    <a:pt x="2567" y="202"/>
                  </a:cubicBezTo>
                  <a:cubicBezTo>
                    <a:pt x="2567" y="90"/>
                    <a:pt x="2476" y="0"/>
                    <a:pt x="2365" y="0"/>
                  </a:cubicBezTo>
                  <a:cubicBezTo>
                    <a:pt x="788" y="0"/>
                    <a:pt x="788" y="0"/>
                    <a:pt x="788" y="0"/>
                  </a:cubicBezTo>
                  <a:cubicBezTo>
                    <a:pt x="677" y="0"/>
                    <a:pt x="586" y="90"/>
                    <a:pt x="586" y="202"/>
                  </a:cubicBezTo>
                  <a:cubicBezTo>
                    <a:pt x="586" y="1172"/>
                    <a:pt x="586" y="1172"/>
                    <a:pt x="586" y="1172"/>
                  </a:cubicBezTo>
                  <a:cubicBezTo>
                    <a:pt x="586" y="1266"/>
                    <a:pt x="651" y="1345"/>
                    <a:pt x="738" y="1368"/>
                  </a:cubicBezTo>
                  <a:cubicBezTo>
                    <a:pt x="689" y="1370"/>
                    <a:pt x="633" y="1388"/>
                    <a:pt x="600" y="1426"/>
                  </a:cubicBezTo>
                  <a:cubicBezTo>
                    <a:pt x="575" y="1457"/>
                    <a:pt x="549" y="1487"/>
                    <a:pt x="524" y="1518"/>
                  </a:cubicBezTo>
                  <a:cubicBezTo>
                    <a:pt x="446" y="1610"/>
                    <a:pt x="368" y="1703"/>
                    <a:pt x="290" y="1796"/>
                  </a:cubicBezTo>
                  <a:cubicBezTo>
                    <a:pt x="271" y="1819"/>
                    <a:pt x="235" y="1852"/>
                    <a:pt x="235" y="1884"/>
                  </a:cubicBezTo>
                  <a:cubicBezTo>
                    <a:pt x="235" y="1971"/>
                    <a:pt x="235" y="1971"/>
                    <a:pt x="235" y="1971"/>
                  </a:cubicBezTo>
                  <a:cubicBezTo>
                    <a:pt x="236" y="1982"/>
                    <a:pt x="238" y="1993"/>
                    <a:pt x="244" y="2002"/>
                  </a:cubicBezTo>
                  <a:cubicBezTo>
                    <a:pt x="264" y="2030"/>
                    <a:pt x="304" y="2031"/>
                    <a:pt x="336" y="2031"/>
                  </a:cubicBezTo>
                  <a:cubicBezTo>
                    <a:pt x="380" y="2031"/>
                    <a:pt x="2688" y="2031"/>
                    <a:pt x="2758" y="2031"/>
                  </a:cubicBezTo>
                  <a:cubicBezTo>
                    <a:pt x="2792" y="2031"/>
                    <a:pt x="2831" y="2027"/>
                    <a:pt x="2865" y="2020"/>
                  </a:cubicBezTo>
                  <a:cubicBezTo>
                    <a:pt x="2888" y="2016"/>
                    <a:pt x="2915" y="2003"/>
                    <a:pt x="2918" y="1976"/>
                  </a:cubicBezTo>
                  <a:cubicBezTo>
                    <a:pt x="2918" y="1882"/>
                    <a:pt x="2918" y="1882"/>
                    <a:pt x="2918" y="1882"/>
                  </a:cubicBezTo>
                  <a:cubicBezTo>
                    <a:pt x="2921" y="1861"/>
                    <a:pt x="2909" y="1841"/>
                    <a:pt x="2896" y="1826"/>
                  </a:cubicBezTo>
                  <a:cubicBezTo>
                    <a:pt x="2889" y="1818"/>
                    <a:pt x="2883" y="1811"/>
                    <a:pt x="2877" y="1804"/>
                  </a:cubicBezTo>
                  <a:close/>
                  <a:moveTo>
                    <a:pt x="705" y="1159"/>
                  </a:moveTo>
                  <a:cubicBezTo>
                    <a:pt x="705" y="215"/>
                    <a:pt x="705" y="215"/>
                    <a:pt x="705" y="215"/>
                  </a:cubicBezTo>
                  <a:cubicBezTo>
                    <a:pt x="705" y="157"/>
                    <a:pt x="752" y="111"/>
                    <a:pt x="809" y="111"/>
                  </a:cubicBezTo>
                  <a:cubicBezTo>
                    <a:pt x="2344" y="111"/>
                    <a:pt x="2344" y="111"/>
                    <a:pt x="2344" y="111"/>
                  </a:cubicBezTo>
                  <a:cubicBezTo>
                    <a:pt x="2401" y="111"/>
                    <a:pt x="2448" y="157"/>
                    <a:pt x="2448" y="215"/>
                  </a:cubicBezTo>
                  <a:cubicBezTo>
                    <a:pt x="2448" y="1159"/>
                    <a:pt x="2448" y="1159"/>
                    <a:pt x="2448" y="1159"/>
                  </a:cubicBezTo>
                  <a:cubicBezTo>
                    <a:pt x="2448" y="1216"/>
                    <a:pt x="2401" y="1263"/>
                    <a:pt x="2344" y="1263"/>
                  </a:cubicBezTo>
                  <a:cubicBezTo>
                    <a:pt x="809" y="1263"/>
                    <a:pt x="809" y="1263"/>
                    <a:pt x="809" y="1263"/>
                  </a:cubicBezTo>
                  <a:cubicBezTo>
                    <a:pt x="752" y="1263"/>
                    <a:pt x="705" y="1216"/>
                    <a:pt x="705" y="1159"/>
                  </a:cubicBezTo>
                  <a:close/>
                  <a:moveTo>
                    <a:pt x="2407" y="1487"/>
                  </a:moveTo>
                  <a:cubicBezTo>
                    <a:pt x="2407" y="1489"/>
                    <a:pt x="2406" y="1491"/>
                    <a:pt x="2404" y="1493"/>
                  </a:cubicBezTo>
                  <a:cubicBezTo>
                    <a:pt x="2404" y="1493"/>
                    <a:pt x="2403" y="1493"/>
                    <a:pt x="2403" y="1493"/>
                  </a:cubicBezTo>
                  <a:cubicBezTo>
                    <a:pt x="2403" y="1493"/>
                    <a:pt x="2403" y="1493"/>
                    <a:pt x="2403" y="1493"/>
                  </a:cubicBezTo>
                  <a:cubicBezTo>
                    <a:pt x="2403" y="1494"/>
                    <a:pt x="2403" y="1494"/>
                    <a:pt x="2402" y="1494"/>
                  </a:cubicBezTo>
                  <a:cubicBezTo>
                    <a:pt x="2402" y="1494"/>
                    <a:pt x="2402" y="1494"/>
                    <a:pt x="2401" y="1495"/>
                  </a:cubicBezTo>
                  <a:cubicBezTo>
                    <a:pt x="2401" y="1495"/>
                    <a:pt x="2400" y="1495"/>
                    <a:pt x="2400" y="1496"/>
                  </a:cubicBezTo>
                  <a:cubicBezTo>
                    <a:pt x="2399" y="1496"/>
                    <a:pt x="2399" y="1496"/>
                    <a:pt x="2398" y="1496"/>
                  </a:cubicBezTo>
                  <a:cubicBezTo>
                    <a:pt x="2388" y="1501"/>
                    <a:pt x="2374" y="1500"/>
                    <a:pt x="2362" y="1500"/>
                  </a:cubicBezTo>
                  <a:cubicBezTo>
                    <a:pt x="2304" y="1500"/>
                    <a:pt x="2304" y="1500"/>
                    <a:pt x="2304" y="1500"/>
                  </a:cubicBezTo>
                  <a:cubicBezTo>
                    <a:pt x="2293" y="1500"/>
                    <a:pt x="2281" y="1498"/>
                    <a:pt x="2271" y="1493"/>
                  </a:cubicBezTo>
                  <a:cubicBezTo>
                    <a:pt x="2267" y="1491"/>
                    <a:pt x="2263" y="1489"/>
                    <a:pt x="2260" y="1487"/>
                  </a:cubicBezTo>
                  <a:cubicBezTo>
                    <a:pt x="2257" y="1484"/>
                    <a:pt x="2254" y="1482"/>
                    <a:pt x="2252" y="1479"/>
                  </a:cubicBezTo>
                  <a:cubicBezTo>
                    <a:pt x="2250" y="1474"/>
                    <a:pt x="2250" y="1474"/>
                    <a:pt x="2250" y="1474"/>
                  </a:cubicBezTo>
                  <a:cubicBezTo>
                    <a:pt x="2244" y="1463"/>
                    <a:pt x="2236" y="1453"/>
                    <a:pt x="2231" y="1441"/>
                  </a:cubicBezTo>
                  <a:cubicBezTo>
                    <a:pt x="2227" y="1433"/>
                    <a:pt x="2231" y="1429"/>
                    <a:pt x="2238" y="1426"/>
                  </a:cubicBezTo>
                  <a:cubicBezTo>
                    <a:pt x="2240" y="1425"/>
                    <a:pt x="2242" y="1424"/>
                    <a:pt x="2244" y="1424"/>
                  </a:cubicBezTo>
                  <a:cubicBezTo>
                    <a:pt x="2248" y="1423"/>
                    <a:pt x="2253" y="1422"/>
                    <a:pt x="2258" y="1422"/>
                  </a:cubicBezTo>
                  <a:cubicBezTo>
                    <a:pt x="2266" y="1422"/>
                    <a:pt x="2266" y="1422"/>
                    <a:pt x="2266" y="1422"/>
                  </a:cubicBezTo>
                  <a:cubicBezTo>
                    <a:pt x="2266" y="1422"/>
                    <a:pt x="2266" y="1422"/>
                    <a:pt x="2266" y="1422"/>
                  </a:cubicBezTo>
                  <a:cubicBezTo>
                    <a:pt x="2282" y="1422"/>
                    <a:pt x="2297" y="1422"/>
                    <a:pt x="2312" y="1422"/>
                  </a:cubicBezTo>
                  <a:cubicBezTo>
                    <a:pt x="2313" y="1422"/>
                    <a:pt x="2313" y="1422"/>
                    <a:pt x="2313" y="1422"/>
                  </a:cubicBezTo>
                  <a:cubicBezTo>
                    <a:pt x="2328" y="1422"/>
                    <a:pt x="2328" y="1422"/>
                    <a:pt x="2328" y="1422"/>
                  </a:cubicBezTo>
                  <a:cubicBezTo>
                    <a:pt x="2333" y="1422"/>
                    <a:pt x="2339" y="1422"/>
                    <a:pt x="2344" y="1423"/>
                  </a:cubicBezTo>
                  <a:cubicBezTo>
                    <a:pt x="2347" y="1424"/>
                    <a:pt x="2351" y="1425"/>
                    <a:pt x="2354" y="1426"/>
                  </a:cubicBezTo>
                  <a:cubicBezTo>
                    <a:pt x="2355" y="1426"/>
                    <a:pt x="2355" y="1426"/>
                    <a:pt x="2356" y="1426"/>
                  </a:cubicBezTo>
                  <a:cubicBezTo>
                    <a:pt x="2356" y="1427"/>
                    <a:pt x="2356" y="1427"/>
                    <a:pt x="2357" y="1427"/>
                  </a:cubicBezTo>
                  <a:cubicBezTo>
                    <a:pt x="2357" y="1427"/>
                    <a:pt x="2358" y="1427"/>
                    <a:pt x="2358" y="1427"/>
                  </a:cubicBezTo>
                  <a:cubicBezTo>
                    <a:pt x="2363" y="1429"/>
                    <a:pt x="2367" y="1431"/>
                    <a:pt x="2371" y="1433"/>
                  </a:cubicBezTo>
                  <a:cubicBezTo>
                    <a:pt x="2374" y="1436"/>
                    <a:pt x="2377" y="1438"/>
                    <a:pt x="2379" y="1441"/>
                  </a:cubicBezTo>
                  <a:cubicBezTo>
                    <a:pt x="2391" y="1458"/>
                    <a:pt x="2391" y="1458"/>
                    <a:pt x="2391" y="1458"/>
                  </a:cubicBezTo>
                  <a:cubicBezTo>
                    <a:pt x="2394" y="1463"/>
                    <a:pt x="2401" y="1471"/>
                    <a:pt x="2404" y="1478"/>
                  </a:cubicBezTo>
                  <a:cubicBezTo>
                    <a:pt x="2404" y="1478"/>
                    <a:pt x="2404" y="1478"/>
                    <a:pt x="2404" y="1478"/>
                  </a:cubicBezTo>
                  <a:cubicBezTo>
                    <a:pt x="2406" y="1481"/>
                    <a:pt x="2407" y="1484"/>
                    <a:pt x="2407" y="1487"/>
                  </a:cubicBezTo>
                  <a:close/>
                  <a:moveTo>
                    <a:pt x="1589" y="1480"/>
                  </a:moveTo>
                  <a:cubicBezTo>
                    <a:pt x="1589" y="1483"/>
                    <a:pt x="1588" y="1485"/>
                    <a:pt x="1587" y="1487"/>
                  </a:cubicBezTo>
                  <a:cubicBezTo>
                    <a:pt x="1576" y="1507"/>
                    <a:pt x="1525" y="1502"/>
                    <a:pt x="1507" y="1502"/>
                  </a:cubicBezTo>
                  <a:cubicBezTo>
                    <a:pt x="1496" y="1502"/>
                    <a:pt x="1485" y="1502"/>
                    <a:pt x="1474" y="1502"/>
                  </a:cubicBezTo>
                  <a:cubicBezTo>
                    <a:pt x="1464" y="1502"/>
                    <a:pt x="1451" y="1500"/>
                    <a:pt x="1442" y="1493"/>
                  </a:cubicBezTo>
                  <a:cubicBezTo>
                    <a:pt x="1442" y="1493"/>
                    <a:pt x="1441" y="1492"/>
                    <a:pt x="1441" y="1492"/>
                  </a:cubicBezTo>
                  <a:cubicBezTo>
                    <a:pt x="1441" y="1492"/>
                    <a:pt x="1440" y="1491"/>
                    <a:pt x="1440" y="1491"/>
                  </a:cubicBezTo>
                  <a:cubicBezTo>
                    <a:pt x="1439" y="1490"/>
                    <a:pt x="1439" y="1490"/>
                    <a:pt x="1439" y="1489"/>
                  </a:cubicBezTo>
                  <a:cubicBezTo>
                    <a:pt x="1439" y="1489"/>
                    <a:pt x="1439" y="1489"/>
                    <a:pt x="1438" y="1489"/>
                  </a:cubicBezTo>
                  <a:cubicBezTo>
                    <a:pt x="1438" y="1489"/>
                    <a:pt x="1438" y="1489"/>
                    <a:pt x="1438" y="1489"/>
                  </a:cubicBezTo>
                  <a:cubicBezTo>
                    <a:pt x="1438" y="1488"/>
                    <a:pt x="1437" y="1487"/>
                    <a:pt x="1437" y="1486"/>
                  </a:cubicBezTo>
                  <a:cubicBezTo>
                    <a:pt x="1436" y="1484"/>
                    <a:pt x="1436" y="1483"/>
                    <a:pt x="1436" y="1481"/>
                  </a:cubicBezTo>
                  <a:cubicBezTo>
                    <a:pt x="1436" y="1479"/>
                    <a:pt x="1436" y="1479"/>
                    <a:pt x="1436" y="1479"/>
                  </a:cubicBezTo>
                  <a:cubicBezTo>
                    <a:pt x="1437" y="1477"/>
                    <a:pt x="1437" y="1474"/>
                    <a:pt x="1437" y="1472"/>
                  </a:cubicBezTo>
                  <a:cubicBezTo>
                    <a:pt x="1437" y="1471"/>
                    <a:pt x="1437" y="1471"/>
                    <a:pt x="1437" y="1471"/>
                  </a:cubicBezTo>
                  <a:cubicBezTo>
                    <a:pt x="1438" y="1463"/>
                    <a:pt x="1438" y="1454"/>
                    <a:pt x="1440" y="1446"/>
                  </a:cubicBezTo>
                  <a:cubicBezTo>
                    <a:pt x="1440" y="1443"/>
                    <a:pt x="1440" y="1443"/>
                    <a:pt x="1440" y="1443"/>
                  </a:cubicBezTo>
                  <a:cubicBezTo>
                    <a:pt x="1441" y="1441"/>
                    <a:pt x="1442" y="1438"/>
                    <a:pt x="1444" y="1436"/>
                  </a:cubicBezTo>
                  <a:cubicBezTo>
                    <a:pt x="1446" y="1434"/>
                    <a:pt x="1448" y="1433"/>
                    <a:pt x="1450" y="1431"/>
                  </a:cubicBezTo>
                  <a:cubicBezTo>
                    <a:pt x="1450" y="1431"/>
                    <a:pt x="1450" y="1431"/>
                    <a:pt x="1450" y="1431"/>
                  </a:cubicBezTo>
                  <a:cubicBezTo>
                    <a:pt x="1451" y="1431"/>
                    <a:pt x="1451" y="1430"/>
                    <a:pt x="1452" y="1430"/>
                  </a:cubicBezTo>
                  <a:cubicBezTo>
                    <a:pt x="1452" y="1430"/>
                    <a:pt x="1453" y="1430"/>
                    <a:pt x="1453" y="1429"/>
                  </a:cubicBezTo>
                  <a:cubicBezTo>
                    <a:pt x="1453" y="1429"/>
                    <a:pt x="1454" y="1429"/>
                    <a:pt x="1454" y="1429"/>
                  </a:cubicBezTo>
                  <a:cubicBezTo>
                    <a:pt x="1455" y="1428"/>
                    <a:pt x="1457" y="1428"/>
                    <a:pt x="1458" y="1427"/>
                  </a:cubicBezTo>
                  <a:cubicBezTo>
                    <a:pt x="1459" y="1427"/>
                    <a:pt x="1459" y="1427"/>
                    <a:pt x="1460" y="1427"/>
                  </a:cubicBezTo>
                  <a:cubicBezTo>
                    <a:pt x="1461" y="1426"/>
                    <a:pt x="1463" y="1426"/>
                    <a:pt x="1464" y="1426"/>
                  </a:cubicBezTo>
                  <a:cubicBezTo>
                    <a:pt x="1465" y="1426"/>
                    <a:pt x="1465" y="1425"/>
                    <a:pt x="1466" y="1425"/>
                  </a:cubicBezTo>
                  <a:cubicBezTo>
                    <a:pt x="1466" y="1425"/>
                    <a:pt x="1466" y="1425"/>
                    <a:pt x="1466" y="1425"/>
                  </a:cubicBezTo>
                  <a:cubicBezTo>
                    <a:pt x="1467" y="1425"/>
                    <a:pt x="1468" y="1425"/>
                    <a:pt x="1468" y="1425"/>
                  </a:cubicBezTo>
                  <a:cubicBezTo>
                    <a:pt x="1472" y="1424"/>
                    <a:pt x="1476" y="1424"/>
                    <a:pt x="1480" y="1424"/>
                  </a:cubicBezTo>
                  <a:cubicBezTo>
                    <a:pt x="1483" y="1424"/>
                    <a:pt x="1483" y="1424"/>
                    <a:pt x="1483" y="1424"/>
                  </a:cubicBezTo>
                  <a:cubicBezTo>
                    <a:pt x="1487" y="1424"/>
                    <a:pt x="1492" y="1424"/>
                    <a:pt x="1496" y="1424"/>
                  </a:cubicBezTo>
                  <a:cubicBezTo>
                    <a:pt x="1550" y="1424"/>
                    <a:pt x="1550" y="1424"/>
                    <a:pt x="1550" y="1424"/>
                  </a:cubicBezTo>
                  <a:cubicBezTo>
                    <a:pt x="1551" y="1424"/>
                    <a:pt x="1552" y="1424"/>
                    <a:pt x="1554" y="1424"/>
                  </a:cubicBezTo>
                  <a:cubicBezTo>
                    <a:pt x="1554" y="1424"/>
                    <a:pt x="1555" y="1424"/>
                    <a:pt x="1555" y="1424"/>
                  </a:cubicBezTo>
                  <a:cubicBezTo>
                    <a:pt x="1556" y="1424"/>
                    <a:pt x="1558" y="1424"/>
                    <a:pt x="1559" y="1424"/>
                  </a:cubicBezTo>
                  <a:cubicBezTo>
                    <a:pt x="1570" y="1425"/>
                    <a:pt x="1582" y="1428"/>
                    <a:pt x="1586" y="1438"/>
                  </a:cubicBezTo>
                  <a:cubicBezTo>
                    <a:pt x="1587" y="1438"/>
                    <a:pt x="1587" y="1439"/>
                    <a:pt x="1587" y="1440"/>
                  </a:cubicBezTo>
                  <a:cubicBezTo>
                    <a:pt x="1588" y="1440"/>
                    <a:pt x="1588" y="1440"/>
                    <a:pt x="1588" y="1440"/>
                  </a:cubicBezTo>
                  <a:cubicBezTo>
                    <a:pt x="1591" y="1452"/>
                    <a:pt x="1588" y="1466"/>
                    <a:pt x="1589" y="1478"/>
                  </a:cubicBezTo>
                  <a:lnTo>
                    <a:pt x="1589" y="1480"/>
                  </a:lnTo>
                  <a:close/>
                  <a:moveTo>
                    <a:pt x="1511" y="1543"/>
                  </a:moveTo>
                  <a:cubicBezTo>
                    <a:pt x="1531" y="1543"/>
                    <a:pt x="1577" y="1537"/>
                    <a:pt x="1588" y="1559"/>
                  </a:cubicBezTo>
                  <a:cubicBezTo>
                    <a:pt x="1589" y="1561"/>
                    <a:pt x="1590" y="1563"/>
                    <a:pt x="1590" y="1566"/>
                  </a:cubicBezTo>
                  <a:cubicBezTo>
                    <a:pt x="1590" y="1589"/>
                    <a:pt x="1590" y="1589"/>
                    <a:pt x="1590" y="1589"/>
                  </a:cubicBezTo>
                  <a:cubicBezTo>
                    <a:pt x="1590" y="1595"/>
                    <a:pt x="1590" y="1602"/>
                    <a:pt x="1590" y="1609"/>
                  </a:cubicBezTo>
                  <a:cubicBezTo>
                    <a:pt x="1590" y="1609"/>
                    <a:pt x="1590" y="1609"/>
                    <a:pt x="1590" y="1609"/>
                  </a:cubicBezTo>
                  <a:cubicBezTo>
                    <a:pt x="1590" y="1612"/>
                    <a:pt x="1590" y="1612"/>
                    <a:pt x="1590" y="1612"/>
                  </a:cubicBezTo>
                  <a:cubicBezTo>
                    <a:pt x="1590" y="1615"/>
                    <a:pt x="1589" y="1619"/>
                    <a:pt x="1587" y="1622"/>
                  </a:cubicBezTo>
                  <a:cubicBezTo>
                    <a:pt x="1587" y="1622"/>
                    <a:pt x="1586" y="1623"/>
                    <a:pt x="1586" y="1623"/>
                  </a:cubicBezTo>
                  <a:cubicBezTo>
                    <a:pt x="1585" y="1624"/>
                    <a:pt x="1584" y="1625"/>
                    <a:pt x="1583" y="1626"/>
                  </a:cubicBezTo>
                  <a:cubicBezTo>
                    <a:pt x="1583" y="1626"/>
                    <a:pt x="1583" y="1626"/>
                    <a:pt x="1583" y="1626"/>
                  </a:cubicBezTo>
                  <a:cubicBezTo>
                    <a:pt x="1578" y="1631"/>
                    <a:pt x="1571" y="1634"/>
                    <a:pt x="1563" y="1636"/>
                  </a:cubicBezTo>
                  <a:cubicBezTo>
                    <a:pt x="1563" y="1636"/>
                    <a:pt x="1563" y="1636"/>
                    <a:pt x="1563" y="1636"/>
                  </a:cubicBezTo>
                  <a:cubicBezTo>
                    <a:pt x="1563" y="1636"/>
                    <a:pt x="1563" y="1636"/>
                    <a:pt x="1563" y="1636"/>
                  </a:cubicBezTo>
                  <a:cubicBezTo>
                    <a:pt x="1560" y="1637"/>
                    <a:pt x="1558" y="1637"/>
                    <a:pt x="1556" y="1637"/>
                  </a:cubicBezTo>
                  <a:cubicBezTo>
                    <a:pt x="1555" y="1637"/>
                    <a:pt x="1554" y="1637"/>
                    <a:pt x="1554" y="1638"/>
                  </a:cubicBezTo>
                  <a:cubicBezTo>
                    <a:pt x="1551" y="1638"/>
                    <a:pt x="1548" y="1638"/>
                    <a:pt x="1546" y="1638"/>
                  </a:cubicBezTo>
                  <a:cubicBezTo>
                    <a:pt x="1546" y="1638"/>
                    <a:pt x="1546" y="1638"/>
                    <a:pt x="1546" y="1638"/>
                  </a:cubicBezTo>
                  <a:cubicBezTo>
                    <a:pt x="1463" y="1638"/>
                    <a:pt x="1463" y="1638"/>
                    <a:pt x="1463" y="1638"/>
                  </a:cubicBezTo>
                  <a:cubicBezTo>
                    <a:pt x="1453" y="1638"/>
                    <a:pt x="1441" y="1636"/>
                    <a:pt x="1432" y="1631"/>
                  </a:cubicBezTo>
                  <a:cubicBezTo>
                    <a:pt x="1432" y="1631"/>
                    <a:pt x="1432" y="1631"/>
                    <a:pt x="1432" y="1631"/>
                  </a:cubicBezTo>
                  <a:cubicBezTo>
                    <a:pt x="1432" y="1631"/>
                    <a:pt x="1432" y="1630"/>
                    <a:pt x="1432" y="1630"/>
                  </a:cubicBezTo>
                  <a:cubicBezTo>
                    <a:pt x="1431" y="1629"/>
                    <a:pt x="1429" y="1628"/>
                    <a:pt x="1427" y="1627"/>
                  </a:cubicBezTo>
                  <a:cubicBezTo>
                    <a:pt x="1426" y="1626"/>
                    <a:pt x="1425" y="1624"/>
                    <a:pt x="1424" y="1623"/>
                  </a:cubicBezTo>
                  <a:cubicBezTo>
                    <a:pt x="1424" y="1623"/>
                    <a:pt x="1424" y="1623"/>
                    <a:pt x="1424" y="1622"/>
                  </a:cubicBezTo>
                  <a:cubicBezTo>
                    <a:pt x="1422" y="1619"/>
                    <a:pt x="1421" y="1616"/>
                    <a:pt x="1421" y="1612"/>
                  </a:cubicBezTo>
                  <a:cubicBezTo>
                    <a:pt x="1422" y="1606"/>
                    <a:pt x="1422" y="1606"/>
                    <a:pt x="1422" y="1606"/>
                  </a:cubicBezTo>
                  <a:cubicBezTo>
                    <a:pt x="1422" y="1606"/>
                    <a:pt x="1422" y="1606"/>
                    <a:pt x="1422" y="1606"/>
                  </a:cubicBezTo>
                  <a:cubicBezTo>
                    <a:pt x="1424" y="1593"/>
                    <a:pt x="1425" y="1580"/>
                    <a:pt x="1427" y="1567"/>
                  </a:cubicBezTo>
                  <a:cubicBezTo>
                    <a:pt x="1427" y="1566"/>
                    <a:pt x="1427" y="1566"/>
                    <a:pt x="1427" y="1566"/>
                  </a:cubicBezTo>
                  <a:cubicBezTo>
                    <a:pt x="1427" y="1566"/>
                    <a:pt x="1427" y="1566"/>
                    <a:pt x="1427" y="1565"/>
                  </a:cubicBezTo>
                  <a:cubicBezTo>
                    <a:pt x="1432" y="1536"/>
                    <a:pt x="1490" y="1543"/>
                    <a:pt x="1511" y="1543"/>
                  </a:cubicBezTo>
                  <a:close/>
                  <a:moveTo>
                    <a:pt x="1175" y="1631"/>
                  </a:moveTo>
                  <a:cubicBezTo>
                    <a:pt x="1173" y="1630"/>
                    <a:pt x="1172" y="1629"/>
                    <a:pt x="1170" y="1627"/>
                  </a:cubicBezTo>
                  <a:cubicBezTo>
                    <a:pt x="1169" y="1626"/>
                    <a:pt x="1169" y="1625"/>
                    <a:pt x="1168" y="1624"/>
                  </a:cubicBezTo>
                  <a:cubicBezTo>
                    <a:pt x="1168" y="1623"/>
                    <a:pt x="1168" y="1623"/>
                    <a:pt x="1168" y="1623"/>
                  </a:cubicBezTo>
                  <a:cubicBezTo>
                    <a:pt x="1166" y="1620"/>
                    <a:pt x="1166" y="1616"/>
                    <a:pt x="1167" y="1613"/>
                  </a:cubicBezTo>
                  <a:cubicBezTo>
                    <a:pt x="1169" y="1607"/>
                    <a:pt x="1169" y="1607"/>
                    <a:pt x="1169" y="1607"/>
                  </a:cubicBezTo>
                  <a:cubicBezTo>
                    <a:pt x="1169" y="1607"/>
                    <a:pt x="1169" y="1607"/>
                    <a:pt x="1169" y="1607"/>
                  </a:cubicBezTo>
                  <a:cubicBezTo>
                    <a:pt x="1169" y="1606"/>
                    <a:pt x="1169" y="1605"/>
                    <a:pt x="1170" y="1604"/>
                  </a:cubicBezTo>
                  <a:cubicBezTo>
                    <a:pt x="1181" y="1567"/>
                    <a:pt x="1181" y="1567"/>
                    <a:pt x="1181" y="1567"/>
                  </a:cubicBezTo>
                  <a:cubicBezTo>
                    <a:pt x="1181" y="1566"/>
                    <a:pt x="1181" y="1566"/>
                    <a:pt x="1182" y="1565"/>
                  </a:cubicBezTo>
                  <a:cubicBezTo>
                    <a:pt x="1193" y="1537"/>
                    <a:pt x="1244" y="1543"/>
                    <a:pt x="1268" y="1543"/>
                  </a:cubicBezTo>
                  <a:cubicBezTo>
                    <a:pt x="1278" y="1543"/>
                    <a:pt x="1297" y="1542"/>
                    <a:pt x="1314" y="1543"/>
                  </a:cubicBezTo>
                  <a:cubicBezTo>
                    <a:pt x="1317" y="1544"/>
                    <a:pt x="1320" y="1544"/>
                    <a:pt x="1323" y="1545"/>
                  </a:cubicBezTo>
                  <a:cubicBezTo>
                    <a:pt x="1323" y="1545"/>
                    <a:pt x="1323" y="1545"/>
                    <a:pt x="1324" y="1545"/>
                  </a:cubicBezTo>
                  <a:cubicBezTo>
                    <a:pt x="1332" y="1547"/>
                    <a:pt x="1339" y="1551"/>
                    <a:pt x="1342" y="1556"/>
                  </a:cubicBezTo>
                  <a:cubicBezTo>
                    <a:pt x="1342" y="1557"/>
                    <a:pt x="1342" y="1557"/>
                    <a:pt x="1343" y="1557"/>
                  </a:cubicBezTo>
                  <a:cubicBezTo>
                    <a:pt x="1343" y="1558"/>
                    <a:pt x="1343" y="1558"/>
                    <a:pt x="1343" y="1558"/>
                  </a:cubicBezTo>
                  <a:cubicBezTo>
                    <a:pt x="1343" y="1558"/>
                    <a:pt x="1343" y="1559"/>
                    <a:pt x="1343" y="1559"/>
                  </a:cubicBezTo>
                  <a:cubicBezTo>
                    <a:pt x="1344" y="1561"/>
                    <a:pt x="1345" y="1564"/>
                    <a:pt x="1344" y="1567"/>
                  </a:cubicBezTo>
                  <a:cubicBezTo>
                    <a:pt x="1344" y="1569"/>
                    <a:pt x="1344" y="1569"/>
                    <a:pt x="1344" y="1569"/>
                  </a:cubicBezTo>
                  <a:cubicBezTo>
                    <a:pt x="1344" y="1569"/>
                    <a:pt x="1344" y="1569"/>
                    <a:pt x="1344" y="1569"/>
                  </a:cubicBezTo>
                  <a:cubicBezTo>
                    <a:pt x="1343" y="1576"/>
                    <a:pt x="1341" y="1583"/>
                    <a:pt x="1340" y="1589"/>
                  </a:cubicBezTo>
                  <a:cubicBezTo>
                    <a:pt x="1336" y="1612"/>
                    <a:pt x="1336" y="1612"/>
                    <a:pt x="1336" y="1612"/>
                  </a:cubicBezTo>
                  <a:cubicBezTo>
                    <a:pt x="1336" y="1616"/>
                    <a:pt x="1334" y="1619"/>
                    <a:pt x="1331" y="1622"/>
                  </a:cubicBezTo>
                  <a:cubicBezTo>
                    <a:pt x="1331" y="1623"/>
                    <a:pt x="1330" y="1623"/>
                    <a:pt x="1330" y="1623"/>
                  </a:cubicBezTo>
                  <a:cubicBezTo>
                    <a:pt x="1330" y="1624"/>
                    <a:pt x="1329" y="1624"/>
                    <a:pt x="1329" y="1624"/>
                  </a:cubicBezTo>
                  <a:cubicBezTo>
                    <a:pt x="1328" y="1625"/>
                    <a:pt x="1327" y="1626"/>
                    <a:pt x="1326" y="1627"/>
                  </a:cubicBezTo>
                  <a:cubicBezTo>
                    <a:pt x="1320" y="1632"/>
                    <a:pt x="1312" y="1635"/>
                    <a:pt x="1305" y="1636"/>
                  </a:cubicBezTo>
                  <a:cubicBezTo>
                    <a:pt x="1305" y="1637"/>
                    <a:pt x="1305" y="1637"/>
                    <a:pt x="1305" y="1637"/>
                  </a:cubicBezTo>
                  <a:cubicBezTo>
                    <a:pt x="1304" y="1637"/>
                    <a:pt x="1304" y="1637"/>
                    <a:pt x="1304" y="1637"/>
                  </a:cubicBezTo>
                  <a:cubicBezTo>
                    <a:pt x="1302" y="1637"/>
                    <a:pt x="1300" y="1638"/>
                    <a:pt x="1297" y="1638"/>
                  </a:cubicBezTo>
                  <a:cubicBezTo>
                    <a:pt x="1297" y="1638"/>
                    <a:pt x="1296" y="1638"/>
                    <a:pt x="1295" y="1638"/>
                  </a:cubicBezTo>
                  <a:cubicBezTo>
                    <a:pt x="1292" y="1638"/>
                    <a:pt x="1290" y="1639"/>
                    <a:pt x="1287" y="1639"/>
                  </a:cubicBezTo>
                  <a:cubicBezTo>
                    <a:pt x="1287" y="1639"/>
                    <a:pt x="1287" y="1639"/>
                    <a:pt x="1287" y="1639"/>
                  </a:cubicBezTo>
                  <a:cubicBezTo>
                    <a:pt x="1204" y="1639"/>
                    <a:pt x="1204" y="1639"/>
                    <a:pt x="1204" y="1639"/>
                  </a:cubicBezTo>
                  <a:cubicBezTo>
                    <a:pt x="1194" y="1639"/>
                    <a:pt x="1183" y="1637"/>
                    <a:pt x="1175" y="1631"/>
                  </a:cubicBezTo>
                  <a:cubicBezTo>
                    <a:pt x="1175" y="1631"/>
                    <a:pt x="1175" y="1631"/>
                    <a:pt x="1175" y="1631"/>
                  </a:cubicBezTo>
                  <a:close/>
                  <a:moveTo>
                    <a:pt x="1278" y="1502"/>
                  </a:moveTo>
                  <a:cubicBezTo>
                    <a:pt x="1266" y="1502"/>
                    <a:pt x="1253" y="1502"/>
                    <a:pt x="1241" y="1502"/>
                  </a:cubicBezTo>
                  <a:cubicBezTo>
                    <a:pt x="1230" y="1502"/>
                    <a:pt x="1213" y="1500"/>
                    <a:pt x="1207" y="1489"/>
                  </a:cubicBezTo>
                  <a:cubicBezTo>
                    <a:pt x="1207" y="1488"/>
                    <a:pt x="1207" y="1487"/>
                    <a:pt x="1207" y="1486"/>
                  </a:cubicBezTo>
                  <a:cubicBezTo>
                    <a:pt x="1206" y="1486"/>
                    <a:pt x="1206" y="1485"/>
                    <a:pt x="1206" y="1484"/>
                  </a:cubicBezTo>
                  <a:cubicBezTo>
                    <a:pt x="1206" y="1483"/>
                    <a:pt x="1207" y="1482"/>
                    <a:pt x="1207" y="1481"/>
                  </a:cubicBezTo>
                  <a:cubicBezTo>
                    <a:pt x="1207" y="1481"/>
                    <a:pt x="1207" y="1481"/>
                    <a:pt x="1207" y="1481"/>
                  </a:cubicBezTo>
                  <a:cubicBezTo>
                    <a:pt x="1207" y="1481"/>
                    <a:pt x="1207" y="1481"/>
                    <a:pt x="1207" y="1481"/>
                  </a:cubicBezTo>
                  <a:cubicBezTo>
                    <a:pt x="1207" y="1478"/>
                    <a:pt x="1209" y="1474"/>
                    <a:pt x="1210" y="1472"/>
                  </a:cubicBezTo>
                  <a:cubicBezTo>
                    <a:pt x="1212" y="1463"/>
                    <a:pt x="1214" y="1453"/>
                    <a:pt x="1218" y="1445"/>
                  </a:cubicBezTo>
                  <a:cubicBezTo>
                    <a:pt x="1218" y="1444"/>
                    <a:pt x="1218" y="1444"/>
                    <a:pt x="1218" y="1444"/>
                  </a:cubicBezTo>
                  <a:cubicBezTo>
                    <a:pt x="1219" y="1441"/>
                    <a:pt x="1221" y="1438"/>
                    <a:pt x="1223" y="1436"/>
                  </a:cubicBezTo>
                  <a:cubicBezTo>
                    <a:pt x="1225" y="1435"/>
                    <a:pt x="1226" y="1434"/>
                    <a:pt x="1228" y="1433"/>
                  </a:cubicBezTo>
                  <a:cubicBezTo>
                    <a:pt x="1233" y="1429"/>
                    <a:pt x="1239" y="1427"/>
                    <a:pt x="1245" y="1426"/>
                  </a:cubicBezTo>
                  <a:cubicBezTo>
                    <a:pt x="1246" y="1426"/>
                    <a:pt x="1246" y="1426"/>
                    <a:pt x="1247" y="1426"/>
                  </a:cubicBezTo>
                  <a:cubicBezTo>
                    <a:pt x="1251" y="1425"/>
                    <a:pt x="1257" y="1424"/>
                    <a:pt x="1262" y="1424"/>
                  </a:cubicBezTo>
                  <a:cubicBezTo>
                    <a:pt x="1269" y="1424"/>
                    <a:pt x="1269" y="1424"/>
                    <a:pt x="1269" y="1424"/>
                  </a:cubicBezTo>
                  <a:cubicBezTo>
                    <a:pt x="1271" y="1424"/>
                    <a:pt x="1274" y="1424"/>
                    <a:pt x="1276" y="1424"/>
                  </a:cubicBezTo>
                  <a:cubicBezTo>
                    <a:pt x="1291" y="1424"/>
                    <a:pt x="1307" y="1424"/>
                    <a:pt x="1322" y="1424"/>
                  </a:cubicBezTo>
                  <a:cubicBezTo>
                    <a:pt x="1324" y="1424"/>
                    <a:pt x="1326" y="1424"/>
                    <a:pt x="1329" y="1424"/>
                  </a:cubicBezTo>
                  <a:cubicBezTo>
                    <a:pt x="1331" y="1424"/>
                    <a:pt x="1331" y="1424"/>
                    <a:pt x="1331" y="1424"/>
                  </a:cubicBezTo>
                  <a:cubicBezTo>
                    <a:pt x="1332" y="1424"/>
                    <a:pt x="1332" y="1424"/>
                    <a:pt x="1333" y="1424"/>
                  </a:cubicBezTo>
                  <a:cubicBezTo>
                    <a:pt x="1335" y="1424"/>
                    <a:pt x="1337" y="1424"/>
                    <a:pt x="1339" y="1425"/>
                  </a:cubicBezTo>
                  <a:cubicBezTo>
                    <a:pt x="1339" y="1425"/>
                    <a:pt x="1339" y="1425"/>
                    <a:pt x="1339" y="1425"/>
                  </a:cubicBezTo>
                  <a:cubicBezTo>
                    <a:pt x="1351" y="1426"/>
                    <a:pt x="1364" y="1429"/>
                    <a:pt x="1366" y="1439"/>
                  </a:cubicBezTo>
                  <a:cubicBezTo>
                    <a:pt x="1366" y="1439"/>
                    <a:pt x="1366" y="1440"/>
                    <a:pt x="1366" y="1440"/>
                  </a:cubicBezTo>
                  <a:cubicBezTo>
                    <a:pt x="1366" y="1440"/>
                    <a:pt x="1366" y="1440"/>
                    <a:pt x="1366" y="1441"/>
                  </a:cubicBezTo>
                  <a:cubicBezTo>
                    <a:pt x="1367" y="1452"/>
                    <a:pt x="1362" y="1467"/>
                    <a:pt x="1360" y="1478"/>
                  </a:cubicBezTo>
                  <a:cubicBezTo>
                    <a:pt x="1360" y="1478"/>
                    <a:pt x="1360" y="1478"/>
                    <a:pt x="1360" y="1478"/>
                  </a:cubicBezTo>
                  <a:cubicBezTo>
                    <a:pt x="1359" y="1481"/>
                    <a:pt x="1359" y="1481"/>
                    <a:pt x="1359" y="1481"/>
                  </a:cubicBezTo>
                  <a:cubicBezTo>
                    <a:pt x="1359" y="1483"/>
                    <a:pt x="1358" y="1485"/>
                    <a:pt x="1356" y="1487"/>
                  </a:cubicBezTo>
                  <a:cubicBezTo>
                    <a:pt x="1356" y="1488"/>
                    <a:pt x="1355" y="1488"/>
                    <a:pt x="1355" y="1489"/>
                  </a:cubicBezTo>
                  <a:cubicBezTo>
                    <a:pt x="1355" y="1489"/>
                    <a:pt x="1355" y="1489"/>
                    <a:pt x="1355" y="1489"/>
                  </a:cubicBezTo>
                  <a:cubicBezTo>
                    <a:pt x="1355" y="1489"/>
                    <a:pt x="1355" y="1489"/>
                    <a:pt x="1354" y="1489"/>
                  </a:cubicBezTo>
                  <a:cubicBezTo>
                    <a:pt x="1339" y="1507"/>
                    <a:pt x="1298" y="1502"/>
                    <a:pt x="1278" y="1502"/>
                  </a:cubicBezTo>
                  <a:close/>
                  <a:moveTo>
                    <a:pt x="911" y="1620"/>
                  </a:moveTo>
                  <a:cubicBezTo>
                    <a:pt x="911" y="1619"/>
                    <a:pt x="911" y="1618"/>
                    <a:pt x="911" y="1618"/>
                  </a:cubicBezTo>
                  <a:cubicBezTo>
                    <a:pt x="912" y="1616"/>
                    <a:pt x="912" y="1615"/>
                    <a:pt x="913" y="1614"/>
                  </a:cubicBezTo>
                  <a:cubicBezTo>
                    <a:pt x="913" y="1614"/>
                    <a:pt x="913" y="1614"/>
                    <a:pt x="913" y="1613"/>
                  </a:cubicBezTo>
                  <a:cubicBezTo>
                    <a:pt x="913" y="1612"/>
                    <a:pt x="913" y="1612"/>
                    <a:pt x="913" y="1612"/>
                  </a:cubicBezTo>
                  <a:cubicBezTo>
                    <a:pt x="914" y="1611"/>
                    <a:pt x="915" y="1609"/>
                    <a:pt x="916" y="1607"/>
                  </a:cubicBezTo>
                  <a:cubicBezTo>
                    <a:pt x="922" y="1594"/>
                    <a:pt x="928" y="1582"/>
                    <a:pt x="935" y="1569"/>
                  </a:cubicBezTo>
                  <a:cubicBezTo>
                    <a:pt x="935" y="1569"/>
                    <a:pt x="935" y="1569"/>
                    <a:pt x="935" y="1569"/>
                  </a:cubicBezTo>
                  <a:cubicBezTo>
                    <a:pt x="935" y="1568"/>
                    <a:pt x="935" y="1568"/>
                    <a:pt x="935" y="1568"/>
                  </a:cubicBezTo>
                  <a:cubicBezTo>
                    <a:pt x="936" y="1567"/>
                    <a:pt x="936" y="1566"/>
                    <a:pt x="937" y="1566"/>
                  </a:cubicBezTo>
                  <a:cubicBezTo>
                    <a:pt x="937" y="1565"/>
                    <a:pt x="938" y="1564"/>
                    <a:pt x="938" y="1563"/>
                  </a:cubicBezTo>
                  <a:cubicBezTo>
                    <a:pt x="938" y="1563"/>
                    <a:pt x="938" y="1563"/>
                    <a:pt x="939" y="1563"/>
                  </a:cubicBezTo>
                  <a:cubicBezTo>
                    <a:pt x="956" y="1539"/>
                    <a:pt x="997" y="1544"/>
                    <a:pt x="1023" y="1544"/>
                  </a:cubicBezTo>
                  <a:cubicBezTo>
                    <a:pt x="1023" y="1544"/>
                    <a:pt x="1023" y="1544"/>
                    <a:pt x="1023" y="1544"/>
                  </a:cubicBezTo>
                  <a:cubicBezTo>
                    <a:pt x="1030" y="1544"/>
                    <a:pt x="1049" y="1542"/>
                    <a:pt x="1066" y="1544"/>
                  </a:cubicBezTo>
                  <a:cubicBezTo>
                    <a:pt x="1071" y="1544"/>
                    <a:pt x="1077" y="1544"/>
                    <a:pt x="1081" y="1545"/>
                  </a:cubicBezTo>
                  <a:cubicBezTo>
                    <a:pt x="1084" y="1546"/>
                    <a:pt x="1087" y="1547"/>
                    <a:pt x="1089" y="1548"/>
                  </a:cubicBezTo>
                  <a:cubicBezTo>
                    <a:pt x="1095" y="1551"/>
                    <a:pt x="1099" y="1556"/>
                    <a:pt x="1099" y="1562"/>
                  </a:cubicBezTo>
                  <a:cubicBezTo>
                    <a:pt x="1099" y="1562"/>
                    <a:pt x="1099" y="1562"/>
                    <a:pt x="1099" y="1562"/>
                  </a:cubicBezTo>
                  <a:cubicBezTo>
                    <a:pt x="1099" y="1563"/>
                    <a:pt x="1099" y="1563"/>
                    <a:pt x="1099" y="1564"/>
                  </a:cubicBezTo>
                  <a:cubicBezTo>
                    <a:pt x="1099" y="1565"/>
                    <a:pt x="1099" y="1566"/>
                    <a:pt x="1099" y="1567"/>
                  </a:cubicBezTo>
                  <a:cubicBezTo>
                    <a:pt x="1082" y="1613"/>
                    <a:pt x="1082" y="1613"/>
                    <a:pt x="1082" y="1613"/>
                  </a:cubicBezTo>
                  <a:cubicBezTo>
                    <a:pt x="1081" y="1617"/>
                    <a:pt x="1078" y="1620"/>
                    <a:pt x="1075" y="1623"/>
                  </a:cubicBezTo>
                  <a:cubicBezTo>
                    <a:pt x="1071" y="1626"/>
                    <a:pt x="1067" y="1629"/>
                    <a:pt x="1062" y="1631"/>
                  </a:cubicBezTo>
                  <a:cubicBezTo>
                    <a:pt x="1062" y="1632"/>
                    <a:pt x="1061" y="1632"/>
                    <a:pt x="1061" y="1632"/>
                  </a:cubicBezTo>
                  <a:cubicBezTo>
                    <a:pt x="1054" y="1635"/>
                    <a:pt x="1047" y="1637"/>
                    <a:pt x="1039" y="1639"/>
                  </a:cubicBezTo>
                  <a:cubicBezTo>
                    <a:pt x="1038" y="1639"/>
                    <a:pt x="1038" y="1639"/>
                    <a:pt x="1038" y="1639"/>
                  </a:cubicBezTo>
                  <a:cubicBezTo>
                    <a:pt x="1036" y="1639"/>
                    <a:pt x="1035" y="1639"/>
                    <a:pt x="1034" y="1639"/>
                  </a:cubicBezTo>
                  <a:cubicBezTo>
                    <a:pt x="1020" y="1640"/>
                    <a:pt x="1005" y="1639"/>
                    <a:pt x="990" y="1639"/>
                  </a:cubicBezTo>
                  <a:cubicBezTo>
                    <a:pt x="975" y="1639"/>
                    <a:pt x="960" y="1640"/>
                    <a:pt x="945" y="1640"/>
                  </a:cubicBezTo>
                  <a:cubicBezTo>
                    <a:pt x="935" y="1640"/>
                    <a:pt x="920" y="1638"/>
                    <a:pt x="914" y="1628"/>
                  </a:cubicBezTo>
                  <a:cubicBezTo>
                    <a:pt x="913" y="1628"/>
                    <a:pt x="913" y="1628"/>
                    <a:pt x="913" y="1627"/>
                  </a:cubicBezTo>
                  <a:cubicBezTo>
                    <a:pt x="913" y="1627"/>
                    <a:pt x="912" y="1626"/>
                    <a:pt x="912" y="1626"/>
                  </a:cubicBezTo>
                  <a:cubicBezTo>
                    <a:pt x="912" y="1625"/>
                    <a:pt x="912" y="1624"/>
                    <a:pt x="911" y="1624"/>
                  </a:cubicBezTo>
                  <a:cubicBezTo>
                    <a:pt x="911" y="1624"/>
                    <a:pt x="911" y="1624"/>
                    <a:pt x="911" y="1624"/>
                  </a:cubicBezTo>
                  <a:cubicBezTo>
                    <a:pt x="911" y="1623"/>
                    <a:pt x="911" y="1623"/>
                    <a:pt x="911" y="1623"/>
                  </a:cubicBezTo>
                  <a:cubicBezTo>
                    <a:pt x="911" y="1622"/>
                    <a:pt x="911" y="1621"/>
                    <a:pt x="911" y="1620"/>
                  </a:cubicBezTo>
                  <a:close/>
                  <a:moveTo>
                    <a:pt x="910" y="1465"/>
                  </a:moveTo>
                  <a:cubicBezTo>
                    <a:pt x="910" y="1465"/>
                    <a:pt x="910" y="1465"/>
                    <a:pt x="910" y="1465"/>
                  </a:cubicBezTo>
                  <a:cubicBezTo>
                    <a:pt x="900" y="1482"/>
                    <a:pt x="900" y="1482"/>
                    <a:pt x="900" y="1482"/>
                  </a:cubicBezTo>
                  <a:cubicBezTo>
                    <a:pt x="899" y="1485"/>
                    <a:pt x="896" y="1488"/>
                    <a:pt x="893" y="1490"/>
                  </a:cubicBezTo>
                  <a:cubicBezTo>
                    <a:pt x="889" y="1493"/>
                    <a:pt x="885" y="1495"/>
                    <a:pt x="880" y="1497"/>
                  </a:cubicBezTo>
                  <a:cubicBezTo>
                    <a:pt x="879" y="1497"/>
                    <a:pt x="878" y="1498"/>
                    <a:pt x="876" y="1498"/>
                  </a:cubicBezTo>
                  <a:cubicBezTo>
                    <a:pt x="876" y="1499"/>
                    <a:pt x="875" y="1499"/>
                    <a:pt x="874" y="1499"/>
                  </a:cubicBezTo>
                  <a:cubicBezTo>
                    <a:pt x="874" y="1499"/>
                    <a:pt x="874" y="1499"/>
                    <a:pt x="874" y="1499"/>
                  </a:cubicBezTo>
                  <a:cubicBezTo>
                    <a:pt x="871" y="1500"/>
                    <a:pt x="868" y="1501"/>
                    <a:pt x="865" y="1502"/>
                  </a:cubicBezTo>
                  <a:cubicBezTo>
                    <a:pt x="859" y="1503"/>
                    <a:pt x="854" y="1503"/>
                    <a:pt x="848" y="1503"/>
                  </a:cubicBezTo>
                  <a:cubicBezTo>
                    <a:pt x="832" y="1503"/>
                    <a:pt x="832" y="1503"/>
                    <a:pt x="832" y="1503"/>
                  </a:cubicBezTo>
                  <a:cubicBezTo>
                    <a:pt x="832" y="1503"/>
                    <a:pt x="832" y="1503"/>
                    <a:pt x="832" y="1503"/>
                  </a:cubicBezTo>
                  <a:cubicBezTo>
                    <a:pt x="812" y="1503"/>
                    <a:pt x="793" y="1504"/>
                    <a:pt x="774" y="1504"/>
                  </a:cubicBezTo>
                  <a:cubicBezTo>
                    <a:pt x="765" y="1504"/>
                    <a:pt x="747" y="1502"/>
                    <a:pt x="745" y="1491"/>
                  </a:cubicBezTo>
                  <a:cubicBezTo>
                    <a:pt x="745" y="1489"/>
                    <a:pt x="745" y="1488"/>
                    <a:pt x="746" y="1486"/>
                  </a:cubicBezTo>
                  <a:cubicBezTo>
                    <a:pt x="747" y="1482"/>
                    <a:pt x="751" y="1478"/>
                    <a:pt x="753" y="1475"/>
                  </a:cubicBezTo>
                  <a:cubicBezTo>
                    <a:pt x="760" y="1464"/>
                    <a:pt x="766" y="1452"/>
                    <a:pt x="775" y="1443"/>
                  </a:cubicBezTo>
                  <a:cubicBezTo>
                    <a:pt x="775" y="1442"/>
                    <a:pt x="776" y="1442"/>
                    <a:pt x="776" y="1441"/>
                  </a:cubicBezTo>
                  <a:cubicBezTo>
                    <a:pt x="776" y="1441"/>
                    <a:pt x="777" y="1441"/>
                    <a:pt x="777" y="1441"/>
                  </a:cubicBezTo>
                  <a:cubicBezTo>
                    <a:pt x="799" y="1419"/>
                    <a:pt x="845" y="1425"/>
                    <a:pt x="873" y="1425"/>
                  </a:cubicBezTo>
                  <a:cubicBezTo>
                    <a:pt x="886" y="1425"/>
                    <a:pt x="901" y="1423"/>
                    <a:pt x="913" y="1428"/>
                  </a:cubicBezTo>
                  <a:cubicBezTo>
                    <a:pt x="913" y="1428"/>
                    <a:pt x="913" y="1428"/>
                    <a:pt x="913" y="1428"/>
                  </a:cubicBezTo>
                  <a:cubicBezTo>
                    <a:pt x="915" y="1429"/>
                    <a:pt x="916" y="1430"/>
                    <a:pt x="917" y="1430"/>
                  </a:cubicBezTo>
                  <a:cubicBezTo>
                    <a:pt x="917" y="1430"/>
                    <a:pt x="917" y="1431"/>
                    <a:pt x="918" y="1431"/>
                  </a:cubicBezTo>
                  <a:cubicBezTo>
                    <a:pt x="920" y="1432"/>
                    <a:pt x="922" y="1435"/>
                    <a:pt x="922" y="1437"/>
                  </a:cubicBezTo>
                  <a:cubicBezTo>
                    <a:pt x="923" y="1439"/>
                    <a:pt x="923" y="1442"/>
                    <a:pt x="921" y="1444"/>
                  </a:cubicBezTo>
                  <a:cubicBezTo>
                    <a:pt x="920" y="1446"/>
                    <a:pt x="920" y="1446"/>
                    <a:pt x="920" y="1446"/>
                  </a:cubicBezTo>
                  <a:cubicBezTo>
                    <a:pt x="918" y="1452"/>
                    <a:pt x="913" y="1460"/>
                    <a:pt x="910" y="1465"/>
                  </a:cubicBezTo>
                  <a:close/>
                  <a:moveTo>
                    <a:pt x="1095" y="1502"/>
                  </a:moveTo>
                  <a:cubicBezTo>
                    <a:pt x="1093" y="1502"/>
                    <a:pt x="1091" y="1502"/>
                    <a:pt x="1089" y="1502"/>
                  </a:cubicBezTo>
                  <a:cubicBezTo>
                    <a:pt x="1089" y="1502"/>
                    <a:pt x="1089" y="1503"/>
                    <a:pt x="1088" y="1503"/>
                  </a:cubicBezTo>
                  <a:cubicBezTo>
                    <a:pt x="1077" y="1504"/>
                    <a:pt x="1066" y="1503"/>
                    <a:pt x="1054" y="1503"/>
                  </a:cubicBezTo>
                  <a:cubicBezTo>
                    <a:pt x="1007" y="1503"/>
                    <a:pt x="1007" y="1503"/>
                    <a:pt x="1007" y="1503"/>
                  </a:cubicBezTo>
                  <a:cubicBezTo>
                    <a:pt x="997" y="1503"/>
                    <a:pt x="980" y="1501"/>
                    <a:pt x="976" y="1490"/>
                  </a:cubicBezTo>
                  <a:cubicBezTo>
                    <a:pt x="976" y="1489"/>
                    <a:pt x="976" y="1488"/>
                    <a:pt x="976" y="1487"/>
                  </a:cubicBezTo>
                  <a:cubicBezTo>
                    <a:pt x="976" y="1486"/>
                    <a:pt x="976" y="1486"/>
                    <a:pt x="976" y="1485"/>
                  </a:cubicBezTo>
                  <a:cubicBezTo>
                    <a:pt x="977" y="1481"/>
                    <a:pt x="980" y="1477"/>
                    <a:pt x="982" y="1473"/>
                  </a:cubicBezTo>
                  <a:cubicBezTo>
                    <a:pt x="986" y="1463"/>
                    <a:pt x="990" y="1449"/>
                    <a:pt x="998" y="1441"/>
                  </a:cubicBezTo>
                  <a:cubicBezTo>
                    <a:pt x="998" y="1440"/>
                    <a:pt x="999" y="1440"/>
                    <a:pt x="999" y="1440"/>
                  </a:cubicBezTo>
                  <a:cubicBezTo>
                    <a:pt x="1000" y="1439"/>
                    <a:pt x="1000" y="1439"/>
                    <a:pt x="1000" y="1438"/>
                  </a:cubicBezTo>
                  <a:cubicBezTo>
                    <a:pt x="1001" y="1438"/>
                    <a:pt x="1001" y="1438"/>
                    <a:pt x="1001" y="1438"/>
                  </a:cubicBezTo>
                  <a:cubicBezTo>
                    <a:pt x="1002" y="1437"/>
                    <a:pt x="1002" y="1437"/>
                    <a:pt x="1002" y="1437"/>
                  </a:cubicBezTo>
                  <a:cubicBezTo>
                    <a:pt x="1003" y="1436"/>
                    <a:pt x="1003" y="1436"/>
                    <a:pt x="1003" y="1436"/>
                  </a:cubicBezTo>
                  <a:cubicBezTo>
                    <a:pt x="1010" y="1431"/>
                    <a:pt x="1018" y="1428"/>
                    <a:pt x="1027" y="1427"/>
                  </a:cubicBezTo>
                  <a:cubicBezTo>
                    <a:pt x="1027" y="1427"/>
                    <a:pt x="1027" y="1426"/>
                    <a:pt x="1028" y="1426"/>
                  </a:cubicBezTo>
                  <a:cubicBezTo>
                    <a:pt x="1033" y="1425"/>
                    <a:pt x="1038" y="1425"/>
                    <a:pt x="1043" y="1425"/>
                  </a:cubicBezTo>
                  <a:cubicBezTo>
                    <a:pt x="1072" y="1425"/>
                    <a:pt x="1072" y="1425"/>
                    <a:pt x="1072" y="1425"/>
                  </a:cubicBezTo>
                  <a:cubicBezTo>
                    <a:pt x="1081" y="1425"/>
                    <a:pt x="1090" y="1425"/>
                    <a:pt x="1099" y="1425"/>
                  </a:cubicBezTo>
                  <a:cubicBezTo>
                    <a:pt x="1112" y="1425"/>
                    <a:pt x="1130" y="1423"/>
                    <a:pt x="1140" y="1432"/>
                  </a:cubicBezTo>
                  <a:cubicBezTo>
                    <a:pt x="1140" y="1433"/>
                    <a:pt x="1141" y="1433"/>
                    <a:pt x="1141" y="1434"/>
                  </a:cubicBezTo>
                  <a:cubicBezTo>
                    <a:pt x="1142" y="1434"/>
                    <a:pt x="1142" y="1434"/>
                    <a:pt x="1142" y="1434"/>
                  </a:cubicBezTo>
                  <a:cubicBezTo>
                    <a:pt x="1142" y="1434"/>
                    <a:pt x="1142" y="1435"/>
                    <a:pt x="1142" y="1435"/>
                  </a:cubicBezTo>
                  <a:cubicBezTo>
                    <a:pt x="1143" y="1435"/>
                    <a:pt x="1143" y="1436"/>
                    <a:pt x="1143" y="1436"/>
                  </a:cubicBezTo>
                  <a:cubicBezTo>
                    <a:pt x="1144" y="1438"/>
                    <a:pt x="1144" y="1440"/>
                    <a:pt x="1144" y="1442"/>
                  </a:cubicBezTo>
                  <a:cubicBezTo>
                    <a:pt x="1143" y="1452"/>
                    <a:pt x="1135" y="1467"/>
                    <a:pt x="1133" y="1473"/>
                  </a:cubicBezTo>
                  <a:cubicBezTo>
                    <a:pt x="1133" y="1474"/>
                    <a:pt x="1133" y="1474"/>
                    <a:pt x="1133" y="1474"/>
                  </a:cubicBezTo>
                  <a:cubicBezTo>
                    <a:pt x="1132" y="1476"/>
                    <a:pt x="1131" y="1478"/>
                    <a:pt x="1130" y="1480"/>
                  </a:cubicBezTo>
                  <a:cubicBezTo>
                    <a:pt x="1130" y="1481"/>
                    <a:pt x="1130" y="1481"/>
                    <a:pt x="1130" y="1481"/>
                  </a:cubicBezTo>
                  <a:cubicBezTo>
                    <a:pt x="1130" y="1482"/>
                    <a:pt x="1129" y="1483"/>
                    <a:pt x="1129" y="1483"/>
                  </a:cubicBezTo>
                  <a:cubicBezTo>
                    <a:pt x="1129" y="1484"/>
                    <a:pt x="1128" y="1484"/>
                    <a:pt x="1128" y="1485"/>
                  </a:cubicBezTo>
                  <a:cubicBezTo>
                    <a:pt x="1128" y="1485"/>
                    <a:pt x="1127" y="1486"/>
                    <a:pt x="1127" y="1487"/>
                  </a:cubicBezTo>
                  <a:cubicBezTo>
                    <a:pt x="1126" y="1487"/>
                    <a:pt x="1126" y="1487"/>
                    <a:pt x="1126" y="1488"/>
                  </a:cubicBezTo>
                  <a:cubicBezTo>
                    <a:pt x="1125" y="1488"/>
                    <a:pt x="1125" y="1488"/>
                    <a:pt x="1125" y="1488"/>
                  </a:cubicBezTo>
                  <a:cubicBezTo>
                    <a:pt x="1124" y="1489"/>
                    <a:pt x="1124" y="1489"/>
                    <a:pt x="1124" y="1490"/>
                  </a:cubicBezTo>
                  <a:cubicBezTo>
                    <a:pt x="1122" y="1491"/>
                    <a:pt x="1121" y="1492"/>
                    <a:pt x="1119" y="1493"/>
                  </a:cubicBezTo>
                  <a:cubicBezTo>
                    <a:pt x="1117" y="1494"/>
                    <a:pt x="1115" y="1495"/>
                    <a:pt x="1114" y="1496"/>
                  </a:cubicBezTo>
                  <a:cubicBezTo>
                    <a:pt x="1113" y="1496"/>
                    <a:pt x="1113" y="1496"/>
                    <a:pt x="1113" y="1496"/>
                  </a:cubicBezTo>
                  <a:cubicBezTo>
                    <a:pt x="1112" y="1497"/>
                    <a:pt x="1112" y="1497"/>
                    <a:pt x="1112" y="1497"/>
                  </a:cubicBezTo>
                  <a:cubicBezTo>
                    <a:pt x="1106" y="1499"/>
                    <a:pt x="1100" y="1501"/>
                    <a:pt x="1095" y="1502"/>
                  </a:cubicBezTo>
                  <a:close/>
                  <a:moveTo>
                    <a:pt x="773" y="1710"/>
                  </a:moveTo>
                  <a:cubicBezTo>
                    <a:pt x="773" y="1710"/>
                    <a:pt x="773" y="1710"/>
                    <a:pt x="773" y="1710"/>
                  </a:cubicBezTo>
                  <a:cubicBezTo>
                    <a:pt x="771" y="1721"/>
                    <a:pt x="762" y="1732"/>
                    <a:pt x="756" y="1742"/>
                  </a:cubicBezTo>
                  <a:cubicBezTo>
                    <a:pt x="756" y="1742"/>
                    <a:pt x="756" y="1742"/>
                    <a:pt x="756" y="1742"/>
                  </a:cubicBezTo>
                  <a:cubicBezTo>
                    <a:pt x="750" y="1753"/>
                    <a:pt x="744" y="1767"/>
                    <a:pt x="736" y="1777"/>
                  </a:cubicBezTo>
                  <a:cubicBezTo>
                    <a:pt x="735" y="1778"/>
                    <a:pt x="735" y="1779"/>
                    <a:pt x="734" y="1781"/>
                  </a:cubicBezTo>
                  <a:cubicBezTo>
                    <a:pt x="734" y="1781"/>
                    <a:pt x="733" y="1781"/>
                    <a:pt x="733" y="1781"/>
                  </a:cubicBezTo>
                  <a:cubicBezTo>
                    <a:pt x="732" y="1782"/>
                    <a:pt x="731" y="1783"/>
                    <a:pt x="730" y="1784"/>
                  </a:cubicBezTo>
                  <a:cubicBezTo>
                    <a:pt x="729" y="1785"/>
                    <a:pt x="729" y="1785"/>
                    <a:pt x="728" y="1786"/>
                  </a:cubicBezTo>
                  <a:cubicBezTo>
                    <a:pt x="728" y="1786"/>
                    <a:pt x="728" y="1786"/>
                    <a:pt x="728" y="1786"/>
                  </a:cubicBezTo>
                  <a:cubicBezTo>
                    <a:pt x="719" y="1794"/>
                    <a:pt x="708" y="1799"/>
                    <a:pt x="696" y="1802"/>
                  </a:cubicBezTo>
                  <a:cubicBezTo>
                    <a:pt x="695" y="1803"/>
                    <a:pt x="693" y="1803"/>
                    <a:pt x="692" y="1804"/>
                  </a:cubicBezTo>
                  <a:cubicBezTo>
                    <a:pt x="685" y="1805"/>
                    <a:pt x="678" y="1806"/>
                    <a:pt x="671" y="1806"/>
                  </a:cubicBezTo>
                  <a:cubicBezTo>
                    <a:pt x="665" y="1806"/>
                    <a:pt x="665" y="1806"/>
                    <a:pt x="665" y="1806"/>
                  </a:cubicBezTo>
                  <a:cubicBezTo>
                    <a:pt x="665" y="1806"/>
                    <a:pt x="665" y="1806"/>
                    <a:pt x="665" y="1806"/>
                  </a:cubicBezTo>
                  <a:cubicBezTo>
                    <a:pt x="636" y="1806"/>
                    <a:pt x="607" y="1807"/>
                    <a:pt x="578" y="1807"/>
                  </a:cubicBezTo>
                  <a:cubicBezTo>
                    <a:pt x="575" y="1807"/>
                    <a:pt x="573" y="1806"/>
                    <a:pt x="571" y="1806"/>
                  </a:cubicBezTo>
                  <a:cubicBezTo>
                    <a:pt x="567" y="1806"/>
                    <a:pt x="563" y="1805"/>
                    <a:pt x="560" y="1804"/>
                  </a:cubicBezTo>
                  <a:cubicBezTo>
                    <a:pt x="555" y="1802"/>
                    <a:pt x="551" y="1800"/>
                    <a:pt x="549" y="1797"/>
                  </a:cubicBezTo>
                  <a:cubicBezTo>
                    <a:pt x="546" y="1794"/>
                    <a:pt x="545" y="1790"/>
                    <a:pt x="545" y="1786"/>
                  </a:cubicBezTo>
                  <a:cubicBezTo>
                    <a:pt x="545" y="1783"/>
                    <a:pt x="546" y="1780"/>
                    <a:pt x="548" y="1777"/>
                  </a:cubicBezTo>
                  <a:cubicBezTo>
                    <a:pt x="548" y="1776"/>
                    <a:pt x="549" y="1776"/>
                    <a:pt x="549" y="1776"/>
                  </a:cubicBezTo>
                  <a:cubicBezTo>
                    <a:pt x="549" y="1775"/>
                    <a:pt x="549" y="1774"/>
                    <a:pt x="550" y="1774"/>
                  </a:cubicBezTo>
                  <a:cubicBezTo>
                    <a:pt x="551" y="1772"/>
                    <a:pt x="551" y="1772"/>
                    <a:pt x="551" y="1772"/>
                  </a:cubicBezTo>
                  <a:cubicBezTo>
                    <a:pt x="551" y="1772"/>
                    <a:pt x="551" y="1772"/>
                    <a:pt x="551" y="1772"/>
                  </a:cubicBezTo>
                  <a:cubicBezTo>
                    <a:pt x="558" y="1761"/>
                    <a:pt x="566" y="1750"/>
                    <a:pt x="574" y="1739"/>
                  </a:cubicBezTo>
                  <a:cubicBezTo>
                    <a:pt x="579" y="1730"/>
                    <a:pt x="585" y="1720"/>
                    <a:pt x="592" y="1713"/>
                  </a:cubicBezTo>
                  <a:cubicBezTo>
                    <a:pt x="593" y="1712"/>
                    <a:pt x="593" y="1711"/>
                    <a:pt x="594" y="1710"/>
                  </a:cubicBezTo>
                  <a:cubicBezTo>
                    <a:pt x="594" y="1710"/>
                    <a:pt x="595" y="1710"/>
                    <a:pt x="595" y="1710"/>
                  </a:cubicBezTo>
                  <a:cubicBezTo>
                    <a:pt x="596" y="1708"/>
                    <a:pt x="598" y="1707"/>
                    <a:pt x="600" y="1705"/>
                  </a:cubicBezTo>
                  <a:cubicBezTo>
                    <a:pt x="600" y="1705"/>
                    <a:pt x="600" y="1705"/>
                    <a:pt x="600" y="1705"/>
                  </a:cubicBezTo>
                  <a:cubicBezTo>
                    <a:pt x="600" y="1705"/>
                    <a:pt x="600" y="1705"/>
                    <a:pt x="600" y="1705"/>
                  </a:cubicBezTo>
                  <a:cubicBezTo>
                    <a:pt x="610" y="1697"/>
                    <a:pt x="622" y="1692"/>
                    <a:pt x="635" y="1690"/>
                  </a:cubicBezTo>
                  <a:cubicBezTo>
                    <a:pt x="635" y="1690"/>
                    <a:pt x="635" y="1690"/>
                    <a:pt x="635" y="1690"/>
                  </a:cubicBezTo>
                  <a:cubicBezTo>
                    <a:pt x="636" y="1690"/>
                    <a:pt x="636" y="1690"/>
                    <a:pt x="636" y="1690"/>
                  </a:cubicBezTo>
                  <a:cubicBezTo>
                    <a:pt x="638" y="1689"/>
                    <a:pt x="640" y="1689"/>
                    <a:pt x="643" y="1688"/>
                  </a:cubicBezTo>
                  <a:cubicBezTo>
                    <a:pt x="644" y="1688"/>
                    <a:pt x="646" y="1688"/>
                    <a:pt x="647" y="1688"/>
                  </a:cubicBezTo>
                  <a:cubicBezTo>
                    <a:pt x="649" y="1688"/>
                    <a:pt x="650" y="1688"/>
                    <a:pt x="652" y="1688"/>
                  </a:cubicBezTo>
                  <a:cubicBezTo>
                    <a:pt x="653" y="1687"/>
                    <a:pt x="654" y="1687"/>
                    <a:pt x="655" y="1687"/>
                  </a:cubicBezTo>
                  <a:cubicBezTo>
                    <a:pt x="656" y="1687"/>
                    <a:pt x="656" y="1687"/>
                    <a:pt x="656" y="1687"/>
                  </a:cubicBezTo>
                  <a:cubicBezTo>
                    <a:pt x="656" y="1687"/>
                    <a:pt x="656" y="1687"/>
                    <a:pt x="656" y="1687"/>
                  </a:cubicBezTo>
                  <a:cubicBezTo>
                    <a:pt x="683" y="1687"/>
                    <a:pt x="709" y="1687"/>
                    <a:pt x="736" y="1687"/>
                  </a:cubicBezTo>
                  <a:cubicBezTo>
                    <a:pt x="736" y="1687"/>
                    <a:pt x="736" y="1687"/>
                    <a:pt x="736" y="1687"/>
                  </a:cubicBezTo>
                  <a:cubicBezTo>
                    <a:pt x="740" y="1687"/>
                    <a:pt x="740" y="1687"/>
                    <a:pt x="740" y="1687"/>
                  </a:cubicBezTo>
                  <a:cubicBezTo>
                    <a:pt x="747" y="1687"/>
                    <a:pt x="753" y="1688"/>
                    <a:pt x="757" y="1689"/>
                  </a:cubicBezTo>
                  <a:cubicBezTo>
                    <a:pt x="759" y="1690"/>
                    <a:pt x="760" y="1690"/>
                    <a:pt x="761" y="1691"/>
                  </a:cubicBezTo>
                  <a:cubicBezTo>
                    <a:pt x="761" y="1691"/>
                    <a:pt x="762" y="1691"/>
                    <a:pt x="763" y="1691"/>
                  </a:cubicBezTo>
                  <a:cubicBezTo>
                    <a:pt x="763" y="1692"/>
                    <a:pt x="763" y="1692"/>
                    <a:pt x="764" y="1692"/>
                  </a:cubicBezTo>
                  <a:cubicBezTo>
                    <a:pt x="771" y="1695"/>
                    <a:pt x="775" y="1701"/>
                    <a:pt x="773" y="1710"/>
                  </a:cubicBezTo>
                  <a:close/>
                  <a:moveTo>
                    <a:pt x="828" y="1613"/>
                  </a:moveTo>
                  <a:cubicBezTo>
                    <a:pt x="827" y="1614"/>
                    <a:pt x="827" y="1614"/>
                    <a:pt x="827" y="1614"/>
                  </a:cubicBezTo>
                  <a:cubicBezTo>
                    <a:pt x="827" y="1614"/>
                    <a:pt x="827" y="1614"/>
                    <a:pt x="827" y="1614"/>
                  </a:cubicBezTo>
                  <a:cubicBezTo>
                    <a:pt x="826" y="1616"/>
                    <a:pt x="825" y="1617"/>
                    <a:pt x="824" y="1619"/>
                  </a:cubicBezTo>
                  <a:cubicBezTo>
                    <a:pt x="824" y="1619"/>
                    <a:pt x="824" y="1619"/>
                    <a:pt x="823" y="1619"/>
                  </a:cubicBezTo>
                  <a:cubicBezTo>
                    <a:pt x="817" y="1627"/>
                    <a:pt x="807" y="1632"/>
                    <a:pt x="797" y="1635"/>
                  </a:cubicBezTo>
                  <a:cubicBezTo>
                    <a:pt x="797" y="1635"/>
                    <a:pt x="797" y="1635"/>
                    <a:pt x="797" y="1635"/>
                  </a:cubicBezTo>
                  <a:cubicBezTo>
                    <a:pt x="795" y="1636"/>
                    <a:pt x="794" y="1636"/>
                    <a:pt x="792" y="1636"/>
                  </a:cubicBezTo>
                  <a:cubicBezTo>
                    <a:pt x="791" y="1637"/>
                    <a:pt x="790" y="1637"/>
                    <a:pt x="789" y="1637"/>
                  </a:cubicBezTo>
                  <a:cubicBezTo>
                    <a:pt x="788" y="1637"/>
                    <a:pt x="788" y="1638"/>
                    <a:pt x="787" y="1638"/>
                  </a:cubicBezTo>
                  <a:cubicBezTo>
                    <a:pt x="781" y="1639"/>
                    <a:pt x="774" y="1640"/>
                    <a:pt x="768" y="1640"/>
                  </a:cubicBezTo>
                  <a:cubicBezTo>
                    <a:pt x="767" y="1640"/>
                    <a:pt x="767" y="1640"/>
                    <a:pt x="767" y="1640"/>
                  </a:cubicBezTo>
                  <a:cubicBezTo>
                    <a:pt x="756" y="1641"/>
                    <a:pt x="745" y="1640"/>
                    <a:pt x="735" y="1640"/>
                  </a:cubicBezTo>
                  <a:cubicBezTo>
                    <a:pt x="718" y="1640"/>
                    <a:pt x="702" y="1640"/>
                    <a:pt x="685" y="1640"/>
                  </a:cubicBezTo>
                  <a:cubicBezTo>
                    <a:pt x="683" y="1640"/>
                    <a:pt x="680" y="1640"/>
                    <a:pt x="677" y="1640"/>
                  </a:cubicBezTo>
                  <a:cubicBezTo>
                    <a:pt x="677" y="1640"/>
                    <a:pt x="677" y="1640"/>
                    <a:pt x="676" y="1640"/>
                  </a:cubicBezTo>
                  <a:cubicBezTo>
                    <a:pt x="674" y="1639"/>
                    <a:pt x="672" y="1639"/>
                    <a:pt x="669" y="1638"/>
                  </a:cubicBezTo>
                  <a:cubicBezTo>
                    <a:pt x="669" y="1638"/>
                    <a:pt x="669" y="1638"/>
                    <a:pt x="669" y="1638"/>
                  </a:cubicBezTo>
                  <a:cubicBezTo>
                    <a:pt x="669" y="1638"/>
                    <a:pt x="669" y="1638"/>
                    <a:pt x="669" y="1638"/>
                  </a:cubicBezTo>
                  <a:cubicBezTo>
                    <a:pt x="662" y="1636"/>
                    <a:pt x="655" y="1632"/>
                    <a:pt x="655" y="1624"/>
                  </a:cubicBezTo>
                  <a:cubicBezTo>
                    <a:pt x="655" y="1623"/>
                    <a:pt x="655" y="1621"/>
                    <a:pt x="656" y="1620"/>
                  </a:cubicBezTo>
                  <a:cubicBezTo>
                    <a:pt x="656" y="1619"/>
                    <a:pt x="656" y="1619"/>
                    <a:pt x="656" y="1618"/>
                  </a:cubicBezTo>
                  <a:cubicBezTo>
                    <a:pt x="657" y="1617"/>
                    <a:pt x="657" y="1616"/>
                    <a:pt x="658" y="1614"/>
                  </a:cubicBezTo>
                  <a:cubicBezTo>
                    <a:pt x="658" y="1614"/>
                    <a:pt x="658" y="1614"/>
                    <a:pt x="658" y="1614"/>
                  </a:cubicBezTo>
                  <a:cubicBezTo>
                    <a:pt x="659" y="1613"/>
                    <a:pt x="659" y="1613"/>
                    <a:pt x="659" y="1613"/>
                  </a:cubicBezTo>
                  <a:cubicBezTo>
                    <a:pt x="660" y="1612"/>
                    <a:pt x="661" y="1610"/>
                    <a:pt x="662" y="1609"/>
                  </a:cubicBezTo>
                  <a:cubicBezTo>
                    <a:pt x="670" y="1597"/>
                    <a:pt x="678" y="1585"/>
                    <a:pt x="686" y="1572"/>
                  </a:cubicBezTo>
                  <a:cubicBezTo>
                    <a:pt x="687" y="1572"/>
                    <a:pt x="687" y="1572"/>
                    <a:pt x="687" y="1572"/>
                  </a:cubicBezTo>
                  <a:cubicBezTo>
                    <a:pt x="689" y="1568"/>
                    <a:pt x="689" y="1568"/>
                    <a:pt x="689" y="1568"/>
                  </a:cubicBezTo>
                  <a:cubicBezTo>
                    <a:pt x="692" y="1565"/>
                    <a:pt x="695" y="1562"/>
                    <a:pt x="699" y="1559"/>
                  </a:cubicBezTo>
                  <a:cubicBezTo>
                    <a:pt x="702" y="1557"/>
                    <a:pt x="705" y="1555"/>
                    <a:pt x="708" y="1554"/>
                  </a:cubicBezTo>
                  <a:cubicBezTo>
                    <a:pt x="709" y="1553"/>
                    <a:pt x="710" y="1553"/>
                    <a:pt x="711" y="1552"/>
                  </a:cubicBezTo>
                  <a:cubicBezTo>
                    <a:pt x="712" y="1552"/>
                    <a:pt x="712" y="1552"/>
                    <a:pt x="713" y="1551"/>
                  </a:cubicBezTo>
                  <a:cubicBezTo>
                    <a:pt x="713" y="1551"/>
                    <a:pt x="714" y="1551"/>
                    <a:pt x="714" y="1551"/>
                  </a:cubicBezTo>
                  <a:cubicBezTo>
                    <a:pt x="715" y="1551"/>
                    <a:pt x="715" y="1551"/>
                    <a:pt x="716" y="1550"/>
                  </a:cubicBezTo>
                  <a:cubicBezTo>
                    <a:pt x="720" y="1549"/>
                    <a:pt x="725" y="1547"/>
                    <a:pt x="730" y="1546"/>
                  </a:cubicBezTo>
                  <a:cubicBezTo>
                    <a:pt x="735" y="1545"/>
                    <a:pt x="741" y="1544"/>
                    <a:pt x="747" y="1544"/>
                  </a:cubicBezTo>
                  <a:cubicBezTo>
                    <a:pt x="763" y="1544"/>
                    <a:pt x="763" y="1544"/>
                    <a:pt x="763" y="1544"/>
                  </a:cubicBezTo>
                  <a:cubicBezTo>
                    <a:pt x="767" y="1544"/>
                    <a:pt x="770" y="1544"/>
                    <a:pt x="774" y="1544"/>
                  </a:cubicBezTo>
                  <a:cubicBezTo>
                    <a:pt x="789" y="1544"/>
                    <a:pt x="803" y="1544"/>
                    <a:pt x="818" y="1544"/>
                  </a:cubicBezTo>
                  <a:cubicBezTo>
                    <a:pt x="818" y="1544"/>
                    <a:pt x="818" y="1544"/>
                    <a:pt x="818" y="1544"/>
                  </a:cubicBezTo>
                  <a:cubicBezTo>
                    <a:pt x="824" y="1544"/>
                    <a:pt x="824" y="1544"/>
                    <a:pt x="824" y="1544"/>
                  </a:cubicBezTo>
                  <a:cubicBezTo>
                    <a:pt x="830" y="1544"/>
                    <a:pt x="835" y="1545"/>
                    <a:pt x="839" y="1546"/>
                  </a:cubicBezTo>
                  <a:cubicBezTo>
                    <a:pt x="843" y="1547"/>
                    <a:pt x="845" y="1548"/>
                    <a:pt x="847" y="1549"/>
                  </a:cubicBezTo>
                  <a:cubicBezTo>
                    <a:pt x="854" y="1553"/>
                    <a:pt x="858" y="1559"/>
                    <a:pt x="853" y="1568"/>
                  </a:cubicBezTo>
                  <a:cubicBezTo>
                    <a:pt x="848" y="1579"/>
                    <a:pt x="841" y="1590"/>
                    <a:pt x="835" y="1600"/>
                  </a:cubicBezTo>
                  <a:cubicBezTo>
                    <a:pt x="828" y="1613"/>
                    <a:pt x="828" y="1613"/>
                    <a:pt x="828" y="1613"/>
                  </a:cubicBezTo>
                  <a:cubicBezTo>
                    <a:pt x="828" y="1613"/>
                    <a:pt x="828" y="1613"/>
                    <a:pt x="828" y="1613"/>
                  </a:cubicBezTo>
                  <a:close/>
                  <a:moveTo>
                    <a:pt x="1592" y="1771"/>
                  </a:moveTo>
                  <a:cubicBezTo>
                    <a:pt x="1592" y="1773"/>
                    <a:pt x="1592" y="1775"/>
                    <a:pt x="1591" y="1777"/>
                  </a:cubicBezTo>
                  <a:cubicBezTo>
                    <a:pt x="1591" y="1778"/>
                    <a:pt x="1591" y="1778"/>
                    <a:pt x="1591" y="1778"/>
                  </a:cubicBezTo>
                  <a:cubicBezTo>
                    <a:pt x="1590" y="1780"/>
                    <a:pt x="1590" y="1782"/>
                    <a:pt x="1589" y="1783"/>
                  </a:cubicBezTo>
                  <a:cubicBezTo>
                    <a:pt x="1589" y="1783"/>
                    <a:pt x="1589" y="1783"/>
                    <a:pt x="1589" y="1784"/>
                  </a:cubicBezTo>
                  <a:cubicBezTo>
                    <a:pt x="1588" y="1784"/>
                    <a:pt x="1588" y="1784"/>
                    <a:pt x="1588" y="1784"/>
                  </a:cubicBezTo>
                  <a:cubicBezTo>
                    <a:pt x="1587" y="1786"/>
                    <a:pt x="1586" y="1788"/>
                    <a:pt x="1584" y="1789"/>
                  </a:cubicBezTo>
                  <a:cubicBezTo>
                    <a:pt x="1584" y="1789"/>
                    <a:pt x="1584" y="1789"/>
                    <a:pt x="1584" y="1789"/>
                  </a:cubicBezTo>
                  <a:cubicBezTo>
                    <a:pt x="1582" y="1791"/>
                    <a:pt x="1581" y="1792"/>
                    <a:pt x="1579" y="1794"/>
                  </a:cubicBezTo>
                  <a:cubicBezTo>
                    <a:pt x="1578" y="1794"/>
                    <a:pt x="1578" y="1794"/>
                    <a:pt x="1578" y="1794"/>
                  </a:cubicBezTo>
                  <a:cubicBezTo>
                    <a:pt x="1578" y="1794"/>
                    <a:pt x="1577" y="1795"/>
                    <a:pt x="1577" y="1795"/>
                  </a:cubicBezTo>
                  <a:cubicBezTo>
                    <a:pt x="1575" y="1796"/>
                    <a:pt x="1573" y="1797"/>
                    <a:pt x="1571" y="1798"/>
                  </a:cubicBezTo>
                  <a:cubicBezTo>
                    <a:pt x="1571" y="1798"/>
                    <a:pt x="1571" y="1798"/>
                    <a:pt x="1570" y="1798"/>
                  </a:cubicBezTo>
                  <a:cubicBezTo>
                    <a:pt x="1569" y="1799"/>
                    <a:pt x="1567" y="1800"/>
                    <a:pt x="1566" y="1800"/>
                  </a:cubicBezTo>
                  <a:cubicBezTo>
                    <a:pt x="1565" y="1800"/>
                    <a:pt x="1564" y="1801"/>
                    <a:pt x="1563" y="1801"/>
                  </a:cubicBezTo>
                  <a:cubicBezTo>
                    <a:pt x="1563" y="1801"/>
                    <a:pt x="1563" y="1801"/>
                    <a:pt x="1562" y="1801"/>
                  </a:cubicBezTo>
                  <a:cubicBezTo>
                    <a:pt x="1562" y="1801"/>
                    <a:pt x="1561" y="1801"/>
                    <a:pt x="1561" y="1802"/>
                  </a:cubicBezTo>
                  <a:cubicBezTo>
                    <a:pt x="1559" y="1802"/>
                    <a:pt x="1557" y="1802"/>
                    <a:pt x="1555" y="1803"/>
                  </a:cubicBezTo>
                  <a:cubicBezTo>
                    <a:pt x="1553" y="1803"/>
                    <a:pt x="1551" y="1803"/>
                    <a:pt x="1550" y="1803"/>
                  </a:cubicBezTo>
                  <a:cubicBezTo>
                    <a:pt x="1548" y="1804"/>
                    <a:pt x="1546" y="1804"/>
                    <a:pt x="1544" y="1804"/>
                  </a:cubicBezTo>
                  <a:cubicBezTo>
                    <a:pt x="1544" y="1804"/>
                    <a:pt x="1543" y="1804"/>
                    <a:pt x="1542" y="1804"/>
                  </a:cubicBezTo>
                  <a:cubicBezTo>
                    <a:pt x="1540" y="1804"/>
                    <a:pt x="1540" y="1804"/>
                    <a:pt x="1540" y="1804"/>
                  </a:cubicBezTo>
                  <a:cubicBezTo>
                    <a:pt x="1540" y="1804"/>
                    <a:pt x="1540" y="1804"/>
                    <a:pt x="1540" y="1804"/>
                  </a:cubicBezTo>
                  <a:cubicBezTo>
                    <a:pt x="1530" y="1804"/>
                    <a:pt x="1519" y="1804"/>
                    <a:pt x="1509" y="1804"/>
                  </a:cubicBezTo>
                  <a:cubicBezTo>
                    <a:pt x="1461" y="1804"/>
                    <a:pt x="908" y="1806"/>
                    <a:pt x="869" y="1806"/>
                  </a:cubicBezTo>
                  <a:cubicBezTo>
                    <a:pt x="866" y="1806"/>
                    <a:pt x="863" y="1806"/>
                    <a:pt x="861" y="1805"/>
                  </a:cubicBezTo>
                  <a:cubicBezTo>
                    <a:pt x="857" y="1805"/>
                    <a:pt x="853" y="1804"/>
                    <a:pt x="850" y="1803"/>
                  </a:cubicBezTo>
                  <a:cubicBezTo>
                    <a:pt x="845" y="1802"/>
                    <a:pt x="841" y="1799"/>
                    <a:pt x="838" y="1796"/>
                  </a:cubicBezTo>
                  <a:cubicBezTo>
                    <a:pt x="835" y="1793"/>
                    <a:pt x="833" y="1790"/>
                    <a:pt x="832" y="1786"/>
                  </a:cubicBezTo>
                  <a:cubicBezTo>
                    <a:pt x="832" y="1782"/>
                    <a:pt x="832" y="1778"/>
                    <a:pt x="834" y="1773"/>
                  </a:cubicBezTo>
                  <a:cubicBezTo>
                    <a:pt x="836" y="1771"/>
                    <a:pt x="836" y="1771"/>
                    <a:pt x="836" y="1771"/>
                  </a:cubicBezTo>
                  <a:cubicBezTo>
                    <a:pt x="836" y="1771"/>
                    <a:pt x="836" y="1771"/>
                    <a:pt x="836" y="1771"/>
                  </a:cubicBezTo>
                  <a:cubicBezTo>
                    <a:pt x="842" y="1758"/>
                    <a:pt x="848" y="1745"/>
                    <a:pt x="854" y="1732"/>
                  </a:cubicBezTo>
                  <a:cubicBezTo>
                    <a:pt x="856" y="1730"/>
                    <a:pt x="857" y="1728"/>
                    <a:pt x="858" y="1726"/>
                  </a:cubicBezTo>
                  <a:cubicBezTo>
                    <a:pt x="862" y="1716"/>
                    <a:pt x="862" y="1716"/>
                    <a:pt x="862" y="1716"/>
                  </a:cubicBezTo>
                  <a:cubicBezTo>
                    <a:pt x="864" y="1712"/>
                    <a:pt x="868" y="1708"/>
                    <a:pt x="872" y="1704"/>
                  </a:cubicBezTo>
                  <a:cubicBezTo>
                    <a:pt x="873" y="1704"/>
                    <a:pt x="874" y="1703"/>
                    <a:pt x="875" y="1702"/>
                  </a:cubicBezTo>
                  <a:cubicBezTo>
                    <a:pt x="875" y="1702"/>
                    <a:pt x="876" y="1701"/>
                    <a:pt x="877" y="1701"/>
                  </a:cubicBezTo>
                  <a:cubicBezTo>
                    <a:pt x="878" y="1700"/>
                    <a:pt x="878" y="1700"/>
                    <a:pt x="879" y="1699"/>
                  </a:cubicBezTo>
                  <a:cubicBezTo>
                    <a:pt x="880" y="1699"/>
                    <a:pt x="880" y="1699"/>
                    <a:pt x="880" y="1699"/>
                  </a:cubicBezTo>
                  <a:cubicBezTo>
                    <a:pt x="881" y="1698"/>
                    <a:pt x="881" y="1698"/>
                    <a:pt x="882" y="1698"/>
                  </a:cubicBezTo>
                  <a:cubicBezTo>
                    <a:pt x="883" y="1697"/>
                    <a:pt x="885" y="1696"/>
                    <a:pt x="886" y="1695"/>
                  </a:cubicBezTo>
                  <a:cubicBezTo>
                    <a:pt x="887" y="1695"/>
                    <a:pt x="888" y="1695"/>
                    <a:pt x="889" y="1694"/>
                  </a:cubicBezTo>
                  <a:cubicBezTo>
                    <a:pt x="890" y="1694"/>
                    <a:pt x="891" y="1693"/>
                    <a:pt x="893" y="1693"/>
                  </a:cubicBezTo>
                  <a:cubicBezTo>
                    <a:pt x="895" y="1692"/>
                    <a:pt x="897" y="1691"/>
                    <a:pt x="899" y="1690"/>
                  </a:cubicBezTo>
                  <a:cubicBezTo>
                    <a:pt x="900" y="1690"/>
                    <a:pt x="901" y="1690"/>
                    <a:pt x="903" y="1689"/>
                  </a:cubicBezTo>
                  <a:cubicBezTo>
                    <a:pt x="903" y="1689"/>
                    <a:pt x="904" y="1689"/>
                    <a:pt x="904" y="1689"/>
                  </a:cubicBezTo>
                  <a:cubicBezTo>
                    <a:pt x="910" y="1687"/>
                    <a:pt x="917" y="1687"/>
                    <a:pt x="923" y="1687"/>
                  </a:cubicBezTo>
                  <a:cubicBezTo>
                    <a:pt x="923" y="1687"/>
                    <a:pt x="1503" y="1685"/>
                    <a:pt x="1525" y="1685"/>
                  </a:cubicBezTo>
                  <a:cubicBezTo>
                    <a:pt x="1531" y="1685"/>
                    <a:pt x="1538" y="1685"/>
                    <a:pt x="1545" y="1685"/>
                  </a:cubicBezTo>
                  <a:cubicBezTo>
                    <a:pt x="1548" y="1685"/>
                    <a:pt x="1551" y="1685"/>
                    <a:pt x="1554" y="1686"/>
                  </a:cubicBezTo>
                  <a:cubicBezTo>
                    <a:pt x="1554" y="1686"/>
                    <a:pt x="1555" y="1686"/>
                    <a:pt x="1555" y="1686"/>
                  </a:cubicBezTo>
                  <a:cubicBezTo>
                    <a:pt x="1557" y="1686"/>
                    <a:pt x="1560" y="1686"/>
                    <a:pt x="1562" y="1687"/>
                  </a:cubicBezTo>
                  <a:cubicBezTo>
                    <a:pt x="1562" y="1687"/>
                    <a:pt x="1563" y="1687"/>
                    <a:pt x="1563" y="1687"/>
                  </a:cubicBezTo>
                  <a:cubicBezTo>
                    <a:pt x="1563" y="1687"/>
                    <a:pt x="1563" y="1687"/>
                    <a:pt x="1563" y="1687"/>
                  </a:cubicBezTo>
                  <a:cubicBezTo>
                    <a:pt x="1566" y="1688"/>
                    <a:pt x="1568" y="1689"/>
                    <a:pt x="1570" y="1690"/>
                  </a:cubicBezTo>
                  <a:cubicBezTo>
                    <a:pt x="1570" y="1690"/>
                    <a:pt x="1571" y="1690"/>
                    <a:pt x="1571" y="1690"/>
                  </a:cubicBezTo>
                  <a:cubicBezTo>
                    <a:pt x="1573" y="1691"/>
                    <a:pt x="1575" y="1692"/>
                    <a:pt x="1577" y="1693"/>
                  </a:cubicBezTo>
                  <a:cubicBezTo>
                    <a:pt x="1577" y="1693"/>
                    <a:pt x="1577" y="1693"/>
                    <a:pt x="1578" y="1693"/>
                  </a:cubicBezTo>
                  <a:cubicBezTo>
                    <a:pt x="1578" y="1694"/>
                    <a:pt x="1578" y="1694"/>
                    <a:pt x="1578" y="1694"/>
                  </a:cubicBezTo>
                  <a:cubicBezTo>
                    <a:pt x="1580" y="1695"/>
                    <a:pt x="1581" y="1696"/>
                    <a:pt x="1582" y="1697"/>
                  </a:cubicBezTo>
                  <a:cubicBezTo>
                    <a:pt x="1584" y="1698"/>
                    <a:pt x="1586" y="1700"/>
                    <a:pt x="1588" y="1703"/>
                  </a:cubicBezTo>
                  <a:cubicBezTo>
                    <a:pt x="1590" y="1706"/>
                    <a:pt x="1592" y="1710"/>
                    <a:pt x="1592" y="1714"/>
                  </a:cubicBezTo>
                  <a:cubicBezTo>
                    <a:pt x="1592" y="1717"/>
                    <a:pt x="1592" y="1717"/>
                    <a:pt x="1592" y="1717"/>
                  </a:cubicBezTo>
                  <a:cubicBezTo>
                    <a:pt x="1592" y="1717"/>
                    <a:pt x="1592" y="1717"/>
                    <a:pt x="1592" y="1717"/>
                  </a:cubicBezTo>
                  <a:cubicBezTo>
                    <a:pt x="1592" y="1731"/>
                    <a:pt x="1592" y="1746"/>
                    <a:pt x="1592" y="1760"/>
                  </a:cubicBezTo>
                  <a:cubicBezTo>
                    <a:pt x="1592" y="1764"/>
                    <a:pt x="1593" y="1767"/>
                    <a:pt x="1592" y="1771"/>
                  </a:cubicBezTo>
                  <a:close/>
                  <a:moveTo>
                    <a:pt x="1671" y="1490"/>
                  </a:moveTo>
                  <a:cubicBezTo>
                    <a:pt x="1671" y="1490"/>
                    <a:pt x="1670" y="1489"/>
                    <a:pt x="1670" y="1489"/>
                  </a:cubicBezTo>
                  <a:cubicBezTo>
                    <a:pt x="1670" y="1489"/>
                    <a:pt x="1669" y="1489"/>
                    <a:pt x="1669" y="1488"/>
                  </a:cubicBezTo>
                  <a:cubicBezTo>
                    <a:pt x="1667" y="1486"/>
                    <a:pt x="1666" y="1483"/>
                    <a:pt x="1665" y="1480"/>
                  </a:cubicBezTo>
                  <a:cubicBezTo>
                    <a:pt x="1665" y="1477"/>
                    <a:pt x="1665" y="1477"/>
                    <a:pt x="1665" y="1477"/>
                  </a:cubicBezTo>
                  <a:cubicBezTo>
                    <a:pt x="1665" y="1475"/>
                    <a:pt x="1665" y="1473"/>
                    <a:pt x="1665" y="1471"/>
                  </a:cubicBezTo>
                  <a:cubicBezTo>
                    <a:pt x="1665" y="1471"/>
                    <a:pt x="1665" y="1471"/>
                    <a:pt x="1665" y="1471"/>
                  </a:cubicBezTo>
                  <a:cubicBezTo>
                    <a:pt x="1664" y="1463"/>
                    <a:pt x="1662" y="1454"/>
                    <a:pt x="1663" y="1445"/>
                  </a:cubicBezTo>
                  <a:cubicBezTo>
                    <a:pt x="1663" y="1443"/>
                    <a:pt x="1663" y="1443"/>
                    <a:pt x="1663" y="1443"/>
                  </a:cubicBezTo>
                  <a:cubicBezTo>
                    <a:pt x="1662" y="1440"/>
                    <a:pt x="1663" y="1437"/>
                    <a:pt x="1665" y="1435"/>
                  </a:cubicBezTo>
                  <a:cubicBezTo>
                    <a:pt x="1667" y="1433"/>
                    <a:pt x="1669" y="1431"/>
                    <a:pt x="1673" y="1429"/>
                  </a:cubicBezTo>
                  <a:cubicBezTo>
                    <a:pt x="1676" y="1427"/>
                    <a:pt x="1680" y="1426"/>
                    <a:pt x="1684" y="1425"/>
                  </a:cubicBezTo>
                  <a:cubicBezTo>
                    <a:pt x="1684" y="1425"/>
                    <a:pt x="1684" y="1425"/>
                    <a:pt x="1684" y="1425"/>
                  </a:cubicBezTo>
                  <a:cubicBezTo>
                    <a:pt x="1685" y="1425"/>
                    <a:pt x="1685" y="1425"/>
                    <a:pt x="1685" y="1425"/>
                  </a:cubicBezTo>
                  <a:cubicBezTo>
                    <a:pt x="1687" y="1424"/>
                    <a:pt x="1689" y="1424"/>
                    <a:pt x="1690" y="1424"/>
                  </a:cubicBezTo>
                  <a:cubicBezTo>
                    <a:pt x="1691" y="1424"/>
                    <a:pt x="1692" y="1424"/>
                    <a:pt x="1693" y="1424"/>
                  </a:cubicBezTo>
                  <a:cubicBezTo>
                    <a:pt x="1700" y="1423"/>
                    <a:pt x="1708" y="1423"/>
                    <a:pt x="1716" y="1423"/>
                  </a:cubicBezTo>
                  <a:cubicBezTo>
                    <a:pt x="1769" y="1423"/>
                    <a:pt x="1769" y="1423"/>
                    <a:pt x="1769" y="1423"/>
                  </a:cubicBezTo>
                  <a:cubicBezTo>
                    <a:pt x="1772" y="1423"/>
                    <a:pt x="1775" y="1423"/>
                    <a:pt x="1778" y="1424"/>
                  </a:cubicBezTo>
                  <a:cubicBezTo>
                    <a:pt x="1792" y="1425"/>
                    <a:pt x="1808" y="1429"/>
                    <a:pt x="1810" y="1442"/>
                  </a:cubicBezTo>
                  <a:cubicBezTo>
                    <a:pt x="1814" y="1454"/>
                    <a:pt x="1815" y="1466"/>
                    <a:pt x="1817" y="1478"/>
                  </a:cubicBezTo>
                  <a:cubicBezTo>
                    <a:pt x="1818" y="1480"/>
                    <a:pt x="1818" y="1480"/>
                    <a:pt x="1818" y="1480"/>
                  </a:cubicBezTo>
                  <a:cubicBezTo>
                    <a:pt x="1818" y="1482"/>
                    <a:pt x="1818" y="1485"/>
                    <a:pt x="1817" y="1487"/>
                  </a:cubicBezTo>
                  <a:cubicBezTo>
                    <a:pt x="1817" y="1487"/>
                    <a:pt x="1817" y="1488"/>
                    <a:pt x="1816" y="1488"/>
                  </a:cubicBezTo>
                  <a:cubicBezTo>
                    <a:pt x="1816" y="1488"/>
                    <a:pt x="1816" y="1488"/>
                    <a:pt x="1816" y="1488"/>
                  </a:cubicBezTo>
                  <a:cubicBezTo>
                    <a:pt x="1816" y="1488"/>
                    <a:pt x="1816" y="1488"/>
                    <a:pt x="1816" y="1488"/>
                  </a:cubicBezTo>
                  <a:cubicBezTo>
                    <a:pt x="1813" y="1494"/>
                    <a:pt x="1807" y="1497"/>
                    <a:pt x="1799" y="1499"/>
                  </a:cubicBezTo>
                  <a:cubicBezTo>
                    <a:pt x="1798" y="1499"/>
                    <a:pt x="1798" y="1499"/>
                    <a:pt x="1797" y="1499"/>
                  </a:cubicBezTo>
                  <a:cubicBezTo>
                    <a:pt x="1796" y="1500"/>
                    <a:pt x="1796" y="1500"/>
                    <a:pt x="1795" y="1500"/>
                  </a:cubicBezTo>
                  <a:cubicBezTo>
                    <a:pt x="1794" y="1500"/>
                    <a:pt x="1794" y="1500"/>
                    <a:pt x="1793" y="1500"/>
                  </a:cubicBezTo>
                  <a:cubicBezTo>
                    <a:pt x="1792" y="1500"/>
                    <a:pt x="1790" y="1501"/>
                    <a:pt x="1789" y="1501"/>
                  </a:cubicBezTo>
                  <a:cubicBezTo>
                    <a:pt x="1771" y="1503"/>
                    <a:pt x="1750" y="1501"/>
                    <a:pt x="1741" y="1501"/>
                  </a:cubicBezTo>
                  <a:cubicBezTo>
                    <a:pt x="1707" y="1501"/>
                    <a:pt x="1707" y="1501"/>
                    <a:pt x="1707" y="1501"/>
                  </a:cubicBezTo>
                  <a:cubicBezTo>
                    <a:pt x="1704" y="1501"/>
                    <a:pt x="1702" y="1501"/>
                    <a:pt x="1699" y="1501"/>
                  </a:cubicBezTo>
                  <a:cubicBezTo>
                    <a:pt x="1697" y="1501"/>
                    <a:pt x="1695" y="1500"/>
                    <a:pt x="1693" y="1500"/>
                  </a:cubicBezTo>
                  <a:cubicBezTo>
                    <a:pt x="1693" y="1500"/>
                    <a:pt x="1692" y="1500"/>
                    <a:pt x="1692" y="1500"/>
                  </a:cubicBezTo>
                  <a:cubicBezTo>
                    <a:pt x="1691" y="1500"/>
                    <a:pt x="1691" y="1500"/>
                    <a:pt x="1691" y="1500"/>
                  </a:cubicBezTo>
                  <a:cubicBezTo>
                    <a:pt x="1689" y="1499"/>
                    <a:pt x="1687" y="1499"/>
                    <a:pt x="1685" y="1498"/>
                  </a:cubicBezTo>
                  <a:cubicBezTo>
                    <a:pt x="1684" y="1498"/>
                    <a:pt x="1684" y="1497"/>
                    <a:pt x="1683" y="1497"/>
                  </a:cubicBezTo>
                  <a:cubicBezTo>
                    <a:pt x="1681" y="1496"/>
                    <a:pt x="1680" y="1496"/>
                    <a:pt x="1678" y="1495"/>
                  </a:cubicBezTo>
                  <a:cubicBezTo>
                    <a:pt x="1676" y="1494"/>
                    <a:pt x="1674" y="1492"/>
                    <a:pt x="1672" y="1491"/>
                  </a:cubicBezTo>
                  <a:cubicBezTo>
                    <a:pt x="1672" y="1491"/>
                    <a:pt x="1671" y="1490"/>
                    <a:pt x="1671" y="1490"/>
                  </a:cubicBezTo>
                  <a:close/>
                  <a:moveTo>
                    <a:pt x="1680" y="1622"/>
                  </a:moveTo>
                  <a:cubicBezTo>
                    <a:pt x="1677" y="1618"/>
                    <a:pt x="1676" y="1615"/>
                    <a:pt x="1675" y="1612"/>
                  </a:cubicBezTo>
                  <a:cubicBezTo>
                    <a:pt x="1675" y="1607"/>
                    <a:pt x="1675" y="1607"/>
                    <a:pt x="1675" y="1607"/>
                  </a:cubicBezTo>
                  <a:cubicBezTo>
                    <a:pt x="1675" y="1607"/>
                    <a:pt x="1675" y="1607"/>
                    <a:pt x="1675" y="1607"/>
                  </a:cubicBezTo>
                  <a:cubicBezTo>
                    <a:pt x="1674" y="1593"/>
                    <a:pt x="1673" y="1580"/>
                    <a:pt x="1672" y="1567"/>
                  </a:cubicBezTo>
                  <a:cubicBezTo>
                    <a:pt x="1672" y="1567"/>
                    <a:pt x="1672" y="1567"/>
                    <a:pt x="1672" y="1567"/>
                  </a:cubicBezTo>
                  <a:cubicBezTo>
                    <a:pt x="1672" y="1566"/>
                    <a:pt x="1672" y="1566"/>
                    <a:pt x="1672" y="1566"/>
                  </a:cubicBezTo>
                  <a:cubicBezTo>
                    <a:pt x="1672" y="1565"/>
                    <a:pt x="1672" y="1564"/>
                    <a:pt x="1672" y="1563"/>
                  </a:cubicBezTo>
                  <a:cubicBezTo>
                    <a:pt x="1675" y="1535"/>
                    <a:pt x="1735" y="1542"/>
                    <a:pt x="1754" y="1542"/>
                  </a:cubicBezTo>
                  <a:cubicBezTo>
                    <a:pt x="1776" y="1542"/>
                    <a:pt x="1819" y="1537"/>
                    <a:pt x="1832" y="1559"/>
                  </a:cubicBezTo>
                  <a:cubicBezTo>
                    <a:pt x="1833" y="1561"/>
                    <a:pt x="1835" y="1563"/>
                    <a:pt x="1835" y="1565"/>
                  </a:cubicBezTo>
                  <a:cubicBezTo>
                    <a:pt x="1836" y="1568"/>
                    <a:pt x="1836" y="1568"/>
                    <a:pt x="1836" y="1568"/>
                  </a:cubicBezTo>
                  <a:cubicBezTo>
                    <a:pt x="1836" y="1568"/>
                    <a:pt x="1836" y="1568"/>
                    <a:pt x="1836" y="1568"/>
                  </a:cubicBezTo>
                  <a:cubicBezTo>
                    <a:pt x="1837" y="1575"/>
                    <a:pt x="1838" y="1581"/>
                    <a:pt x="1840" y="1588"/>
                  </a:cubicBezTo>
                  <a:cubicBezTo>
                    <a:pt x="1844" y="1611"/>
                    <a:pt x="1844" y="1611"/>
                    <a:pt x="1844" y="1611"/>
                  </a:cubicBezTo>
                  <a:cubicBezTo>
                    <a:pt x="1845" y="1615"/>
                    <a:pt x="1844" y="1618"/>
                    <a:pt x="1843" y="1621"/>
                  </a:cubicBezTo>
                  <a:cubicBezTo>
                    <a:pt x="1842" y="1623"/>
                    <a:pt x="1840" y="1625"/>
                    <a:pt x="1838" y="1627"/>
                  </a:cubicBezTo>
                  <a:cubicBezTo>
                    <a:pt x="1838" y="1627"/>
                    <a:pt x="1837" y="1628"/>
                    <a:pt x="1836" y="1629"/>
                  </a:cubicBezTo>
                  <a:cubicBezTo>
                    <a:pt x="1836" y="1629"/>
                    <a:pt x="1835" y="1629"/>
                    <a:pt x="1835" y="1630"/>
                  </a:cubicBezTo>
                  <a:cubicBezTo>
                    <a:pt x="1835" y="1630"/>
                    <a:pt x="1834" y="1630"/>
                    <a:pt x="1834" y="1630"/>
                  </a:cubicBezTo>
                  <a:cubicBezTo>
                    <a:pt x="1833" y="1631"/>
                    <a:pt x="1832" y="1631"/>
                    <a:pt x="1830" y="1632"/>
                  </a:cubicBezTo>
                  <a:cubicBezTo>
                    <a:pt x="1829" y="1633"/>
                    <a:pt x="1828" y="1633"/>
                    <a:pt x="1827" y="1634"/>
                  </a:cubicBezTo>
                  <a:cubicBezTo>
                    <a:pt x="1826" y="1634"/>
                    <a:pt x="1825" y="1634"/>
                    <a:pt x="1825" y="1634"/>
                  </a:cubicBezTo>
                  <a:cubicBezTo>
                    <a:pt x="1824" y="1635"/>
                    <a:pt x="1823" y="1635"/>
                    <a:pt x="1822" y="1635"/>
                  </a:cubicBezTo>
                  <a:cubicBezTo>
                    <a:pt x="1821" y="1635"/>
                    <a:pt x="1820" y="1636"/>
                    <a:pt x="1819" y="1636"/>
                  </a:cubicBezTo>
                  <a:cubicBezTo>
                    <a:pt x="1818" y="1636"/>
                    <a:pt x="1818" y="1636"/>
                    <a:pt x="1818" y="1636"/>
                  </a:cubicBezTo>
                  <a:cubicBezTo>
                    <a:pt x="1816" y="1636"/>
                    <a:pt x="1814" y="1637"/>
                    <a:pt x="1812" y="1637"/>
                  </a:cubicBezTo>
                  <a:cubicBezTo>
                    <a:pt x="1809" y="1637"/>
                    <a:pt x="1807" y="1637"/>
                    <a:pt x="1805" y="1637"/>
                  </a:cubicBezTo>
                  <a:cubicBezTo>
                    <a:pt x="1805" y="1637"/>
                    <a:pt x="1805" y="1637"/>
                    <a:pt x="1805" y="1637"/>
                  </a:cubicBezTo>
                  <a:cubicBezTo>
                    <a:pt x="1804" y="1637"/>
                    <a:pt x="1804" y="1637"/>
                    <a:pt x="1804" y="1637"/>
                  </a:cubicBezTo>
                  <a:cubicBezTo>
                    <a:pt x="1804" y="1637"/>
                    <a:pt x="1804" y="1637"/>
                    <a:pt x="1804" y="1637"/>
                  </a:cubicBezTo>
                  <a:cubicBezTo>
                    <a:pt x="1777" y="1637"/>
                    <a:pt x="1750" y="1637"/>
                    <a:pt x="1722" y="1638"/>
                  </a:cubicBezTo>
                  <a:cubicBezTo>
                    <a:pt x="1719" y="1638"/>
                    <a:pt x="1716" y="1637"/>
                    <a:pt x="1714" y="1637"/>
                  </a:cubicBezTo>
                  <a:cubicBezTo>
                    <a:pt x="1713" y="1637"/>
                    <a:pt x="1712" y="1637"/>
                    <a:pt x="1712" y="1637"/>
                  </a:cubicBezTo>
                  <a:cubicBezTo>
                    <a:pt x="1709" y="1636"/>
                    <a:pt x="1707" y="1636"/>
                    <a:pt x="1705" y="1636"/>
                  </a:cubicBezTo>
                  <a:cubicBezTo>
                    <a:pt x="1705" y="1636"/>
                    <a:pt x="1705" y="1636"/>
                    <a:pt x="1705" y="1636"/>
                  </a:cubicBezTo>
                  <a:cubicBezTo>
                    <a:pt x="1704" y="1635"/>
                    <a:pt x="1704" y="1635"/>
                    <a:pt x="1704" y="1635"/>
                  </a:cubicBezTo>
                  <a:cubicBezTo>
                    <a:pt x="1701" y="1635"/>
                    <a:pt x="1699" y="1634"/>
                    <a:pt x="1697" y="1633"/>
                  </a:cubicBezTo>
                  <a:cubicBezTo>
                    <a:pt x="1696" y="1633"/>
                    <a:pt x="1695" y="1632"/>
                    <a:pt x="1695" y="1632"/>
                  </a:cubicBezTo>
                  <a:cubicBezTo>
                    <a:pt x="1693" y="1632"/>
                    <a:pt x="1692" y="1631"/>
                    <a:pt x="1691" y="1630"/>
                  </a:cubicBezTo>
                  <a:cubicBezTo>
                    <a:pt x="1691" y="1630"/>
                    <a:pt x="1690" y="1630"/>
                    <a:pt x="1690" y="1630"/>
                  </a:cubicBezTo>
                  <a:cubicBezTo>
                    <a:pt x="1686" y="1628"/>
                    <a:pt x="1682" y="1625"/>
                    <a:pt x="1680" y="1622"/>
                  </a:cubicBezTo>
                  <a:close/>
                  <a:moveTo>
                    <a:pt x="1875" y="1783"/>
                  </a:moveTo>
                  <a:cubicBezTo>
                    <a:pt x="1873" y="1787"/>
                    <a:pt x="1870" y="1790"/>
                    <a:pt x="1866" y="1793"/>
                  </a:cubicBezTo>
                  <a:cubicBezTo>
                    <a:pt x="1862" y="1796"/>
                    <a:pt x="1858" y="1799"/>
                    <a:pt x="1852" y="1800"/>
                  </a:cubicBezTo>
                  <a:cubicBezTo>
                    <a:pt x="1846" y="1802"/>
                    <a:pt x="1840" y="1803"/>
                    <a:pt x="1833" y="1803"/>
                  </a:cubicBezTo>
                  <a:cubicBezTo>
                    <a:pt x="1815" y="1803"/>
                    <a:pt x="1815" y="1803"/>
                    <a:pt x="1815" y="1803"/>
                  </a:cubicBezTo>
                  <a:cubicBezTo>
                    <a:pt x="1814" y="1803"/>
                    <a:pt x="1814" y="1803"/>
                    <a:pt x="1814" y="1803"/>
                  </a:cubicBezTo>
                  <a:cubicBezTo>
                    <a:pt x="1789" y="1803"/>
                    <a:pt x="1765" y="1803"/>
                    <a:pt x="1740" y="1803"/>
                  </a:cubicBezTo>
                  <a:cubicBezTo>
                    <a:pt x="1737" y="1803"/>
                    <a:pt x="1734" y="1803"/>
                    <a:pt x="1731" y="1803"/>
                  </a:cubicBezTo>
                  <a:cubicBezTo>
                    <a:pt x="1730" y="1803"/>
                    <a:pt x="1730" y="1803"/>
                    <a:pt x="1729" y="1803"/>
                  </a:cubicBezTo>
                  <a:cubicBezTo>
                    <a:pt x="1726" y="1802"/>
                    <a:pt x="1724" y="1802"/>
                    <a:pt x="1721" y="1801"/>
                  </a:cubicBezTo>
                  <a:cubicBezTo>
                    <a:pt x="1721" y="1801"/>
                    <a:pt x="1721" y="1801"/>
                    <a:pt x="1720" y="1801"/>
                  </a:cubicBezTo>
                  <a:cubicBezTo>
                    <a:pt x="1720" y="1801"/>
                    <a:pt x="1720" y="1801"/>
                    <a:pt x="1720" y="1801"/>
                  </a:cubicBezTo>
                  <a:cubicBezTo>
                    <a:pt x="1709" y="1798"/>
                    <a:pt x="1698" y="1792"/>
                    <a:pt x="1692" y="1783"/>
                  </a:cubicBezTo>
                  <a:cubicBezTo>
                    <a:pt x="1692" y="1783"/>
                    <a:pt x="1692" y="1783"/>
                    <a:pt x="1692" y="1783"/>
                  </a:cubicBezTo>
                  <a:cubicBezTo>
                    <a:pt x="1692" y="1783"/>
                    <a:pt x="1692" y="1783"/>
                    <a:pt x="1692" y="1783"/>
                  </a:cubicBezTo>
                  <a:cubicBezTo>
                    <a:pt x="1691" y="1782"/>
                    <a:pt x="1690" y="1780"/>
                    <a:pt x="1690" y="1778"/>
                  </a:cubicBezTo>
                  <a:cubicBezTo>
                    <a:pt x="1689" y="1777"/>
                    <a:pt x="1689" y="1776"/>
                    <a:pt x="1689" y="1775"/>
                  </a:cubicBezTo>
                  <a:cubicBezTo>
                    <a:pt x="1688" y="1774"/>
                    <a:pt x="1688" y="1773"/>
                    <a:pt x="1688" y="1772"/>
                  </a:cubicBezTo>
                  <a:cubicBezTo>
                    <a:pt x="1688" y="1772"/>
                    <a:pt x="1688" y="1771"/>
                    <a:pt x="1688" y="1771"/>
                  </a:cubicBezTo>
                  <a:cubicBezTo>
                    <a:pt x="1687" y="1769"/>
                    <a:pt x="1687" y="1769"/>
                    <a:pt x="1687" y="1769"/>
                  </a:cubicBezTo>
                  <a:cubicBezTo>
                    <a:pt x="1687" y="1769"/>
                    <a:pt x="1687" y="1769"/>
                    <a:pt x="1687" y="1769"/>
                  </a:cubicBezTo>
                  <a:cubicBezTo>
                    <a:pt x="1686" y="1756"/>
                    <a:pt x="1685" y="1742"/>
                    <a:pt x="1684" y="1728"/>
                  </a:cubicBezTo>
                  <a:cubicBezTo>
                    <a:pt x="1684" y="1725"/>
                    <a:pt x="1684" y="1723"/>
                    <a:pt x="1684" y="1721"/>
                  </a:cubicBezTo>
                  <a:cubicBezTo>
                    <a:pt x="1683" y="1714"/>
                    <a:pt x="1683" y="1714"/>
                    <a:pt x="1683" y="1714"/>
                  </a:cubicBezTo>
                  <a:cubicBezTo>
                    <a:pt x="1683" y="1713"/>
                    <a:pt x="1683" y="1713"/>
                    <a:pt x="1683" y="1713"/>
                  </a:cubicBezTo>
                  <a:cubicBezTo>
                    <a:pt x="1683" y="1711"/>
                    <a:pt x="1683" y="1710"/>
                    <a:pt x="1684" y="1709"/>
                  </a:cubicBezTo>
                  <a:cubicBezTo>
                    <a:pt x="1684" y="1708"/>
                    <a:pt x="1684" y="1707"/>
                    <a:pt x="1684" y="1707"/>
                  </a:cubicBezTo>
                  <a:cubicBezTo>
                    <a:pt x="1685" y="1706"/>
                    <a:pt x="1685" y="1705"/>
                    <a:pt x="1685" y="1704"/>
                  </a:cubicBezTo>
                  <a:cubicBezTo>
                    <a:pt x="1686" y="1703"/>
                    <a:pt x="1686" y="1703"/>
                    <a:pt x="1686" y="1702"/>
                  </a:cubicBezTo>
                  <a:cubicBezTo>
                    <a:pt x="1686" y="1702"/>
                    <a:pt x="1686" y="1702"/>
                    <a:pt x="1686" y="1702"/>
                  </a:cubicBezTo>
                  <a:cubicBezTo>
                    <a:pt x="1687" y="1700"/>
                    <a:pt x="1688" y="1699"/>
                    <a:pt x="1689" y="1698"/>
                  </a:cubicBezTo>
                  <a:cubicBezTo>
                    <a:pt x="1690" y="1697"/>
                    <a:pt x="1691" y="1697"/>
                    <a:pt x="1691" y="1696"/>
                  </a:cubicBezTo>
                  <a:cubicBezTo>
                    <a:pt x="1692" y="1695"/>
                    <a:pt x="1693" y="1695"/>
                    <a:pt x="1694" y="1694"/>
                  </a:cubicBezTo>
                  <a:cubicBezTo>
                    <a:pt x="1695" y="1694"/>
                    <a:pt x="1695" y="1693"/>
                    <a:pt x="1695" y="1693"/>
                  </a:cubicBezTo>
                  <a:cubicBezTo>
                    <a:pt x="1695" y="1693"/>
                    <a:pt x="1696" y="1693"/>
                    <a:pt x="1696" y="1693"/>
                  </a:cubicBezTo>
                  <a:cubicBezTo>
                    <a:pt x="1698" y="1692"/>
                    <a:pt x="1699" y="1691"/>
                    <a:pt x="1701" y="1690"/>
                  </a:cubicBezTo>
                  <a:cubicBezTo>
                    <a:pt x="1702" y="1690"/>
                    <a:pt x="1702" y="1689"/>
                    <a:pt x="1702" y="1689"/>
                  </a:cubicBezTo>
                  <a:cubicBezTo>
                    <a:pt x="1703" y="1689"/>
                    <a:pt x="1703" y="1689"/>
                    <a:pt x="1703" y="1689"/>
                  </a:cubicBezTo>
                  <a:cubicBezTo>
                    <a:pt x="1704" y="1689"/>
                    <a:pt x="1704" y="1689"/>
                    <a:pt x="1705" y="1688"/>
                  </a:cubicBezTo>
                  <a:cubicBezTo>
                    <a:pt x="1706" y="1688"/>
                    <a:pt x="1708" y="1687"/>
                    <a:pt x="1709" y="1687"/>
                  </a:cubicBezTo>
                  <a:cubicBezTo>
                    <a:pt x="1710" y="1687"/>
                    <a:pt x="1711" y="1686"/>
                    <a:pt x="1712" y="1686"/>
                  </a:cubicBezTo>
                  <a:cubicBezTo>
                    <a:pt x="1713" y="1686"/>
                    <a:pt x="1714" y="1686"/>
                    <a:pt x="1714" y="1686"/>
                  </a:cubicBezTo>
                  <a:cubicBezTo>
                    <a:pt x="1717" y="1685"/>
                    <a:pt x="1720" y="1685"/>
                    <a:pt x="1723" y="1685"/>
                  </a:cubicBezTo>
                  <a:cubicBezTo>
                    <a:pt x="1723" y="1685"/>
                    <a:pt x="1724" y="1685"/>
                    <a:pt x="1724" y="1685"/>
                  </a:cubicBezTo>
                  <a:cubicBezTo>
                    <a:pt x="1725" y="1685"/>
                    <a:pt x="1726" y="1685"/>
                    <a:pt x="1727" y="1685"/>
                  </a:cubicBezTo>
                  <a:cubicBezTo>
                    <a:pt x="1731" y="1685"/>
                    <a:pt x="1731" y="1685"/>
                    <a:pt x="1731" y="1685"/>
                  </a:cubicBezTo>
                  <a:cubicBezTo>
                    <a:pt x="1736" y="1684"/>
                    <a:pt x="1740" y="1684"/>
                    <a:pt x="1744" y="1684"/>
                  </a:cubicBezTo>
                  <a:cubicBezTo>
                    <a:pt x="1748" y="1684"/>
                    <a:pt x="1752" y="1684"/>
                    <a:pt x="1755" y="1684"/>
                  </a:cubicBezTo>
                  <a:cubicBezTo>
                    <a:pt x="1791" y="1684"/>
                    <a:pt x="1791" y="1684"/>
                    <a:pt x="1791" y="1684"/>
                  </a:cubicBezTo>
                  <a:cubicBezTo>
                    <a:pt x="1801" y="1684"/>
                    <a:pt x="1811" y="1684"/>
                    <a:pt x="1820" y="1685"/>
                  </a:cubicBezTo>
                  <a:cubicBezTo>
                    <a:pt x="1822" y="1685"/>
                    <a:pt x="1823" y="1685"/>
                    <a:pt x="1825" y="1685"/>
                  </a:cubicBezTo>
                  <a:cubicBezTo>
                    <a:pt x="1826" y="1686"/>
                    <a:pt x="1827" y="1686"/>
                    <a:pt x="1828" y="1686"/>
                  </a:cubicBezTo>
                  <a:cubicBezTo>
                    <a:pt x="1828" y="1686"/>
                    <a:pt x="1829" y="1686"/>
                    <a:pt x="1830" y="1686"/>
                  </a:cubicBezTo>
                  <a:cubicBezTo>
                    <a:pt x="1830" y="1686"/>
                    <a:pt x="1831" y="1686"/>
                    <a:pt x="1831" y="1687"/>
                  </a:cubicBezTo>
                  <a:cubicBezTo>
                    <a:pt x="1832" y="1687"/>
                    <a:pt x="1832" y="1687"/>
                    <a:pt x="1833" y="1687"/>
                  </a:cubicBezTo>
                  <a:cubicBezTo>
                    <a:pt x="1834" y="1687"/>
                    <a:pt x="1836" y="1688"/>
                    <a:pt x="1838" y="1689"/>
                  </a:cubicBezTo>
                  <a:cubicBezTo>
                    <a:pt x="1839" y="1689"/>
                    <a:pt x="1840" y="1689"/>
                    <a:pt x="1841" y="1690"/>
                  </a:cubicBezTo>
                  <a:cubicBezTo>
                    <a:pt x="1842" y="1690"/>
                    <a:pt x="1842" y="1690"/>
                    <a:pt x="1843" y="1691"/>
                  </a:cubicBezTo>
                  <a:cubicBezTo>
                    <a:pt x="1845" y="1691"/>
                    <a:pt x="1846" y="1692"/>
                    <a:pt x="1847" y="1693"/>
                  </a:cubicBezTo>
                  <a:cubicBezTo>
                    <a:pt x="1852" y="1695"/>
                    <a:pt x="1856" y="1698"/>
                    <a:pt x="1859" y="1702"/>
                  </a:cubicBezTo>
                  <a:cubicBezTo>
                    <a:pt x="1862" y="1705"/>
                    <a:pt x="1864" y="1709"/>
                    <a:pt x="1865" y="1713"/>
                  </a:cubicBezTo>
                  <a:cubicBezTo>
                    <a:pt x="1870" y="1736"/>
                    <a:pt x="1870" y="1736"/>
                    <a:pt x="1870" y="1736"/>
                  </a:cubicBezTo>
                  <a:cubicBezTo>
                    <a:pt x="1871" y="1746"/>
                    <a:pt x="1873" y="1755"/>
                    <a:pt x="1875" y="1764"/>
                  </a:cubicBezTo>
                  <a:cubicBezTo>
                    <a:pt x="1875" y="1764"/>
                    <a:pt x="1875" y="1764"/>
                    <a:pt x="1875" y="1764"/>
                  </a:cubicBezTo>
                  <a:cubicBezTo>
                    <a:pt x="1876" y="1770"/>
                    <a:pt x="1876" y="1770"/>
                    <a:pt x="1876" y="1770"/>
                  </a:cubicBezTo>
                  <a:cubicBezTo>
                    <a:pt x="1877" y="1775"/>
                    <a:pt x="1877" y="1779"/>
                    <a:pt x="1875" y="1783"/>
                  </a:cubicBezTo>
                  <a:close/>
                  <a:moveTo>
                    <a:pt x="2041" y="1494"/>
                  </a:moveTo>
                  <a:cubicBezTo>
                    <a:pt x="2036" y="1492"/>
                    <a:pt x="2032" y="1490"/>
                    <a:pt x="2030" y="1487"/>
                  </a:cubicBezTo>
                  <a:cubicBezTo>
                    <a:pt x="2027" y="1485"/>
                    <a:pt x="2024" y="1482"/>
                    <a:pt x="2023" y="1479"/>
                  </a:cubicBezTo>
                  <a:cubicBezTo>
                    <a:pt x="2021" y="1474"/>
                    <a:pt x="2021" y="1474"/>
                    <a:pt x="2021" y="1474"/>
                  </a:cubicBezTo>
                  <a:cubicBezTo>
                    <a:pt x="2019" y="1467"/>
                    <a:pt x="2016" y="1460"/>
                    <a:pt x="2014" y="1453"/>
                  </a:cubicBezTo>
                  <a:cubicBezTo>
                    <a:pt x="2012" y="1449"/>
                    <a:pt x="2009" y="1444"/>
                    <a:pt x="2009" y="1439"/>
                  </a:cubicBezTo>
                  <a:cubicBezTo>
                    <a:pt x="2009" y="1439"/>
                    <a:pt x="2009" y="1438"/>
                    <a:pt x="2009" y="1437"/>
                  </a:cubicBezTo>
                  <a:cubicBezTo>
                    <a:pt x="2009" y="1437"/>
                    <a:pt x="2009" y="1437"/>
                    <a:pt x="2009" y="1437"/>
                  </a:cubicBezTo>
                  <a:cubicBezTo>
                    <a:pt x="2009" y="1436"/>
                    <a:pt x="2009" y="1436"/>
                    <a:pt x="2009" y="1436"/>
                  </a:cubicBezTo>
                  <a:cubicBezTo>
                    <a:pt x="2010" y="1435"/>
                    <a:pt x="2009" y="1435"/>
                    <a:pt x="2010" y="1434"/>
                  </a:cubicBezTo>
                  <a:cubicBezTo>
                    <a:pt x="2010" y="1434"/>
                    <a:pt x="2010" y="1434"/>
                    <a:pt x="2010" y="1434"/>
                  </a:cubicBezTo>
                  <a:cubicBezTo>
                    <a:pt x="2016" y="1421"/>
                    <a:pt x="2039" y="1423"/>
                    <a:pt x="2051" y="1423"/>
                  </a:cubicBezTo>
                  <a:cubicBezTo>
                    <a:pt x="2110" y="1422"/>
                    <a:pt x="2110" y="1422"/>
                    <a:pt x="2110" y="1422"/>
                  </a:cubicBezTo>
                  <a:cubicBezTo>
                    <a:pt x="2115" y="1422"/>
                    <a:pt x="2120" y="1423"/>
                    <a:pt x="2125" y="1424"/>
                  </a:cubicBezTo>
                  <a:cubicBezTo>
                    <a:pt x="2126" y="1424"/>
                    <a:pt x="2128" y="1424"/>
                    <a:pt x="2129" y="1425"/>
                  </a:cubicBezTo>
                  <a:cubicBezTo>
                    <a:pt x="2129" y="1425"/>
                    <a:pt x="2130" y="1425"/>
                    <a:pt x="2131" y="1425"/>
                  </a:cubicBezTo>
                  <a:cubicBezTo>
                    <a:pt x="2132" y="1425"/>
                    <a:pt x="2133" y="1426"/>
                    <a:pt x="2133" y="1426"/>
                  </a:cubicBezTo>
                  <a:cubicBezTo>
                    <a:pt x="2135" y="1426"/>
                    <a:pt x="2137" y="1427"/>
                    <a:pt x="2138" y="1428"/>
                  </a:cubicBezTo>
                  <a:cubicBezTo>
                    <a:pt x="2139" y="1428"/>
                    <a:pt x="2139" y="1428"/>
                    <a:pt x="2139" y="1428"/>
                  </a:cubicBezTo>
                  <a:cubicBezTo>
                    <a:pt x="2139" y="1428"/>
                    <a:pt x="2139" y="1428"/>
                    <a:pt x="2140" y="1428"/>
                  </a:cubicBezTo>
                  <a:cubicBezTo>
                    <a:pt x="2141" y="1429"/>
                    <a:pt x="2142" y="1429"/>
                    <a:pt x="2144" y="1430"/>
                  </a:cubicBezTo>
                  <a:cubicBezTo>
                    <a:pt x="2145" y="1431"/>
                    <a:pt x="2146" y="1431"/>
                    <a:pt x="2146" y="1431"/>
                  </a:cubicBezTo>
                  <a:cubicBezTo>
                    <a:pt x="2147" y="1432"/>
                    <a:pt x="2147" y="1432"/>
                    <a:pt x="2148" y="1432"/>
                  </a:cubicBezTo>
                  <a:cubicBezTo>
                    <a:pt x="2148" y="1433"/>
                    <a:pt x="2148" y="1433"/>
                    <a:pt x="2149" y="1433"/>
                  </a:cubicBezTo>
                  <a:cubicBezTo>
                    <a:pt x="2149" y="1433"/>
                    <a:pt x="2150" y="1434"/>
                    <a:pt x="2150" y="1434"/>
                  </a:cubicBezTo>
                  <a:cubicBezTo>
                    <a:pt x="2153" y="1436"/>
                    <a:pt x="2156" y="1439"/>
                    <a:pt x="2157" y="1442"/>
                  </a:cubicBezTo>
                  <a:cubicBezTo>
                    <a:pt x="2157" y="1442"/>
                    <a:pt x="2157" y="1442"/>
                    <a:pt x="2157" y="1442"/>
                  </a:cubicBezTo>
                  <a:cubicBezTo>
                    <a:pt x="2163" y="1450"/>
                    <a:pt x="2166" y="1460"/>
                    <a:pt x="2170" y="1468"/>
                  </a:cubicBezTo>
                  <a:cubicBezTo>
                    <a:pt x="2170" y="1468"/>
                    <a:pt x="2170" y="1468"/>
                    <a:pt x="2170" y="1468"/>
                  </a:cubicBezTo>
                  <a:cubicBezTo>
                    <a:pt x="2172" y="1473"/>
                    <a:pt x="2176" y="1477"/>
                    <a:pt x="2177" y="1482"/>
                  </a:cubicBezTo>
                  <a:cubicBezTo>
                    <a:pt x="2177" y="1482"/>
                    <a:pt x="2177" y="1483"/>
                    <a:pt x="2177" y="1483"/>
                  </a:cubicBezTo>
                  <a:cubicBezTo>
                    <a:pt x="2177" y="1483"/>
                    <a:pt x="2177" y="1483"/>
                    <a:pt x="2177" y="1483"/>
                  </a:cubicBezTo>
                  <a:cubicBezTo>
                    <a:pt x="2178" y="1492"/>
                    <a:pt x="2170" y="1496"/>
                    <a:pt x="2162" y="1498"/>
                  </a:cubicBezTo>
                  <a:cubicBezTo>
                    <a:pt x="2161" y="1498"/>
                    <a:pt x="2161" y="1498"/>
                    <a:pt x="2161" y="1499"/>
                  </a:cubicBezTo>
                  <a:cubicBezTo>
                    <a:pt x="2160" y="1499"/>
                    <a:pt x="2160" y="1499"/>
                    <a:pt x="2159" y="1499"/>
                  </a:cubicBezTo>
                  <a:cubicBezTo>
                    <a:pt x="2158" y="1499"/>
                    <a:pt x="2156" y="1499"/>
                    <a:pt x="2155" y="1500"/>
                  </a:cubicBezTo>
                  <a:cubicBezTo>
                    <a:pt x="2154" y="1500"/>
                    <a:pt x="2154" y="1500"/>
                    <a:pt x="2153" y="1500"/>
                  </a:cubicBezTo>
                  <a:cubicBezTo>
                    <a:pt x="2152" y="1500"/>
                    <a:pt x="2150" y="1500"/>
                    <a:pt x="2149" y="1500"/>
                  </a:cubicBezTo>
                  <a:cubicBezTo>
                    <a:pt x="2148" y="1500"/>
                    <a:pt x="2147" y="1500"/>
                    <a:pt x="2146" y="1500"/>
                  </a:cubicBezTo>
                  <a:cubicBezTo>
                    <a:pt x="2146" y="1500"/>
                    <a:pt x="2146" y="1500"/>
                    <a:pt x="2146" y="1500"/>
                  </a:cubicBezTo>
                  <a:cubicBezTo>
                    <a:pt x="2144" y="1500"/>
                    <a:pt x="2144" y="1500"/>
                    <a:pt x="2144" y="1500"/>
                  </a:cubicBezTo>
                  <a:cubicBezTo>
                    <a:pt x="2135" y="1500"/>
                    <a:pt x="2126" y="1500"/>
                    <a:pt x="2117" y="1500"/>
                  </a:cubicBezTo>
                  <a:cubicBezTo>
                    <a:pt x="2102" y="1500"/>
                    <a:pt x="2087" y="1500"/>
                    <a:pt x="2072" y="1500"/>
                  </a:cubicBezTo>
                  <a:cubicBezTo>
                    <a:pt x="2061" y="1500"/>
                    <a:pt x="2050" y="1499"/>
                    <a:pt x="2041" y="1494"/>
                  </a:cubicBezTo>
                  <a:cubicBezTo>
                    <a:pt x="2041" y="1494"/>
                    <a:pt x="2041" y="1494"/>
                    <a:pt x="2041" y="1494"/>
                  </a:cubicBezTo>
                  <a:close/>
                  <a:moveTo>
                    <a:pt x="2079" y="1621"/>
                  </a:moveTo>
                  <a:cubicBezTo>
                    <a:pt x="2076" y="1617"/>
                    <a:pt x="2073" y="1614"/>
                    <a:pt x="2072" y="1611"/>
                  </a:cubicBezTo>
                  <a:cubicBezTo>
                    <a:pt x="2064" y="1588"/>
                    <a:pt x="2064" y="1588"/>
                    <a:pt x="2064" y="1588"/>
                  </a:cubicBezTo>
                  <a:cubicBezTo>
                    <a:pt x="2061" y="1581"/>
                    <a:pt x="2059" y="1575"/>
                    <a:pt x="2056" y="1568"/>
                  </a:cubicBezTo>
                  <a:cubicBezTo>
                    <a:pt x="2056" y="1568"/>
                    <a:pt x="2056" y="1568"/>
                    <a:pt x="2056" y="1568"/>
                  </a:cubicBezTo>
                  <a:cubicBezTo>
                    <a:pt x="2055" y="1565"/>
                    <a:pt x="2055" y="1565"/>
                    <a:pt x="2055" y="1565"/>
                  </a:cubicBezTo>
                  <a:cubicBezTo>
                    <a:pt x="2054" y="1561"/>
                    <a:pt x="2054" y="1558"/>
                    <a:pt x="2055" y="1555"/>
                  </a:cubicBezTo>
                  <a:cubicBezTo>
                    <a:pt x="2056" y="1553"/>
                    <a:pt x="2057" y="1552"/>
                    <a:pt x="2059" y="1550"/>
                  </a:cubicBezTo>
                  <a:cubicBezTo>
                    <a:pt x="2059" y="1550"/>
                    <a:pt x="2059" y="1550"/>
                    <a:pt x="2060" y="1549"/>
                  </a:cubicBezTo>
                  <a:cubicBezTo>
                    <a:pt x="2060" y="1549"/>
                    <a:pt x="2061" y="1548"/>
                    <a:pt x="2061" y="1548"/>
                  </a:cubicBezTo>
                  <a:cubicBezTo>
                    <a:pt x="2064" y="1546"/>
                    <a:pt x="2068" y="1544"/>
                    <a:pt x="2072" y="1543"/>
                  </a:cubicBezTo>
                  <a:cubicBezTo>
                    <a:pt x="2076" y="1542"/>
                    <a:pt x="2080" y="1542"/>
                    <a:pt x="2084" y="1541"/>
                  </a:cubicBezTo>
                  <a:cubicBezTo>
                    <a:pt x="2100" y="1540"/>
                    <a:pt x="2117" y="1541"/>
                    <a:pt x="2125" y="1541"/>
                  </a:cubicBezTo>
                  <a:cubicBezTo>
                    <a:pt x="2153" y="1541"/>
                    <a:pt x="2202" y="1535"/>
                    <a:pt x="2218" y="1564"/>
                  </a:cubicBezTo>
                  <a:cubicBezTo>
                    <a:pt x="2218" y="1564"/>
                    <a:pt x="2218" y="1564"/>
                    <a:pt x="2218" y="1564"/>
                  </a:cubicBezTo>
                  <a:cubicBezTo>
                    <a:pt x="2218" y="1565"/>
                    <a:pt x="2218" y="1565"/>
                    <a:pt x="2218" y="1565"/>
                  </a:cubicBezTo>
                  <a:cubicBezTo>
                    <a:pt x="2218" y="1565"/>
                    <a:pt x="2218" y="1565"/>
                    <a:pt x="2218" y="1565"/>
                  </a:cubicBezTo>
                  <a:cubicBezTo>
                    <a:pt x="2224" y="1577"/>
                    <a:pt x="2230" y="1589"/>
                    <a:pt x="2236" y="1601"/>
                  </a:cubicBezTo>
                  <a:cubicBezTo>
                    <a:pt x="2238" y="1605"/>
                    <a:pt x="2241" y="1609"/>
                    <a:pt x="2242" y="1614"/>
                  </a:cubicBezTo>
                  <a:cubicBezTo>
                    <a:pt x="2242" y="1614"/>
                    <a:pt x="2242" y="1614"/>
                    <a:pt x="2242" y="1614"/>
                  </a:cubicBezTo>
                  <a:cubicBezTo>
                    <a:pt x="2242" y="1615"/>
                    <a:pt x="2242" y="1616"/>
                    <a:pt x="2242" y="1617"/>
                  </a:cubicBezTo>
                  <a:cubicBezTo>
                    <a:pt x="2242" y="1618"/>
                    <a:pt x="2242" y="1619"/>
                    <a:pt x="2242" y="1620"/>
                  </a:cubicBezTo>
                  <a:cubicBezTo>
                    <a:pt x="2242" y="1620"/>
                    <a:pt x="2242" y="1620"/>
                    <a:pt x="2242" y="1620"/>
                  </a:cubicBezTo>
                  <a:cubicBezTo>
                    <a:pt x="2242" y="1620"/>
                    <a:pt x="2242" y="1621"/>
                    <a:pt x="2242" y="1621"/>
                  </a:cubicBezTo>
                  <a:cubicBezTo>
                    <a:pt x="2242" y="1622"/>
                    <a:pt x="2241" y="1623"/>
                    <a:pt x="2240" y="1624"/>
                  </a:cubicBezTo>
                  <a:cubicBezTo>
                    <a:pt x="2240" y="1625"/>
                    <a:pt x="2240" y="1625"/>
                    <a:pt x="2240" y="1625"/>
                  </a:cubicBezTo>
                  <a:cubicBezTo>
                    <a:pt x="2239" y="1626"/>
                    <a:pt x="2238" y="1627"/>
                    <a:pt x="2237" y="1628"/>
                  </a:cubicBezTo>
                  <a:cubicBezTo>
                    <a:pt x="2237" y="1628"/>
                    <a:pt x="2237" y="1628"/>
                    <a:pt x="2237" y="1628"/>
                  </a:cubicBezTo>
                  <a:cubicBezTo>
                    <a:pt x="2236" y="1629"/>
                    <a:pt x="2236" y="1629"/>
                    <a:pt x="2236" y="1629"/>
                  </a:cubicBezTo>
                  <a:cubicBezTo>
                    <a:pt x="2235" y="1630"/>
                    <a:pt x="2234" y="1630"/>
                    <a:pt x="2234" y="1630"/>
                  </a:cubicBezTo>
                  <a:cubicBezTo>
                    <a:pt x="2231" y="1632"/>
                    <a:pt x="2229" y="1633"/>
                    <a:pt x="2225" y="1634"/>
                  </a:cubicBezTo>
                  <a:cubicBezTo>
                    <a:pt x="2225" y="1634"/>
                    <a:pt x="2224" y="1635"/>
                    <a:pt x="2223" y="1635"/>
                  </a:cubicBezTo>
                  <a:cubicBezTo>
                    <a:pt x="2221" y="1635"/>
                    <a:pt x="2220" y="1635"/>
                    <a:pt x="2219" y="1636"/>
                  </a:cubicBezTo>
                  <a:cubicBezTo>
                    <a:pt x="2218" y="1636"/>
                    <a:pt x="2218" y="1636"/>
                    <a:pt x="2217" y="1636"/>
                  </a:cubicBezTo>
                  <a:cubicBezTo>
                    <a:pt x="2217" y="1636"/>
                    <a:pt x="2216" y="1636"/>
                    <a:pt x="2216" y="1636"/>
                  </a:cubicBezTo>
                  <a:cubicBezTo>
                    <a:pt x="2187" y="1639"/>
                    <a:pt x="2156" y="1636"/>
                    <a:pt x="2126" y="1637"/>
                  </a:cubicBezTo>
                  <a:cubicBezTo>
                    <a:pt x="2123" y="1637"/>
                    <a:pt x="2120" y="1636"/>
                    <a:pt x="2117" y="1636"/>
                  </a:cubicBezTo>
                  <a:cubicBezTo>
                    <a:pt x="2117" y="1636"/>
                    <a:pt x="2117" y="1636"/>
                    <a:pt x="2117" y="1636"/>
                  </a:cubicBezTo>
                  <a:cubicBezTo>
                    <a:pt x="2106" y="1635"/>
                    <a:pt x="2095" y="1631"/>
                    <a:pt x="2086" y="1625"/>
                  </a:cubicBezTo>
                  <a:cubicBezTo>
                    <a:pt x="2083" y="1624"/>
                    <a:pt x="2081" y="1622"/>
                    <a:pt x="2079" y="1621"/>
                  </a:cubicBezTo>
                  <a:close/>
                  <a:moveTo>
                    <a:pt x="2322" y="1782"/>
                  </a:moveTo>
                  <a:cubicBezTo>
                    <a:pt x="2322" y="1783"/>
                    <a:pt x="2321" y="1783"/>
                    <a:pt x="2321" y="1784"/>
                  </a:cubicBezTo>
                  <a:cubicBezTo>
                    <a:pt x="2321" y="1785"/>
                    <a:pt x="2321" y="1785"/>
                    <a:pt x="2321" y="1786"/>
                  </a:cubicBezTo>
                  <a:cubicBezTo>
                    <a:pt x="2320" y="1787"/>
                    <a:pt x="2320" y="1788"/>
                    <a:pt x="2319" y="1789"/>
                  </a:cubicBezTo>
                  <a:cubicBezTo>
                    <a:pt x="2319" y="1789"/>
                    <a:pt x="2319" y="1789"/>
                    <a:pt x="2319" y="1790"/>
                  </a:cubicBezTo>
                  <a:cubicBezTo>
                    <a:pt x="2318" y="1790"/>
                    <a:pt x="2318" y="1791"/>
                    <a:pt x="2317" y="1791"/>
                  </a:cubicBezTo>
                  <a:cubicBezTo>
                    <a:pt x="2317" y="1791"/>
                    <a:pt x="2317" y="1792"/>
                    <a:pt x="2316" y="1792"/>
                  </a:cubicBezTo>
                  <a:cubicBezTo>
                    <a:pt x="2316" y="1792"/>
                    <a:pt x="2316" y="1792"/>
                    <a:pt x="2316" y="1793"/>
                  </a:cubicBezTo>
                  <a:cubicBezTo>
                    <a:pt x="2310" y="1798"/>
                    <a:pt x="2303" y="1800"/>
                    <a:pt x="2296" y="1801"/>
                  </a:cubicBezTo>
                  <a:cubicBezTo>
                    <a:pt x="2296" y="1801"/>
                    <a:pt x="2295" y="1801"/>
                    <a:pt x="2295" y="1801"/>
                  </a:cubicBezTo>
                  <a:cubicBezTo>
                    <a:pt x="2292" y="1802"/>
                    <a:pt x="2289" y="1802"/>
                    <a:pt x="2286" y="1802"/>
                  </a:cubicBezTo>
                  <a:cubicBezTo>
                    <a:pt x="2286" y="1802"/>
                    <a:pt x="2286" y="1802"/>
                    <a:pt x="2286" y="1802"/>
                  </a:cubicBezTo>
                  <a:cubicBezTo>
                    <a:pt x="2283" y="1802"/>
                    <a:pt x="2283" y="1802"/>
                    <a:pt x="2283" y="1802"/>
                  </a:cubicBezTo>
                  <a:cubicBezTo>
                    <a:pt x="2280" y="1802"/>
                    <a:pt x="2277" y="1802"/>
                    <a:pt x="2275" y="1802"/>
                  </a:cubicBezTo>
                  <a:cubicBezTo>
                    <a:pt x="2193" y="1802"/>
                    <a:pt x="2193" y="1802"/>
                    <a:pt x="2193" y="1802"/>
                  </a:cubicBezTo>
                  <a:cubicBezTo>
                    <a:pt x="2190" y="1802"/>
                    <a:pt x="2187" y="1802"/>
                    <a:pt x="2184" y="1802"/>
                  </a:cubicBezTo>
                  <a:cubicBezTo>
                    <a:pt x="2183" y="1801"/>
                    <a:pt x="2182" y="1801"/>
                    <a:pt x="2181" y="1801"/>
                  </a:cubicBezTo>
                  <a:cubicBezTo>
                    <a:pt x="2164" y="1799"/>
                    <a:pt x="2144" y="1791"/>
                    <a:pt x="2135" y="1776"/>
                  </a:cubicBezTo>
                  <a:cubicBezTo>
                    <a:pt x="2133" y="1774"/>
                    <a:pt x="2132" y="1772"/>
                    <a:pt x="2131" y="1770"/>
                  </a:cubicBezTo>
                  <a:cubicBezTo>
                    <a:pt x="2131" y="1769"/>
                    <a:pt x="2131" y="1769"/>
                    <a:pt x="2131" y="1769"/>
                  </a:cubicBezTo>
                  <a:cubicBezTo>
                    <a:pt x="2131" y="1769"/>
                    <a:pt x="2131" y="1769"/>
                    <a:pt x="2131" y="1769"/>
                  </a:cubicBezTo>
                  <a:cubicBezTo>
                    <a:pt x="2127" y="1757"/>
                    <a:pt x="2122" y="1746"/>
                    <a:pt x="2118" y="1734"/>
                  </a:cubicBezTo>
                  <a:cubicBezTo>
                    <a:pt x="2116" y="1728"/>
                    <a:pt x="2112" y="1720"/>
                    <a:pt x="2110" y="1713"/>
                  </a:cubicBezTo>
                  <a:cubicBezTo>
                    <a:pt x="2110" y="1713"/>
                    <a:pt x="2110" y="1713"/>
                    <a:pt x="2110" y="1713"/>
                  </a:cubicBezTo>
                  <a:cubicBezTo>
                    <a:pt x="2110" y="1713"/>
                    <a:pt x="2110" y="1712"/>
                    <a:pt x="2110" y="1712"/>
                  </a:cubicBezTo>
                  <a:cubicBezTo>
                    <a:pt x="2110" y="1712"/>
                    <a:pt x="2109" y="1711"/>
                    <a:pt x="2109" y="1710"/>
                  </a:cubicBezTo>
                  <a:cubicBezTo>
                    <a:pt x="2109" y="1707"/>
                    <a:pt x="2109" y="1704"/>
                    <a:pt x="2109" y="1701"/>
                  </a:cubicBezTo>
                  <a:cubicBezTo>
                    <a:pt x="2110" y="1699"/>
                    <a:pt x="2111" y="1698"/>
                    <a:pt x="2112" y="1696"/>
                  </a:cubicBezTo>
                  <a:cubicBezTo>
                    <a:pt x="2112" y="1696"/>
                    <a:pt x="2112" y="1696"/>
                    <a:pt x="2112" y="1696"/>
                  </a:cubicBezTo>
                  <a:cubicBezTo>
                    <a:pt x="2117" y="1688"/>
                    <a:pt x="2126" y="1685"/>
                    <a:pt x="2136" y="1684"/>
                  </a:cubicBezTo>
                  <a:cubicBezTo>
                    <a:pt x="2136" y="1684"/>
                    <a:pt x="2136" y="1684"/>
                    <a:pt x="2137" y="1684"/>
                  </a:cubicBezTo>
                  <a:cubicBezTo>
                    <a:pt x="2139" y="1684"/>
                    <a:pt x="2141" y="1684"/>
                    <a:pt x="2144" y="1684"/>
                  </a:cubicBezTo>
                  <a:cubicBezTo>
                    <a:pt x="2144" y="1684"/>
                    <a:pt x="2145" y="1683"/>
                    <a:pt x="2145" y="1683"/>
                  </a:cubicBezTo>
                  <a:cubicBezTo>
                    <a:pt x="2151" y="1683"/>
                    <a:pt x="2151" y="1683"/>
                    <a:pt x="2151" y="1683"/>
                  </a:cubicBezTo>
                  <a:cubicBezTo>
                    <a:pt x="2152" y="1683"/>
                    <a:pt x="2153" y="1683"/>
                    <a:pt x="2155" y="1683"/>
                  </a:cubicBezTo>
                  <a:cubicBezTo>
                    <a:pt x="2180" y="1683"/>
                    <a:pt x="2205" y="1683"/>
                    <a:pt x="2231" y="1683"/>
                  </a:cubicBezTo>
                  <a:cubicBezTo>
                    <a:pt x="2231" y="1683"/>
                    <a:pt x="2231" y="1683"/>
                    <a:pt x="2231" y="1683"/>
                  </a:cubicBezTo>
                  <a:cubicBezTo>
                    <a:pt x="2231" y="1683"/>
                    <a:pt x="2231" y="1683"/>
                    <a:pt x="2231" y="1683"/>
                  </a:cubicBezTo>
                  <a:cubicBezTo>
                    <a:pt x="2234" y="1683"/>
                    <a:pt x="2237" y="1683"/>
                    <a:pt x="2240" y="1684"/>
                  </a:cubicBezTo>
                  <a:cubicBezTo>
                    <a:pt x="2240" y="1684"/>
                    <a:pt x="2241" y="1684"/>
                    <a:pt x="2241" y="1684"/>
                  </a:cubicBezTo>
                  <a:cubicBezTo>
                    <a:pt x="2258" y="1686"/>
                    <a:pt x="2277" y="1693"/>
                    <a:pt x="2287" y="1706"/>
                  </a:cubicBezTo>
                  <a:cubicBezTo>
                    <a:pt x="2289" y="1708"/>
                    <a:pt x="2290" y="1710"/>
                    <a:pt x="2291" y="1712"/>
                  </a:cubicBezTo>
                  <a:cubicBezTo>
                    <a:pt x="2294" y="1717"/>
                    <a:pt x="2294" y="1717"/>
                    <a:pt x="2294" y="1717"/>
                  </a:cubicBezTo>
                  <a:cubicBezTo>
                    <a:pt x="2299" y="1727"/>
                    <a:pt x="2304" y="1737"/>
                    <a:pt x="2309" y="1748"/>
                  </a:cubicBezTo>
                  <a:cubicBezTo>
                    <a:pt x="2312" y="1754"/>
                    <a:pt x="2318" y="1762"/>
                    <a:pt x="2320" y="1771"/>
                  </a:cubicBezTo>
                  <a:cubicBezTo>
                    <a:pt x="2322" y="1775"/>
                    <a:pt x="2323" y="1778"/>
                    <a:pt x="2322" y="1782"/>
                  </a:cubicBezTo>
                  <a:close/>
                  <a:moveTo>
                    <a:pt x="2340" y="1624"/>
                  </a:moveTo>
                  <a:cubicBezTo>
                    <a:pt x="2338" y="1622"/>
                    <a:pt x="2337" y="1621"/>
                    <a:pt x="2335" y="1620"/>
                  </a:cubicBezTo>
                  <a:cubicBezTo>
                    <a:pt x="2331" y="1617"/>
                    <a:pt x="2328" y="1613"/>
                    <a:pt x="2326" y="1610"/>
                  </a:cubicBezTo>
                  <a:cubicBezTo>
                    <a:pt x="2324" y="1607"/>
                    <a:pt x="2324" y="1607"/>
                    <a:pt x="2324" y="1607"/>
                  </a:cubicBezTo>
                  <a:cubicBezTo>
                    <a:pt x="2324" y="1607"/>
                    <a:pt x="2324" y="1607"/>
                    <a:pt x="2324" y="1607"/>
                  </a:cubicBezTo>
                  <a:cubicBezTo>
                    <a:pt x="2317" y="1594"/>
                    <a:pt x="2310" y="1582"/>
                    <a:pt x="2303" y="1569"/>
                  </a:cubicBezTo>
                  <a:cubicBezTo>
                    <a:pt x="2303" y="1569"/>
                    <a:pt x="2303" y="1569"/>
                    <a:pt x="2303" y="1569"/>
                  </a:cubicBezTo>
                  <a:cubicBezTo>
                    <a:pt x="2300" y="1564"/>
                    <a:pt x="2300" y="1564"/>
                    <a:pt x="2300" y="1564"/>
                  </a:cubicBezTo>
                  <a:cubicBezTo>
                    <a:pt x="2298" y="1561"/>
                    <a:pt x="2298" y="1558"/>
                    <a:pt x="2298" y="1555"/>
                  </a:cubicBezTo>
                  <a:cubicBezTo>
                    <a:pt x="2299" y="1552"/>
                    <a:pt x="2300" y="1550"/>
                    <a:pt x="2303" y="1547"/>
                  </a:cubicBezTo>
                  <a:cubicBezTo>
                    <a:pt x="2306" y="1545"/>
                    <a:pt x="2309" y="1544"/>
                    <a:pt x="2313" y="1542"/>
                  </a:cubicBezTo>
                  <a:cubicBezTo>
                    <a:pt x="2318" y="1541"/>
                    <a:pt x="2323" y="1541"/>
                    <a:pt x="2329" y="1541"/>
                  </a:cubicBezTo>
                  <a:cubicBezTo>
                    <a:pt x="2330" y="1541"/>
                    <a:pt x="2330" y="1541"/>
                    <a:pt x="2330" y="1541"/>
                  </a:cubicBezTo>
                  <a:cubicBezTo>
                    <a:pt x="2342" y="1540"/>
                    <a:pt x="2356" y="1540"/>
                    <a:pt x="2363" y="1540"/>
                  </a:cubicBezTo>
                  <a:cubicBezTo>
                    <a:pt x="2394" y="1540"/>
                    <a:pt x="2443" y="1534"/>
                    <a:pt x="2463" y="1564"/>
                  </a:cubicBezTo>
                  <a:cubicBezTo>
                    <a:pt x="2470" y="1573"/>
                    <a:pt x="2476" y="1583"/>
                    <a:pt x="2483" y="1593"/>
                  </a:cubicBezTo>
                  <a:cubicBezTo>
                    <a:pt x="2486" y="1598"/>
                    <a:pt x="2492" y="1605"/>
                    <a:pt x="2495" y="1611"/>
                  </a:cubicBezTo>
                  <a:cubicBezTo>
                    <a:pt x="2497" y="1614"/>
                    <a:pt x="2498" y="1617"/>
                    <a:pt x="2498" y="1620"/>
                  </a:cubicBezTo>
                  <a:cubicBezTo>
                    <a:pt x="2498" y="1621"/>
                    <a:pt x="2497" y="1623"/>
                    <a:pt x="2496" y="1625"/>
                  </a:cubicBezTo>
                  <a:cubicBezTo>
                    <a:pt x="2496" y="1626"/>
                    <a:pt x="2495" y="1627"/>
                    <a:pt x="2494" y="1628"/>
                  </a:cubicBezTo>
                  <a:cubicBezTo>
                    <a:pt x="2494" y="1628"/>
                    <a:pt x="2494" y="1628"/>
                    <a:pt x="2494" y="1628"/>
                  </a:cubicBezTo>
                  <a:cubicBezTo>
                    <a:pt x="2494" y="1628"/>
                    <a:pt x="2494" y="1628"/>
                    <a:pt x="2494" y="1628"/>
                  </a:cubicBezTo>
                  <a:cubicBezTo>
                    <a:pt x="2493" y="1629"/>
                    <a:pt x="2493" y="1629"/>
                    <a:pt x="2492" y="1630"/>
                  </a:cubicBezTo>
                  <a:cubicBezTo>
                    <a:pt x="2492" y="1630"/>
                    <a:pt x="2491" y="1630"/>
                    <a:pt x="2491" y="1630"/>
                  </a:cubicBezTo>
                  <a:cubicBezTo>
                    <a:pt x="2490" y="1631"/>
                    <a:pt x="2489" y="1631"/>
                    <a:pt x="2488" y="1632"/>
                  </a:cubicBezTo>
                  <a:cubicBezTo>
                    <a:pt x="2487" y="1632"/>
                    <a:pt x="2485" y="1633"/>
                    <a:pt x="2484" y="1633"/>
                  </a:cubicBezTo>
                  <a:cubicBezTo>
                    <a:pt x="2484" y="1633"/>
                    <a:pt x="2484" y="1634"/>
                    <a:pt x="2484" y="1634"/>
                  </a:cubicBezTo>
                  <a:cubicBezTo>
                    <a:pt x="2484" y="1634"/>
                    <a:pt x="2483" y="1634"/>
                    <a:pt x="2483" y="1634"/>
                  </a:cubicBezTo>
                  <a:cubicBezTo>
                    <a:pt x="2469" y="1638"/>
                    <a:pt x="2448" y="1636"/>
                    <a:pt x="2434" y="1636"/>
                  </a:cubicBezTo>
                  <a:cubicBezTo>
                    <a:pt x="2418" y="1636"/>
                    <a:pt x="2401" y="1636"/>
                    <a:pt x="2385" y="1636"/>
                  </a:cubicBezTo>
                  <a:cubicBezTo>
                    <a:pt x="2370" y="1636"/>
                    <a:pt x="2353" y="1632"/>
                    <a:pt x="2340" y="1624"/>
                  </a:cubicBezTo>
                  <a:close/>
                  <a:moveTo>
                    <a:pt x="2605" y="1791"/>
                  </a:moveTo>
                  <a:cubicBezTo>
                    <a:pt x="2605" y="1791"/>
                    <a:pt x="2605" y="1791"/>
                    <a:pt x="2604" y="1791"/>
                  </a:cubicBezTo>
                  <a:cubicBezTo>
                    <a:pt x="2602" y="1794"/>
                    <a:pt x="2598" y="1797"/>
                    <a:pt x="2593" y="1798"/>
                  </a:cubicBezTo>
                  <a:cubicBezTo>
                    <a:pt x="2589" y="1800"/>
                    <a:pt x="2583" y="1801"/>
                    <a:pt x="2576" y="1801"/>
                  </a:cubicBezTo>
                  <a:cubicBezTo>
                    <a:pt x="2569" y="1801"/>
                    <a:pt x="2569" y="1801"/>
                    <a:pt x="2569" y="1801"/>
                  </a:cubicBezTo>
                  <a:cubicBezTo>
                    <a:pt x="2569" y="1801"/>
                    <a:pt x="2569" y="1801"/>
                    <a:pt x="2569" y="1801"/>
                  </a:cubicBezTo>
                  <a:cubicBezTo>
                    <a:pt x="2541" y="1801"/>
                    <a:pt x="2512" y="1801"/>
                    <a:pt x="2483" y="1801"/>
                  </a:cubicBezTo>
                  <a:cubicBezTo>
                    <a:pt x="2480" y="1801"/>
                    <a:pt x="2476" y="1801"/>
                    <a:pt x="2473" y="1801"/>
                  </a:cubicBezTo>
                  <a:cubicBezTo>
                    <a:pt x="2473" y="1801"/>
                    <a:pt x="2473" y="1801"/>
                    <a:pt x="2473" y="1801"/>
                  </a:cubicBezTo>
                  <a:cubicBezTo>
                    <a:pt x="2453" y="1799"/>
                    <a:pt x="2432" y="1790"/>
                    <a:pt x="2419" y="1775"/>
                  </a:cubicBezTo>
                  <a:cubicBezTo>
                    <a:pt x="2418" y="1773"/>
                    <a:pt x="2416" y="1771"/>
                    <a:pt x="2415" y="1769"/>
                  </a:cubicBezTo>
                  <a:cubicBezTo>
                    <a:pt x="2415" y="1769"/>
                    <a:pt x="2415" y="1769"/>
                    <a:pt x="2415" y="1769"/>
                  </a:cubicBezTo>
                  <a:cubicBezTo>
                    <a:pt x="2415" y="1769"/>
                    <a:pt x="2415" y="1769"/>
                    <a:pt x="2415" y="1769"/>
                  </a:cubicBezTo>
                  <a:cubicBezTo>
                    <a:pt x="2409" y="1758"/>
                    <a:pt x="2402" y="1747"/>
                    <a:pt x="2396" y="1736"/>
                  </a:cubicBezTo>
                  <a:cubicBezTo>
                    <a:pt x="2392" y="1728"/>
                    <a:pt x="2383" y="1716"/>
                    <a:pt x="2381" y="1706"/>
                  </a:cubicBezTo>
                  <a:cubicBezTo>
                    <a:pt x="2381" y="1706"/>
                    <a:pt x="2381" y="1706"/>
                    <a:pt x="2381" y="1706"/>
                  </a:cubicBezTo>
                  <a:cubicBezTo>
                    <a:pt x="2380" y="1705"/>
                    <a:pt x="2380" y="1704"/>
                    <a:pt x="2380" y="1703"/>
                  </a:cubicBezTo>
                  <a:cubicBezTo>
                    <a:pt x="2379" y="1693"/>
                    <a:pt x="2387" y="1688"/>
                    <a:pt x="2396" y="1685"/>
                  </a:cubicBezTo>
                  <a:cubicBezTo>
                    <a:pt x="2396" y="1685"/>
                    <a:pt x="2396" y="1685"/>
                    <a:pt x="2396" y="1685"/>
                  </a:cubicBezTo>
                  <a:cubicBezTo>
                    <a:pt x="2396" y="1685"/>
                    <a:pt x="2397" y="1685"/>
                    <a:pt x="2397" y="1685"/>
                  </a:cubicBezTo>
                  <a:cubicBezTo>
                    <a:pt x="2398" y="1685"/>
                    <a:pt x="2398" y="1685"/>
                    <a:pt x="2399" y="1684"/>
                  </a:cubicBezTo>
                  <a:cubicBezTo>
                    <a:pt x="2403" y="1683"/>
                    <a:pt x="2408" y="1683"/>
                    <a:pt x="2413" y="1683"/>
                  </a:cubicBezTo>
                  <a:cubicBezTo>
                    <a:pt x="2470" y="1683"/>
                    <a:pt x="2470" y="1683"/>
                    <a:pt x="2470" y="1683"/>
                  </a:cubicBezTo>
                  <a:cubicBezTo>
                    <a:pt x="2479" y="1683"/>
                    <a:pt x="2489" y="1683"/>
                    <a:pt x="2498" y="1683"/>
                  </a:cubicBezTo>
                  <a:cubicBezTo>
                    <a:pt x="2498" y="1683"/>
                    <a:pt x="2498" y="1683"/>
                    <a:pt x="2498" y="1683"/>
                  </a:cubicBezTo>
                  <a:cubicBezTo>
                    <a:pt x="2499" y="1683"/>
                    <a:pt x="2499" y="1683"/>
                    <a:pt x="2500" y="1683"/>
                  </a:cubicBezTo>
                  <a:cubicBezTo>
                    <a:pt x="2502" y="1683"/>
                    <a:pt x="2505" y="1683"/>
                    <a:pt x="2507" y="1683"/>
                  </a:cubicBezTo>
                  <a:cubicBezTo>
                    <a:pt x="2508" y="1683"/>
                    <a:pt x="2508" y="1683"/>
                    <a:pt x="2509" y="1683"/>
                  </a:cubicBezTo>
                  <a:cubicBezTo>
                    <a:pt x="2527" y="1685"/>
                    <a:pt x="2546" y="1692"/>
                    <a:pt x="2558" y="1705"/>
                  </a:cubicBezTo>
                  <a:cubicBezTo>
                    <a:pt x="2559" y="1705"/>
                    <a:pt x="2560" y="1706"/>
                    <a:pt x="2561" y="1707"/>
                  </a:cubicBezTo>
                  <a:cubicBezTo>
                    <a:pt x="2561" y="1708"/>
                    <a:pt x="2562" y="1708"/>
                    <a:pt x="2562" y="1709"/>
                  </a:cubicBezTo>
                  <a:cubicBezTo>
                    <a:pt x="2563" y="1710"/>
                    <a:pt x="2563" y="1710"/>
                    <a:pt x="2564" y="1711"/>
                  </a:cubicBezTo>
                  <a:cubicBezTo>
                    <a:pt x="2564" y="1711"/>
                    <a:pt x="2564" y="1711"/>
                    <a:pt x="2564" y="1711"/>
                  </a:cubicBezTo>
                  <a:cubicBezTo>
                    <a:pt x="2566" y="1713"/>
                    <a:pt x="2566" y="1713"/>
                    <a:pt x="2566" y="1713"/>
                  </a:cubicBezTo>
                  <a:cubicBezTo>
                    <a:pt x="2571" y="1721"/>
                    <a:pt x="2576" y="1729"/>
                    <a:pt x="2582" y="1737"/>
                  </a:cubicBezTo>
                  <a:cubicBezTo>
                    <a:pt x="2582" y="1737"/>
                    <a:pt x="2582" y="1737"/>
                    <a:pt x="2582" y="1737"/>
                  </a:cubicBezTo>
                  <a:cubicBezTo>
                    <a:pt x="2589" y="1748"/>
                    <a:pt x="2599" y="1759"/>
                    <a:pt x="2605" y="1772"/>
                  </a:cubicBezTo>
                  <a:cubicBezTo>
                    <a:pt x="2606" y="1773"/>
                    <a:pt x="2606" y="1773"/>
                    <a:pt x="2606" y="1774"/>
                  </a:cubicBezTo>
                  <a:cubicBezTo>
                    <a:pt x="2607" y="1775"/>
                    <a:pt x="2607" y="1775"/>
                    <a:pt x="2607" y="1775"/>
                  </a:cubicBezTo>
                  <a:cubicBezTo>
                    <a:pt x="2609" y="1782"/>
                    <a:pt x="2608" y="1787"/>
                    <a:pt x="2605" y="1791"/>
                  </a:cubicBezTo>
                  <a:close/>
                  <a:moveTo>
                    <a:pt x="2937" y="318"/>
                  </a:moveTo>
                  <a:cubicBezTo>
                    <a:pt x="3034" y="414"/>
                    <a:pt x="3089" y="549"/>
                    <a:pt x="3089" y="685"/>
                  </a:cubicBezTo>
                  <a:cubicBezTo>
                    <a:pt x="3089" y="821"/>
                    <a:pt x="3034" y="955"/>
                    <a:pt x="2937" y="1051"/>
                  </a:cubicBezTo>
                  <a:cubicBezTo>
                    <a:pt x="3050" y="999"/>
                    <a:pt x="3153" y="855"/>
                    <a:pt x="3152" y="685"/>
                  </a:cubicBezTo>
                  <a:cubicBezTo>
                    <a:pt x="3153" y="514"/>
                    <a:pt x="3050" y="371"/>
                    <a:pt x="2937" y="318"/>
                  </a:cubicBezTo>
                  <a:close/>
                  <a:moveTo>
                    <a:pt x="216" y="318"/>
                  </a:moveTo>
                  <a:cubicBezTo>
                    <a:pt x="104" y="371"/>
                    <a:pt x="0" y="514"/>
                    <a:pt x="2" y="685"/>
                  </a:cubicBezTo>
                  <a:cubicBezTo>
                    <a:pt x="0" y="855"/>
                    <a:pt x="104" y="999"/>
                    <a:pt x="216" y="1051"/>
                  </a:cubicBezTo>
                  <a:cubicBezTo>
                    <a:pt x="120" y="955"/>
                    <a:pt x="64" y="821"/>
                    <a:pt x="65" y="685"/>
                  </a:cubicBezTo>
                  <a:cubicBezTo>
                    <a:pt x="64" y="549"/>
                    <a:pt x="120" y="414"/>
                    <a:pt x="216" y="318"/>
                  </a:cubicBezTo>
                  <a:close/>
                </a:path>
              </a:pathLst>
            </a:custGeom>
            <a:solidFill>
              <a:srgbClr val="FFFFFF"/>
            </a:solidFill>
            <a:ln>
              <a:noFill/>
            </a:ln>
          </p:spPr>
          <p:txBody>
            <a:bodyPr vert="horz" wrap="square" lIns="61735" tIns="30867" rIns="61735" bIns="30867"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a:p>
          </p:txBody>
        </p:sp>
        <p:sp>
          <p:nvSpPr>
            <p:cNvPr id="76" name="等腰三角形 75"/>
            <p:cNvSpPr/>
            <p:nvPr/>
          </p:nvSpPr>
          <p:spPr>
            <a:xfrm rot="5400000">
              <a:off x="7580670" y="2239755"/>
              <a:ext cx="261654" cy="225564"/>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7" name="等腰三角形 76"/>
            <p:cNvSpPr/>
            <p:nvPr/>
          </p:nvSpPr>
          <p:spPr>
            <a:xfrm rot="5400000">
              <a:off x="7580670" y="2963226"/>
              <a:ext cx="261654" cy="22556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8" name="等腰三角形 77"/>
            <p:cNvSpPr/>
            <p:nvPr/>
          </p:nvSpPr>
          <p:spPr>
            <a:xfrm rot="5400000">
              <a:off x="7580670" y="3682652"/>
              <a:ext cx="261654" cy="225564"/>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9" name="等腰三角形 78"/>
            <p:cNvSpPr/>
            <p:nvPr/>
          </p:nvSpPr>
          <p:spPr>
            <a:xfrm rot="5400000">
              <a:off x="7580670" y="4409696"/>
              <a:ext cx="261654" cy="22556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0" name="TextBox 77"/>
            <p:cNvSpPr txBox="1"/>
            <p:nvPr/>
          </p:nvSpPr>
          <p:spPr>
            <a:xfrm>
              <a:off x="7958755" y="1967816"/>
              <a:ext cx="2016224" cy="392645"/>
            </a:xfrm>
            <a:prstGeom prst="rect">
              <a:avLst/>
            </a:prstGeom>
            <a:noFill/>
            <a:ln w="3175">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100" dirty="0">
                  <a:solidFill>
                    <a:schemeClr val="accent6">
                      <a:lumMod val="75000"/>
                    </a:schemeClr>
                  </a:solidFill>
                </a:rPr>
                <a:t>Add </a:t>
              </a:r>
              <a:r>
                <a:rPr lang="en-US" altLang="zh-CN" sz="1100" dirty="0" smtClean="0">
                  <a:solidFill>
                    <a:schemeClr val="accent6">
                      <a:lumMod val="75000"/>
                    </a:schemeClr>
                  </a:solidFill>
                </a:rPr>
                <a:t>text</a:t>
              </a:r>
              <a:endParaRPr lang="en-US" altLang="zh-CN" sz="1100" dirty="0" smtClean="0">
                <a:solidFill>
                  <a:schemeClr val="accent6">
                    <a:lumMod val="75000"/>
                  </a:schemeClr>
                </a:solidFill>
              </a:endParaRPr>
            </a:p>
            <a:p>
              <a:r>
                <a:rPr lang="en-US" altLang="zh-CN" sz="1100" dirty="0"/>
                <a:t>Lorem ipsum dolor sit amet, consectetur adipiscing elit. Morbi </a:t>
              </a:r>
              <a:r>
                <a:rPr lang="en-US" altLang="zh-CN" sz="1100" dirty="0" smtClean="0"/>
                <a:t>ultrices</a:t>
              </a:r>
              <a:endParaRPr lang="zh-CN" altLang="en-US" sz="1100" dirty="0"/>
            </a:p>
          </p:txBody>
        </p:sp>
        <p:sp>
          <p:nvSpPr>
            <p:cNvPr id="81" name="TextBox 78"/>
            <p:cNvSpPr txBox="1"/>
            <p:nvPr/>
          </p:nvSpPr>
          <p:spPr>
            <a:xfrm>
              <a:off x="7958755" y="2655317"/>
              <a:ext cx="2016224" cy="392645"/>
            </a:xfrm>
            <a:prstGeom prst="rect">
              <a:avLst/>
            </a:prstGeom>
            <a:noFill/>
            <a:ln w="3175">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100" dirty="0">
                  <a:solidFill>
                    <a:schemeClr val="accent6">
                      <a:lumMod val="75000"/>
                    </a:schemeClr>
                  </a:solidFill>
                </a:rPr>
                <a:t>Add </a:t>
              </a:r>
              <a:r>
                <a:rPr lang="en-US" altLang="zh-CN" sz="1100" dirty="0" smtClean="0">
                  <a:solidFill>
                    <a:schemeClr val="accent6">
                      <a:lumMod val="75000"/>
                    </a:schemeClr>
                  </a:solidFill>
                </a:rPr>
                <a:t>text</a:t>
              </a:r>
              <a:endParaRPr lang="en-US" altLang="zh-CN" sz="1100" dirty="0" smtClean="0">
                <a:solidFill>
                  <a:schemeClr val="accent6">
                    <a:lumMod val="75000"/>
                  </a:schemeClr>
                </a:solidFill>
              </a:endParaRPr>
            </a:p>
            <a:p>
              <a:r>
                <a:rPr lang="en-US" altLang="zh-CN" sz="1100" dirty="0"/>
                <a:t>Lorem ipsum dolor sit amet, consectetur adipiscing elit. Morbi ultrices</a:t>
              </a:r>
              <a:endParaRPr lang="zh-CN" altLang="en-US" sz="1100" dirty="0"/>
            </a:p>
          </p:txBody>
        </p:sp>
        <p:sp>
          <p:nvSpPr>
            <p:cNvPr id="82" name="TextBox 79"/>
            <p:cNvSpPr txBox="1"/>
            <p:nvPr/>
          </p:nvSpPr>
          <p:spPr>
            <a:xfrm>
              <a:off x="7958755" y="3375397"/>
              <a:ext cx="2016224" cy="392645"/>
            </a:xfrm>
            <a:prstGeom prst="rect">
              <a:avLst/>
            </a:prstGeom>
            <a:noFill/>
            <a:ln w="3175">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100" dirty="0">
                  <a:solidFill>
                    <a:schemeClr val="accent6">
                      <a:lumMod val="75000"/>
                    </a:schemeClr>
                  </a:solidFill>
                </a:rPr>
                <a:t>Add </a:t>
              </a:r>
              <a:r>
                <a:rPr lang="en-US" altLang="zh-CN" sz="1100" dirty="0" smtClean="0">
                  <a:solidFill>
                    <a:schemeClr val="accent6">
                      <a:lumMod val="75000"/>
                    </a:schemeClr>
                  </a:solidFill>
                </a:rPr>
                <a:t>text</a:t>
              </a:r>
              <a:endParaRPr lang="en-US" altLang="zh-CN" sz="1100" dirty="0" smtClean="0">
                <a:solidFill>
                  <a:schemeClr val="accent6">
                    <a:lumMod val="75000"/>
                  </a:schemeClr>
                </a:solidFill>
              </a:endParaRPr>
            </a:p>
            <a:p>
              <a:r>
                <a:rPr lang="en-US" altLang="zh-CN" sz="1100" dirty="0"/>
                <a:t>Lorem ipsum dolor sit amet, consectetur adipiscing elit. Morbi ultrices</a:t>
              </a:r>
              <a:endParaRPr lang="zh-CN" altLang="en-US" sz="1100" dirty="0"/>
            </a:p>
          </p:txBody>
        </p:sp>
        <p:sp>
          <p:nvSpPr>
            <p:cNvPr id="83" name="TextBox 80"/>
            <p:cNvSpPr txBox="1"/>
            <p:nvPr/>
          </p:nvSpPr>
          <p:spPr>
            <a:xfrm>
              <a:off x="7958755" y="4095477"/>
              <a:ext cx="2016224" cy="392645"/>
            </a:xfrm>
            <a:prstGeom prst="rect">
              <a:avLst/>
            </a:prstGeom>
            <a:noFill/>
            <a:ln w="3175">
              <a:noFill/>
            </a:ln>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100" dirty="0">
                  <a:solidFill>
                    <a:schemeClr val="accent6">
                      <a:lumMod val="75000"/>
                    </a:schemeClr>
                  </a:solidFill>
                </a:rPr>
                <a:t>Add </a:t>
              </a:r>
              <a:r>
                <a:rPr lang="en-US" altLang="zh-CN" sz="1100" dirty="0" smtClean="0">
                  <a:solidFill>
                    <a:schemeClr val="accent6">
                      <a:lumMod val="75000"/>
                    </a:schemeClr>
                  </a:solidFill>
                </a:rPr>
                <a:t>text</a:t>
              </a:r>
              <a:endParaRPr lang="en-US" altLang="zh-CN" sz="1100" dirty="0" smtClean="0">
                <a:solidFill>
                  <a:schemeClr val="accent6">
                    <a:lumMod val="75000"/>
                  </a:schemeClr>
                </a:solidFill>
              </a:endParaRPr>
            </a:p>
            <a:p>
              <a:r>
                <a:rPr lang="en-US" altLang="zh-CN" sz="1100" dirty="0"/>
                <a:t>Lorem ipsum dolor sit amet, consectetur adipiscing elit. Morbi ultrices</a:t>
              </a:r>
              <a:endParaRPr lang="zh-CN" altLang="en-US" sz="1100" dirty="0"/>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任意多边形 2"/>
          <p:cNvSpPr/>
          <p:nvPr/>
        </p:nvSpPr>
        <p:spPr>
          <a:xfrm>
            <a:off x="2241551" y="3807884"/>
            <a:ext cx="596900" cy="656167"/>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4" name="矩形 3"/>
          <p:cNvSpPr/>
          <p:nvPr/>
        </p:nvSpPr>
        <p:spPr>
          <a:xfrm>
            <a:off x="2832100" y="3810000"/>
            <a:ext cx="9359900" cy="65828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base">
              <a:defRPr/>
            </a:pPr>
            <a:r>
              <a:rPr lang="en-US" altLang="zh-CN" sz="28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rPr>
              <a:t>https://www.freeppt7.com</a:t>
            </a:r>
            <a:endParaRPr lang="en-US" altLang="zh-CN" sz="28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endParaRPr>
          </a:p>
        </p:txBody>
      </p:sp>
      <p:sp>
        <p:nvSpPr>
          <p:cNvPr id="7" name="矩形 6"/>
          <p:cNvSpPr/>
          <p:nvPr/>
        </p:nvSpPr>
        <p:spPr>
          <a:xfrm>
            <a:off x="0" y="3043767"/>
            <a:ext cx="9313333" cy="7747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3200" strike="noStrike" spc="200" noProof="1" dirty="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lang="zh-CN" altLang="en-US" sz="3200" strike="noStrike" spc="200" noProof="1" dirty="0" smtClean="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24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endParaRPr sz="24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 name="直角三角形 5"/>
          <p:cNvSpPr/>
          <p:nvPr/>
        </p:nvSpPr>
        <p:spPr>
          <a:xfrm>
            <a:off x="9311217" y="3039533"/>
            <a:ext cx="855133" cy="778933"/>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15365" name="矩形 11"/>
          <p:cNvSpPr/>
          <p:nvPr/>
        </p:nvSpPr>
        <p:spPr>
          <a:xfrm>
            <a:off x="2643717" y="3920067"/>
            <a:ext cx="6904567" cy="1693333"/>
          </a:xfrm>
          <a:prstGeom prst="rect">
            <a:avLst/>
          </a:prstGeom>
          <a:noFill/>
          <a:ln w="25400">
            <a:noFill/>
          </a:ln>
        </p:spPr>
        <p:txBody>
          <a:bodyPr anchor="ctr"/>
          <a:p>
            <a:pPr>
              <a:lnSpc>
                <a:spcPts val="2400"/>
              </a:lnSpc>
            </a:pPr>
            <a:r>
              <a:rPr lang="en-US" altLang="zh-CN" sz="1200" dirty="0">
                <a:solidFill>
                  <a:srgbClr val="4A452A"/>
                </a:solidFill>
                <a:latin typeface="微软雅黑" panose="020B0503020204020204" pitchFamily="34" charset="-122"/>
                <a:ea typeface="微软雅黑" panose="020B0503020204020204" pitchFamily="34" charset="-122"/>
              </a:rPr>
              <a:t> </a:t>
            </a:r>
            <a:endParaRPr lang="en-US" altLang="zh-CN" sz="1200" dirty="0">
              <a:solidFill>
                <a:srgbClr val="4A452A"/>
              </a:solidFill>
              <a:latin typeface="微软雅黑" panose="020B0503020204020204" pitchFamily="34" charset="-122"/>
              <a:ea typeface="微软雅黑" panose="020B0503020204020204" pitchFamily="34" charset="-122"/>
            </a:endParaRPr>
          </a:p>
        </p:txBody>
      </p:sp>
      <p:pic>
        <p:nvPicPr>
          <p:cNvPr id="15366" name="图片 4" descr="logo">
            <a:hlinkClick r:id="rId1" action="ppaction://hlinkfile"/>
          </p:cNvPr>
          <p:cNvPicPr>
            <a:picLocks noChangeAspect="1"/>
          </p:cNvPicPr>
          <p:nvPr/>
        </p:nvPicPr>
        <p:blipFill>
          <a:blip r:embed="rId2"/>
          <a:stretch>
            <a:fillRect/>
          </a:stretch>
        </p:blipFill>
        <p:spPr>
          <a:xfrm>
            <a:off x="3320416" y="1219836"/>
            <a:ext cx="5549900" cy="1280583"/>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5802884" y="2653811"/>
            <a:ext cx="4127801" cy="3823270"/>
            <a:chOff x="2848131" y="1844261"/>
            <a:chExt cx="4127801" cy="3823270"/>
          </a:xfrm>
        </p:grpSpPr>
        <p:grpSp>
          <p:nvGrpSpPr>
            <p:cNvPr id="15" name="组合 14"/>
            <p:cNvGrpSpPr/>
            <p:nvPr/>
          </p:nvGrpSpPr>
          <p:grpSpPr>
            <a:xfrm>
              <a:off x="2848131" y="1860029"/>
              <a:ext cx="3807502" cy="3807502"/>
              <a:chOff x="2848131" y="1860029"/>
              <a:chExt cx="3807502" cy="3807502"/>
            </a:xfrm>
          </p:grpSpPr>
          <p:sp>
            <p:nvSpPr>
              <p:cNvPr id="11" name="椭圆 10"/>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6" name="组合 15"/>
            <p:cNvGrpSpPr/>
            <p:nvPr/>
          </p:nvGrpSpPr>
          <p:grpSpPr>
            <a:xfrm>
              <a:off x="5623070" y="1844261"/>
              <a:ext cx="1352862" cy="1352862"/>
              <a:chOff x="2848131" y="1860029"/>
              <a:chExt cx="3807502" cy="3807502"/>
            </a:xfrm>
          </p:grpSpPr>
          <p:sp>
            <p:nvSpPr>
              <p:cNvPr id="17" name="椭圆 16"/>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文本框 18"/>
            <p:cNvSpPr txBox="1"/>
            <p:nvPr/>
          </p:nvSpPr>
          <p:spPr>
            <a:xfrm>
              <a:off x="6028738" y="2129154"/>
              <a:ext cx="470000" cy="707886"/>
            </a:xfrm>
            <a:prstGeom prst="rect">
              <a:avLst/>
            </a:prstGeom>
            <a:noFill/>
          </p:spPr>
          <p:txBody>
            <a:bodyPr wrap="none" rtlCol="0">
              <a:spAutoFit/>
            </a:bodyPr>
            <a:lstStyle/>
            <a:p>
              <a:r>
                <a:rPr lang="en-US" altLang="zh-CN" sz="4000" b="1" dirty="0" smtClean="0">
                  <a:solidFill>
                    <a:srgbClr val="01AB94"/>
                  </a:solidFill>
                </a:rPr>
                <a:t>1</a:t>
              </a:r>
              <a:endParaRPr lang="zh-CN" altLang="en-US" sz="4000" b="1" dirty="0">
                <a:solidFill>
                  <a:srgbClr val="01AB94"/>
                </a:solidFill>
              </a:endParaRPr>
            </a:p>
          </p:txBody>
        </p:sp>
        <p:grpSp>
          <p:nvGrpSpPr>
            <p:cNvPr id="22" name="组合 21"/>
            <p:cNvGrpSpPr/>
            <p:nvPr/>
          </p:nvGrpSpPr>
          <p:grpSpPr>
            <a:xfrm>
              <a:off x="3032390" y="3172453"/>
              <a:ext cx="3371417" cy="1336041"/>
              <a:chOff x="3032390" y="3172453"/>
              <a:chExt cx="3371417" cy="1336041"/>
            </a:xfrm>
          </p:grpSpPr>
          <p:sp>
            <p:nvSpPr>
              <p:cNvPr id="20" name="文本框 19"/>
              <p:cNvSpPr txBox="1"/>
              <p:nvPr/>
            </p:nvSpPr>
            <p:spPr>
              <a:xfrm>
                <a:off x="3032390" y="3800608"/>
                <a:ext cx="3371417" cy="707886"/>
              </a:xfrm>
              <a:prstGeom prst="rect">
                <a:avLst/>
              </a:prstGeom>
              <a:noFill/>
            </p:spPr>
            <p:txBody>
              <a:bodyPr wrap="square" rtlCol="0">
                <a:spAutoFit/>
              </a:bodyPr>
              <a:lstStyle/>
              <a:p>
                <a:pPr algn="ctr"/>
                <a:r>
                  <a:rPr lang="en-US" altLang="zh-CN" sz="2000" dirty="0">
                    <a:solidFill>
                      <a:schemeClr val="tx1">
                        <a:lumMod val="75000"/>
                        <a:lumOff val="25000"/>
                      </a:schemeClr>
                    </a:solidFill>
                  </a:rPr>
                  <a:t>Lorem ipsum dolor sit amet, </a:t>
                </a:r>
                <a:r>
                  <a:rPr lang="en-US" altLang="zh-CN" sz="2000" dirty="0" smtClean="0">
                    <a:solidFill>
                      <a:schemeClr val="tx1">
                        <a:lumMod val="75000"/>
                        <a:lumOff val="25000"/>
                      </a:schemeClr>
                    </a:solidFill>
                  </a:rPr>
                  <a:t>consectetur </a:t>
                </a:r>
                <a:r>
                  <a:rPr lang="en-US" altLang="zh-CN" sz="2000" dirty="0">
                    <a:solidFill>
                      <a:schemeClr val="tx1">
                        <a:lumMod val="75000"/>
                        <a:lumOff val="25000"/>
                      </a:schemeClr>
                    </a:solidFill>
                  </a:rPr>
                  <a:t>adipiscing elit</a:t>
                </a:r>
                <a:endParaRPr lang="zh-CN" altLang="en-US" sz="2000" dirty="0">
                  <a:solidFill>
                    <a:schemeClr val="tx1">
                      <a:lumMod val="75000"/>
                      <a:lumOff val="25000"/>
                    </a:schemeClr>
                  </a:solidFill>
                </a:endParaRPr>
              </a:p>
            </p:txBody>
          </p:sp>
          <p:sp>
            <p:nvSpPr>
              <p:cNvPr id="21" name="文本框 20"/>
              <p:cNvSpPr txBox="1"/>
              <p:nvPr/>
            </p:nvSpPr>
            <p:spPr>
              <a:xfrm>
                <a:off x="3141247" y="3172453"/>
                <a:ext cx="3262560" cy="646331"/>
              </a:xfrm>
              <a:prstGeom prst="rect">
                <a:avLst/>
              </a:prstGeom>
              <a:noFill/>
            </p:spPr>
            <p:txBody>
              <a:bodyPr wrap="none" rtlCol="0">
                <a:spAutoFit/>
              </a:bodyPr>
              <a:lstStyle/>
              <a:p>
                <a:pPr algn="ctr"/>
                <a:r>
                  <a:rPr lang="en-US" altLang="zh-CN" sz="3600" b="1" dirty="0">
                    <a:solidFill>
                      <a:srgbClr val="01AB94"/>
                    </a:solidFill>
                  </a:rPr>
                  <a:t>Add Your Text</a:t>
                </a:r>
                <a:endParaRPr lang="zh-CN" altLang="en-US" sz="3600" b="1" dirty="0">
                  <a:solidFill>
                    <a:srgbClr val="01AB94"/>
                  </a:solidFill>
                </a:endParaRPr>
              </a:p>
            </p:txBody>
          </p:sp>
        </p:grpSp>
      </p:grpSp>
      <p:grpSp>
        <p:nvGrpSpPr>
          <p:cNvPr id="24" name="组合 23"/>
          <p:cNvGrpSpPr/>
          <p:nvPr/>
        </p:nvGrpSpPr>
        <p:grpSpPr>
          <a:xfrm>
            <a:off x="1043301" y="727715"/>
            <a:ext cx="1957610" cy="1957610"/>
            <a:chOff x="2848131" y="1860029"/>
            <a:chExt cx="3807502" cy="3807502"/>
          </a:xfrm>
        </p:grpSpPr>
        <p:grpSp>
          <p:nvGrpSpPr>
            <p:cNvPr id="25" name="组合 24"/>
            <p:cNvGrpSpPr/>
            <p:nvPr/>
          </p:nvGrpSpPr>
          <p:grpSpPr>
            <a:xfrm>
              <a:off x="2848131" y="1860029"/>
              <a:ext cx="3807502" cy="3807502"/>
              <a:chOff x="2848131" y="1860029"/>
              <a:chExt cx="3807502" cy="3807502"/>
            </a:xfrm>
          </p:grpSpPr>
          <p:sp>
            <p:nvSpPr>
              <p:cNvPr id="33" name="椭圆 32"/>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9" name="文本框 28"/>
            <p:cNvSpPr txBox="1"/>
            <p:nvPr/>
          </p:nvSpPr>
          <p:spPr>
            <a:xfrm>
              <a:off x="3101692" y="3254955"/>
              <a:ext cx="3300379" cy="1017650"/>
            </a:xfrm>
            <a:prstGeom prst="rect">
              <a:avLst/>
            </a:prstGeom>
            <a:noFill/>
          </p:spPr>
          <p:txBody>
            <a:bodyPr wrap="none" rtlCol="0">
              <a:spAutoFit/>
            </a:bodyPr>
            <a:lstStyle/>
            <a:p>
              <a:pPr algn="ctr"/>
              <a:r>
                <a:rPr lang="en-US" altLang="zh-CN" sz="2800" b="1" dirty="0">
                  <a:solidFill>
                    <a:srgbClr val="01AB94"/>
                  </a:solidFill>
                </a:rPr>
                <a:t>Add Text</a:t>
              </a:r>
              <a:endParaRPr lang="zh-CN" altLang="en-US" sz="2800" b="1" dirty="0">
                <a:solidFill>
                  <a:srgbClr val="01AB94"/>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泪滴形 24"/>
          <p:cNvSpPr/>
          <p:nvPr/>
        </p:nvSpPr>
        <p:spPr>
          <a:xfrm>
            <a:off x="3628042" y="1672026"/>
            <a:ext cx="2159869" cy="2159869"/>
          </a:xfrm>
          <a:prstGeom prst="teardrop">
            <a:avLst/>
          </a:prstGeom>
          <a:gradFill flip="none" rotWithShape="1">
            <a:gsLst>
              <a:gs pos="0">
                <a:schemeClr val="bg1"/>
              </a:gs>
              <a:gs pos="100000">
                <a:srgbClr val="DDDEDD"/>
              </a:gs>
            </a:gsLst>
            <a:lin ang="6000000" scaled="0"/>
            <a:tileRect/>
          </a:gradFill>
          <a:ln w="28575">
            <a:solidFill>
              <a:schemeClr val="bg1"/>
            </a:soli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泪滴形 25"/>
          <p:cNvSpPr/>
          <p:nvPr/>
        </p:nvSpPr>
        <p:spPr>
          <a:xfrm flipH="1">
            <a:off x="1175078" y="1672026"/>
            <a:ext cx="2159869" cy="2159869"/>
          </a:xfrm>
          <a:prstGeom prst="teardrop">
            <a:avLst/>
          </a:prstGeom>
          <a:gradFill flip="none" rotWithShape="1">
            <a:gsLst>
              <a:gs pos="0">
                <a:schemeClr val="bg1"/>
              </a:gs>
              <a:gs pos="100000">
                <a:srgbClr val="DDDEDD"/>
              </a:gs>
            </a:gsLst>
            <a:lin ang="9600000" scaled="0"/>
            <a:tileRect/>
          </a:gradFill>
          <a:ln w="28575">
            <a:solidFill>
              <a:schemeClr val="bg1"/>
            </a:soli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泪滴形 26"/>
          <p:cNvSpPr/>
          <p:nvPr/>
        </p:nvSpPr>
        <p:spPr>
          <a:xfrm flipV="1">
            <a:off x="3628042" y="4103864"/>
            <a:ext cx="2159869" cy="2159869"/>
          </a:xfrm>
          <a:prstGeom prst="teardrop">
            <a:avLst/>
          </a:prstGeom>
          <a:gradFill flip="none" rotWithShape="1">
            <a:gsLst>
              <a:gs pos="0">
                <a:schemeClr val="bg1"/>
              </a:gs>
              <a:gs pos="100000">
                <a:srgbClr val="DDDEDD"/>
              </a:gs>
            </a:gsLst>
            <a:lin ang="6600000" scaled="0"/>
            <a:tileRect/>
          </a:gradFill>
          <a:ln w="28575">
            <a:solidFill>
              <a:schemeClr val="bg1"/>
            </a:soli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泪滴形 27"/>
          <p:cNvSpPr/>
          <p:nvPr/>
        </p:nvSpPr>
        <p:spPr>
          <a:xfrm flipH="1" flipV="1">
            <a:off x="1175078" y="4103864"/>
            <a:ext cx="2159869" cy="2159869"/>
          </a:xfrm>
          <a:prstGeom prst="teardrop">
            <a:avLst/>
          </a:prstGeom>
          <a:gradFill flip="none" rotWithShape="1">
            <a:gsLst>
              <a:gs pos="0">
                <a:schemeClr val="bg1"/>
              </a:gs>
              <a:gs pos="100000">
                <a:srgbClr val="DDDEDD"/>
              </a:gs>
            </a:gsLst>
            <a:lin ang="7200000" scaled="0"/>
            <a:tileRect/>
          </a:gradFill>
          <a:ln w="28575">
            <a:solidFill>
              <a:schemeClr val="bg1"/>
            </a:soli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4" name="组合 33"/>
          <p:cNvGrpSpPr/>
          <p:nvPr/>
        </p:nvGrpSpPr>
        <p:grpSpPr>
          <a:xfrm>
            <a:off x="1319852" y="1800428"/>
            <a:ext cx="1694695" cy="1452242"/>
            <a:chOff x="3826584" y="1675861"/>
            <a:chExt cx="1694695" cy="1452242"/>
          </a:xfrm>
        </p:grpSpPr>
        <p:sp>
          <p:nvSpPr>
            <p:cNvPr id="30" name="文本框 29"/>
            <p:cNvSpPr txBox="1"/>
            <p:nvPr/>
          </p:nvSpPr>
          <p:spPr>
            <a:xfrm>
              <a:off x="3826584" y="1675861"/>
              <a:ext cx="697627" cy="646331"/>
            </a:xfrm>
            <a:prstGeom prst="rect">
              <a:avLst/>
            </a:prstGeom>
            <a:noFill/>
          </p:spPr>
          <p:txBody>
            <a:bodyPr wrap="none" rtlCol="0">
              <a:spAutoFit/>
            </a:bodyPr>
            <a:lstStyle/>
            <a:p>
              <a:r>
                <a:rPr lang="en-US" altLang="zh-CN" sz="3600" dirty="0" smtClean="0">
                  <a:solidFill>
                    <a:schemeClr val="bg1">
                      <a:lumMod val="50000"/>
                    </a:schemeClr>
                  </a:solidFill>
                </a:rPr>
                <a:t>04</a:t>
              </a:r>
              <a:endParaRPr lang="zh-CN" altLang="en-US" sz="3600" dirty="0">
                <a:solidFill>
                  <a:schemeClr val="bg1">
                    <a:lumMod val="50000"/>
                  </a:schemeClr>
                </a:solidFill>
              </a:endParaRPr>
            </a:p>
          </p:txBody>
        </p:sp>
        <p:sp>
          <p:nvSpPr>
            <p:cNvPr id="31" name="文本框 30"/>
            <p:cNvSpPr txBox="1"/>
            <p:nvPr/>
          </p:nvSpPr>
          <p:spPr>
            <a:xfrm>
              <a:off x="3826584" y="2156564"/>
              <a:ext cx="1376082" cy="461665"/>
            </a:xfrm>
            <a:prstGeom prst="rect">
              <a:avLst/>
            </a:prstGeom>
            <a:noFill/>
          </p:spPr>
          <p:txBody>
            <a:bodyPr wrap="none" rtlCol="0">
              <a:spAutoFit/>
            </a:bodyPr>
            <a:lstStyle/>
            <a:p>
              <a:r>
                <a:rPr lang="en-US" altLang="zh-CN" sz="2400" dirty="0">
                  <a:solidFill>
                    <a:srgbClr val="01AB94"/>
                  </a:solidFill>
                </a:rPr>
                <a:t>Add Text</a:t>
              </a:r>
              <a:endParaRPr lang="en-US" altLang="zh-CN" sz="2400" dirty="0">
                <a:solidFill>
                  <a:srgbClr val="01AB94"/>
                </a:solidFill>
              </a:endParaRPr>
            </a:p>
          </p:txBody>
        </p:sp>
        <p:sp>
          <p:nvSpPr>
            <p:cNvPr id="32" name="文本框 31"/>
            <p:cNvSpPr txBox="1"/>
            <p:nvPr/>
          </p:nvSpPr>
          <p:spPr>
            <a:xfrm>
              <a:off x="3826584" y="2578784"/>
              <a:ext cx="1694695" cy="276999"/>
            </a:xfrm>
            <a:prstGeom prst="rect">
              <a:avLst/>
            </a:prstGeom>
            <a:noFill/>
          </p:spPr>
          <p:txBody>
            <a:bodyPr wrap="none" rtlCol="0">
              <a:spAutoFit/>
            </a:bodyPr>
            <a:lstStyle/>
            <a:p>
              <a:r>
                <a:rPr lang="en-US" altLang="zh-CN" sz="1200" dirty="0">
                  <a:solidFill>
                    <a:schemeClr val="bg1">
                      <a:lumMod val="50000"/>
                    </a:schemeClr>
                  </a:solidFill>
                </a:rPr>
                <a:t>Lorem ipsum </a:t>
              </a:r>
              <a:r>
                <a:rPr lang="en-US" altLang="zh-CN" sz="1200" dirty="0" smtClean="0">
                  <a:solidFill>
                    <a:schemeClr val="bg1">
                      <a:lumMod val="50000"/>
                    </a:schemeClr>
                  </a:solidFill>
                </a:rPr>
                <a:t>dolor sit</a:t>
              </a:r>
              <a:endParaRPr lang="zh-CN" altLang="en-US" sz="1200" dirty="0">
                <a:solidFill>
                  <a:schemeClr val="bg1">
                    <a:lumMod val="50000"/>
                  </a:schemeClr>
                </a:solidFill>
              </a:endParaRPr>
            </a:p>
          </p:txBody>
        </p:sp>
        <p:sp>
          <p:nvSpPr>
            <p:cNvPr id="33" name="文本框 32"/>
            <p:cNvSpPr txBox="1"/>
            <p:nvPr/>
          </p:nvSpPr>
          <p:spPr>
            <a:xfrm>
              <a:off x="3826584" y="2851104"/>
              <a:ext cx="1651414" cy="276999"/>
            </a:xfrm>
            <a:prstGeom prst="rect">
              <a:avLst/>
            </a:prstGeom>
            <a:noFill/>
          </p:spPr>
          <p:txBody>
            <a:bodyPr wrap="none" rtlCol="0">
              <a:spAutoFit/>
            </a:bodyPr>
            <a:lstStyle/>
            <a:p>
              <a:r>
                <a:rPr lang="en-US" altLang="zh-CN" sz="1200" dirty="0">
                  <a:solidFill>
                    <a:schemeClr val="bg1">
                      <a:lumMod val="50000"/>
                    </a:schemeClr>
                  </a:solidFill>
                </a:rPr>
                <a:t>Lorem ipsum dolor sit</a:t>
              </a:r>
              <a:endParaRPr lang="zh-CN" altLang="en-US" sz="1200" dirty="0">
                <a:solidFill>
                  <a:schemeClr val="bg1">
                    <a:lumMod val="50000"/>
                  </a:schemeClr>
                </a:solidFill>
              </a:endParaRPr>
            </a:p>
          </p:txBody>
        </p:sp>
      </p:grpSp>
      <p:grpSp>
        <p:nvGrpSpPr>
          <p:cNvPr id="35" name="组合 34"/>
          <p:cNvGrpSpPr/>
          <p:nvPr/>
        </p:nvGrpSpPr>
        <p:grpSpPr>
          <a:xfrm>
            <a:off x="3958086" y="1787938"/>
            <a:ext cx="1651414" cy="1452242"/>
            <a:chOff x="3826584" y="1675861"/>
            <a:chExt cx="1651414" cy="1452242"/>
          </a:xfrm>
        </p:grpSpPr>
        <p:sp>
          <p:nvSpPr>
            <p:cNvPr id="36" name="文本框 35"/>
            <p:cNvSpPr txBox="1"/>
            <p:nvPr/>
          </p:nvSpPr>
          <p:spPr>
            <a:xfrm>
              <a:off x="3826584" y="1675861"/>
              <a:ext cx="697627" cy="646331"/>
            </a:xfrm>
            <a:prstGeom prst="rect">
              <a:avLst/>
            </a:prstGeom>
            <a:noFill/>
          </p:spPr>
          <p:txBody>
            <a:bodyPr wrap="none" rtlCol="0">
              <a:spAutoFit/>
            </a:bodyPr>
            <a:lstStyle/>
            <a:p>
              <a:r>
                <a:rPr lang="en-US" altLang="zh-CN" sz="3600" dirty="0" smtClean="0">
                  <a:solidFill>
                    <a:schemeClr val="bg1">
                      <a:lumMod val="50000"/>
                    </a:schemeClr>
                  </a:solidFill>
                </a:rPr>
                <a:t>01</a:t>
              </a:r>
              <a:endParaRPr lang="zh-CN" altLang="en-US" sz="3600" dirty="0">
                <a:solidFill>
                  <a:schemeClr val="bg1">
                    <a:lumMod val="50000"/>
                  </a:schemeClr>
                </a:solidFill>
              </a:endParaRPr>
            </a:p>
          </p:txBody>
        </p:sp>
        <p:sp>
          <p:nvSpPr>
            <p:cNvPr id="37" name="文本框 36"/>
            <p:cNvSpPr txBox="1"/>
            <p:nvPr/>
          </p:nvSpPr>
          <p:spPr>
            <a:xfrm>
              <a:off x="3826584" y="2156564"/>
              <a:ext cx="1376082" cy="461665"/>
            </a:xfrm>
            <a:prstGeom prst="rect">
              <a:avLst/>
            </a:prstGeom>
            <a:noFill/>
          </p:spPr>
          <p:txBody>
            <a:bodyPr wrap="none" rtlCol="0">
              <a:spAutoFit/>
            </a:bodyPr>
            <a:lstStyle/>
            <a:p>
              <a:r>
                <a:rPr lang="en-US" altLang="zh-CN" sz="2400" dirty="0">
                  <a:solidFill>
                    <a:srgbClr val="F3908C"/>
                  </a:solidFill>
                </a:rPr>
                <a:t>Add Text</a:t>
              </a:r>
              <a:endParaRPr lang="en-US" altLang="zh-CN" sz="2400" dirty="0">
                <a:solidFill>
                  <a:srgbClr val="F3908C"/>
                </a:solidFill>
              </a:endParaRPr>
            </a:p>
          </p:txBody>
        </p:sp>
        <p:sp>
          <p:nvSpPr>
            <p:cNvPr id="38" name="文本框 37"/>
            <p:cNvSpPr txBox="1"/>
            <p:nvPr/>
          </p:nvSpPr>
          <p:spPr>
            <a:xfrm>
              <a:off x="3826584" y="2578784"/>
              <a:ext cx="1651414" cy="276999"/>
            </a:xfrm>
            <a:prstGeom prst="rect">
              <a:avLst/>
            </a:prstGeom>
            <a:noFill/>
          </p:spPr>
          <p:txBody>
            <a:bodyPr wrap="none" rtlCol="0">
              <a:spAutoFit/>
            </a:bodyPr>
            <a:lstStyle/>
            <a:p>
              <a:r>
                <a:rPr lang="en-US" altLang="zh-CN" sz="1200" dirty="0">
                  <a:solidFill>
                    <a:schemeClr val="bg1">
                      <a:lumMod val="50000"/>
                    </a:schemeClr>
                  </a:solidFill>
                </a:rPr>
                <a:t>Lorem ipsum dolor sit</a:t>
              </a:r>
              <a:endParaRPr lang="zh-CN" altLang="en-US" sz="1200" dirty="0">
                <a:solidFill>
                  <a:schemeClr val="bg1">
                    <a:lumMod val="50000"/>
                  </a:schemeClr>
                </a:solidFill>
              </a:endParaRPr>
            </a:p>
          </p:txBody>
        </p:sp>
        <p:sp>
          <p:nvSpPr>
            <p:cNvPr id="39" name="文本框 38"/>
            <p:cNvSpPr txBox="1"/>
            <p:nvPr/>
          </p:nvSpPr>
          <p:spPr>
            <a:xfrm>
              <a:off x="3826584" y="2851104"/>
              <a:ext cx="1651414" cy="276999"/>
            </a:xfrm>
            <a:prstGeom prst="rect">
              <a:avLst/>
            </a:prstGeom>
            <a:noFill/>
          </p:spPr>
          <p:txBody>
            <a:bodyPr wrap="none" rtlCol="0">
              <a:spAutoFit/>
            </a:bodyPr>
            <a:lstStyle/>
            <a:p>
              <a:r>
                <a:rPr lang="en-US" altLang="zh-CN" sz="1200" dirty="0">
                  <a:solidFill>
                    <a:schemeClr val="bg1">
                      <a:lumMod val="50000"/>
                    </a:schemeClr>
                  </a:solidFill>
                </a:rPr>
                <a:t>Lorem ipsum dolor sit</a:t>
              </a:r>
              <a:endParaRPr lang="zh-CN" altLang="en-US" sz="1200" dirty="0">
                <a:solidFill>
                  <a:schemeClr val="bg1">
                    <a:lumMod val="50000"/>
                  </a:schemeClr>
                </a:solidFill>
              </a:endParaRPr>
            </a:p>
          </p:txBody>
        </p:sp>
      </p:grpSp>
      <p:grpSp>
        <p:nvGrpSpPr>
          <p:cNvPr id="40" name="组合 39"/>
          <p:cNvGrpSpPr/>
          <p:nvPr/>
        </p:nvGrpSpPr>
        <p:grpSpPr>
          <a:xfrm>
            <a:off x="1371757" y="4472861"/>
            <a:ext cx="1895071" cy="1483020"/>
            <a:chOff x="3826584" y="1675861"/>
            <a:chExt cx="1895071" cy="1483020"/>
          </a:xfrm>
        </p:grpSpPr>
        <p:sp>
          <p:nvSpPr>
            <p:cNvPr id="41" name="文本框 40"/>
            <p:cNvSpPr txBox="1"/>
            <p:nvPr/>
          </p:nvSpPr>
          <p:spPr>
            <a:xfrm>
              <a:off x="3826584" y="1675861"/>
              <a:ext cx="697627" cy="646331"/>
            </a:xfrm>
            <a:prstGeom prst="rect">
              <a:avLst/>
            </a:prstGeom>
            <a:noFill/>
          </p:spPr>
          <p:txBody>
            <a:bodyPr wrap="none" rtlCol="0">
              <a:spAutoFit/>
            </a:bodyPr>
            <a:lstStyle/>
            <a:p>
              <a:r>
                <a:rPr lang="en-US" altLang="zh-CN" sz="3600" dirty="0" smtClean="0">
                  <a:solidFill>
                    <a:schemeClr val="bg1">
                      <a:lumMod val="50000"/>
                    </a:schemeClr>
                  </a:solidFill>
                </a:rPr>
                <a:t>03</a:t>
              </a:r>
              <a:endParaRPr lang="zh-CN" altLang="en-US" sz="3600" dirty="0">
                <a:solidFill>
                  <a:schemeClr val="bg1">
                    <a:lumMod val="50000"/>
                  </a:schemeClr>
                </a:solidFill>
              </a:endParaRPr>
            </a:p>
          </p:txBody>
        </p:sp>
        <p:sp>
          <p:nvSpPr>
            <p:cNvPr id="42" name="文本框 41"/>
            <p:cNvSpPr txBox="1"/>
            <p:nvPr/>
          </p:nvSpPr>
          <p:spPr>
            <a:xfrm>
              <a:off x="3826584" y="2156564"/>
              <a:ext cx="1376082" cy="461665"/>
            </a:xfrm>
            <a:prstGeom prst="rect">
              <a:avLst/>
            </a:prstGeom>
            <a:noFill/>
          </p:spPr>
          <p:txBody>
            <a:bodyPr wrap="none" rtlCol="0">
              <a:spAutoFit/>
            </a:bodyPr>
            <a:lstStyle/>
            <a:p>
              <a:r>
                <a:rPr lang="en-US" altLang="zh-CN" sz="2400" dirty="0">
                  <a:solidFill>
                    <a:srgbClr val="F3908C"/>
                  </a:solidFill>
                </a:rPr>
                <a:t>Add Text</a:t>
              </a:r>
              <a:endParaRPr lang="en-US" altLang="zh-CN" sz="2400" dirty="0">
                <a:solidFill>
                  <a:srgbClr val="F3908C"/>
                </a:solidFill>
              </a:endParaRPr>
            </a:p>
          </p:txBody>
        </p:sp>
        <p:sp>
          <p:nvSpPr>
            <p:cNvPr id="43" name="文本框 42"/>
            <p:cNvSpPr txBox="1"/>
            <p:nvPr/>
          </p:nvSpPr>
          <p:spPr>
            <a:xfrm>
              <a:off x="3826584" y="2578784"/>
              <a:ext cx="1895071" cy="307777"/>
            </a:xfrm>
            <a:prstGeom prst="rect">
              <a:avLst/>
            </a:prstGeom>
            <a:noFill/>
          </p:spPr>
          <p:txBody>
            <a:bodyPr wrap="none" rtlCol="0">
              <a:spAutoFit/>
            </a:bodyPr>
            <a:lstStyle/>
            <a:p>
              <a:r>
                <a:rPr lang="en-US" altLang="zh-CN" sz="1400" dirty="0">
                  <a:solidFill>
                    <a:schemeClr val="bg1">
                      <a:lumMod val="50000"/>
                    </a:schemeClr>
                  </a:solidFill>
                </a:rPr>
                <a:t>Lorem ipsum dolor sit</a:t>
              </a:r>
              <a:endParaRPr lang="zh-CN" altLang="en-US" sz="1400" dirty="0">
                <a:solidFill>
                  <a:schemeClr val="bg1">
                    <a:lumMod val="50000"/>
                  </a:schemeClr>
                </a:solidFill>
              </a:endParaRPr>
            </a:p>
          </p:txBody>
        </p:sp>
        <p:sp>
          <p:nvSpPr>
            <p:cNvPr id="44" name="文本框 43"/>
            <p:cNvSpPr txBox="1"/>
            <p:nvPr/>
          </p:nvSpPr>
          <p:spPr>
            <a:xfrm>
              <a:off x="3826584" y="2851104"/>
              <a:ext cx="1895071" cy="307777"/>
            </a:xfrm>
            <a:prstGeom prst="rect">
              <a:avLst/>
            </a:prstGeom>
            <a:noFill/>
          </p:spPr>
          <p:txBody>
            <a:bodyPr wrap="none" rtlCol="0">
              <a:spAutoFit/>
            </a:bodyPr>
            <a:lstStyle/>
            <a:p>
              <a:r>
                <a:rPr lang="en-US" altLang="zh-CN" sz="1400" dirty="0">
                  <a:solidFill>
                    <a:schemeClr val="bg1">
                      <a:lumMod val="50000"/>
                    </a:schemeClr>
                  </a:solidFill>
                </a:rPr>
                <a:t>Lorem ipsum dolor sit</a:t>
              </a:r>
              <a:endParaRPr lang="zh-CN" altLang="en-US" sz="1400" dirty="0">
                <a:solidFill>
                  <a:schemeClr val="bg1">
                    <a:lumMod val="50000"/>
                  </a:schemeClr>
                </a:solidFill>
              </a:endParaRPr>
            </a:p>
          </p:txBody>
        </p:sp>
      </p:grpSp>
      <p:grpSp>
        <p:nvGrpSpPr>
          <p:cNvPr id="45" name="组合 44"/>
          <p:cNvGrpSpPr/>
          <p:nvPr/>
        </p:nvGrpSpPr>
        <p:grpSpPr>
          <a:xfrm>
            <a:off x="3945596" y="4460371"/>
            <a:ext cx="1651414" cy="1452242"/>
            <a:chOff x="3826584" y="1675861"/>
            <a:chExt cx="1651414" cy="1452242"/>
          </a:xfrm>
        </p:grpSpPr>
        <p:sp>
          <p:nvSpPr>
            <p:cNvPr id="46" name="文本框 45"/>
            <p:cNvSpPr txBox="1"/>
            <p:nvPr/>
          </p:nvSpPr>
          <p:spPr>
            <a:xfrm>
              <a:off x="3826584" y="1675861"/>
              <a:ext cx="697627" cy="646331"/>
            </a:xfrm>
            <a:prstGeom prst="rect">
              <a:avLst/>
            </a:prstGeom>
            <a:noFill/>
          </p:spPr>
          <p:txBody>
            <a:bodyPr wrap="none" rtlCol="0">
              <a:spAutoFit/>
            </a:bodyPr>
            <a:lstStyle/>
            <a:p>
              <a:r>
                <a:rPr lang="en-US" altLang="zh-CN" sz="3600" dirty="0" smtClean="0">
                  <a:solidFill>
                    <a:schemeClr val="bg1">
                      <a:lumMod val="50000"/>
                    </a:schemeClr>
                  </a:solidFill>
                </a:rPr>
                <a:t>02</a:t>
              </a:r>
              <a:endParaRPr lang="zh-CN" altLang="en-US" sz="3600" dirty="0">
                <a:solidFill>
                  <a:schemeClr val="bg1">
                    <a:lumMod val="50000"/>
                  </a:schemeClr>
                </a:solidFill>
              </a:endParaRPr>
            </a:p>
          </p:txBody>
        </p:sp>
        <p:sp>
          <p:nvSpPr>
            <p:cNvPr id="47" name="文本框 46"/>
            <p:cNvSpPr txBox="1"/>
            <p:nvPr/>
          </p:nvSpPr>
          <p:spPr>
            <a:xfrm>
              <a:off x="3826584" y="2156564"/>
              <a:ext cx="1376082" cy="461665"/>
            </a:xfrm>
            <a:prstGeom prst="rect">
              <a:avLst/>
            </a:prstGeom>
            <a:noFill/>
          </p:spPr>
          <p:txBody>
            <a:bodyPr wrap="none" rtlCol="0">
              <a:spAutoFit/>
            </a:bodyPr>
            <a:lstStyle/>
            <a:p>
              <a:r>
                <a:rPr lang="en-US" altLang="zh-CN" sz="2400" dirty="0">
                  <a:solidFill>
                    <a:srgbClr val="01AB94"/>
                  </a:solidFill>
                </a:rPr>
                <a:t>Add Text</a:t>
              </a:r>
              <a:endParaRPr lang="en-US" altLang="zh-CN" sz="2400" dirty="0">
                <a:solidFill>
                  <a:srgbClr val="01AB94"/>
                </a:solidFill>
              </a:endParaRPr>
            </a:p>
          </p:txBody>
        </p:sp>
        <p:sp>
          <p:nvSpPr>
            <p:cNvPr id="48" name="文本框 47"/>
            <p:cNvSpPr txBox="1"/>
            <p:nvPr/>
          </p:nvSpPr>
          <p:spPr>
            <a:xfrm>
              <a:off x="3826584" y="2578784"/>
              <a:ext cx="1651414" cy="276999"/>
            </a:xfrm>
            <a:prstGeom prst="rect">
              <a:avLst/>
            </a:prstGeom>
            <a:noFill/>
          </p:spPr>
          <p:txBody>
            <a:bodyPr wrap="none" rtlCol="0">
              <a:spAutoFit/>
            </a:bodyPr>
            <a:lstStyle/>
            <a:p>
              <a:r>
                <a:rPr lang="en-US" altLang="zh-CN" sz="1200" dirty="0">
                  <a:solidFill>
                    <a:schemeClr val="bg1">
                      <a:lumMod val="50000"/>
                    </a:schemeClr>
                  </a:solidFill>
                </a:rPr>
                <a:t>Lorem ipsum dolor sit</a:t>
              </a:r>
              <a:endParaRPr lang="zh-CN" altLang="en-US" sz="1200" dirty="0">
                <a:solidFill>
                  <a:schemeClr val="bg1">
                    <a:lumMod val="50000"/>
                  </a:schemeClr>
                </a:solidFill>
              </a:endParaRPr>
            </a:p>
          </p:txBody>
        </p:sp>
        <p:sp>
          <p:nvSpPr>
            <p:cNvPr id="49" name="文本框 48"/>
            <p:cNvSpPr txBox="1"/>
            <p:nvPr/>
          </p:nvSpPr>
          <p:spPr>
            <a:xfrm>
              <a:off x="3826584" y="2851104"/>
              <a:ext cx="1651414" cy="276999"/>
            </a:xfrm>
            <a:prstGeom prst="rect">
              <a:avLst/>
            </a:prstGeom>
            <a:noFill/>
          </p:spPr>
          <p:txBody>
            <a:bodyPr wrap="none" rtlCol="0">
              <a:spAutoFit/>
            </a:bodyPr>
            <a:lstStyle/>
            <a:p>
              <a:r>
                <a:rPr lang="en-US" altLang="zh-CN" sz="1200" dirty="0">
                  <a:solidFill>
                    <a:schemeClr val="bg1">
                      <a:lumMod val="50000"/>
                    </a:schemeClr>
                  </a:solidFill>
                </a:rPr>
                <a:t>Lorem ipsum dolor sit</a:t>
              </a:r>
              <a:endParaRPr lang="zh-CN" altLang="en-US" sz="1200" dirty="0">
                <a:solidFill>
                  <a:schemeClr val="bg1">
                    <a:lumMod val="50000"/>
                  </a:schemeClr>
                </a:solidFill>
              </a:endParaRPr>
            </a:p>
          </p:txBody>
        </p:sp>
      </p:grpSp>
      <p:grpSp>
        <p:nvGrpSpPr>
          <p:cNvPr id="2" name="组合 1"/>
          <p:cNvGrpSpPr/>
          <p:nvPr/>
        </p:nvGrpSpPr>
        <p:grpSpPr>
          <a:xfrm>
            <a:off x="515154" y="179664"/>
            <a:ext cx="5171495" cy="646331"/>
            <a:chOff x="515154" y="179664"/>
            <a:chExt cx="5171495" cy="646331"/>
          </a:xfrm>
        </p:grpSpPr>
        <p:sp>
          <p:nvSpPr>
            <p:cNvPr id="24" name="文本框 23"/>
            <p:cNvSpPr txBox="1"/>
            <p:nvPr/>
          </p:nvSpPr>
          <p:spPr>
            <a:xfrm>
              <a:off x="808198" y="179664"/>
              <a:ext cx="4878451" cy="646331"/>
            </a:xfrm>
            <a:prstGeom prst="rect">
              <a:avLst/>
            </a:prstGeom>
            <a:noFill/>
          </p:spPr>
          <p:txBody>
            <a:bodyPr wrap="none" rtlCol="0">
              <a:spAutoFit/>
            </a:bodyPr>
            <a:lstStyle/>
            <a:p>
              <a:r>
                <a:rPr lang="en-US" altLang="zh-CN" sz="3600" b="1" dirty="0" smtClean="0">
                  <a:solidFill>
                    <a:schemeClr val="tx2"/>
                  </a:solidFill>
                </a:rPr>
                <a:t>CLICK TO ADD TITLE</a:t>
              </a:r>
              <a:endParaRPr lang="zh-CN" altLang="en-US" sz="3600" b="1" dirty="0">
                <a:solidFill>
                  <a:schemeClr val="bg2"/>
                </a:solidFill>
              </a:endParaRPr>
            </a:p>
          </p:txBody>
        </p:sp>
        <p:sp>
          <p:nvSpPr>
            <p:cNvPr id="29" name="等腰三角形 28"/>
            <p:cNvSpPr/>
            <p:nvPr/>
          </p:nvSpPr>
          <p:spPr>
            <a:xfrm rot="16200000" flipH="1" flipV="1">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4" name="直接连接符 3"/>
          <p:cNvCxnSpPr/>
          <p:nvPr/>
        </p:nvCxnSpPr>
        <p:spPr>
          <a:xfrm>
            <a:off x="6619742" y="3028100"/>
            <a:ext cx="381214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a:off x="6634340" y="2513822"/>
            <a:ext cx="2850020" cy="400110"/>
            <a:chOff x="607026" y="179664"/>
            <a:chExt cx="2850020" cy="400110"/>
          </a:xfrm>
        </p:grpSpPr>
        <p:sp>
          <p:nvSpPr>
            <p:cNvPr id="51" name="文本框 50"/>
            <p:cNvSpPr txBox="1"/>
            <p:nvPr/>
          </p:nvSpPr>
          <p:spPr>
            <a:xfrm>
              <a:off x="743803" y="179664"/>
              <a:ext cx="2713243" cy="400110"/>
            </a:xfrm>
            <a:prstGeom prst="rect">
              <a:avLst/>
            </a:prstGeom>
            <a:noFill/>
          </p:spPr>
          <p:txBody>
            <a:bodyPr wrap="none" rtlCol="0">
              <a:spAutoFit/>
            </a:bodyPr>
            <a:lstStyle/>
            <a:p>
              <a:r>
                <a:rPr lang="en-US" altLang="zh-CN" sz="2000" dirty="0">
                  <a:solidFill>
                    <a:schemeClr val="tx2"/>
                  </a:solidFill>
                </a:rPr>
                <a:t>Click To Add Your Text</a:t>
              </a:r>
              <a:endParaRPr lang="zh-CN" altLang="en-US" sz="2000" dirty="0">
                <a:solidFill>
                  <a:schemeClr val="bg2"/>
                </a:solidFill>
              </a:endParaRPr>
            </a:p>
          </p:txBody>
        </p:sp>
        <p:sp>
          <p:nvSpPr>
            <p:cNvPr id="52" name="等腰三角形 51"/>
            <p:cNvSpPr/>
            <p:nvPr/>
          </p:nvSpPr>
          <p:spPr>
            <a:xfrm rot="16200000" flipH="1" flipV="1">
              <a:off x="550309" y="367240"/>
              <a:ext cx="227305" cy="113871"/>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矩形 4"/>
          <p:cNvSpPr/>
          <p:nvPr/>
        </p:nvSpPr>
        <p:spPr>
          <a:xfrm>
            <a:off x="6558724" y="3130142"/>
            <a:ext cx="4787563" cy="2308324"/>
          </a:xfrm>
          <a:prstGeom prst="rect">
            <a:avLst/>
          </a:prstGeom>
        </p:spPr>
        <p:txBody>
          <a:bodyPr wrap="square">
            <a:spAutoFit/>
          </a:bodyPr>
          <a:lstStyle/>
          <a:p>
            <a:pPr indent="457200" defTabSz="685165">
              <a:lnSpc>
                <a:spcPct val="150000"/>
              </a:lnSpc>
              <a:buFont typeface="Arial" panose="020B0604020202020204" pitchFamily="34" charset="0"/>
              <a:buChar char="•"/>
              <a:defRPr/>
            </a:pPr>
            <a:r>
              <a:rPr lang="en-US" altLang="zh-CN" sz="1200" dirty="0" smtClean="0">
                <a:solidFill>
                  <a:schemeClr val="bg1">
                    <a:lumMod val="50000"/>
                  </a:schemeClr>
                </a:solidFill>
              </a:rPr>
              <a:t>Lorem ipsum dolor sit     Lorem ipsum dolor sit</a:t>
            </a:r>
            <a:endParaRPr lang="en-US" altLang="zh-CN" sz="1200" dirty="0">
              <a:solidFill>
                <a:schemeClr val="bg1">
                  <a:lumMod val="50000"/>
                </a:schemeClr>
              </a:solidFill>
            </a:endParaRPr>
          </a:p>
          <a:p>
            <a:pPr indent="457200" defTabSz="685165">
              <a:lnSpc>
                <a:spcPct val="150000"/>
              </a:lnSpc>
              <a:buFont typeface="Arial" panose="020B0604020202020204" pitchFamily="34" charset="0"/>
              <a:buChar char="•"/>
              <a:defRPr/>
            </a:pPr>
            <a:r>
              <a:rPr lang="en-US" altLang="zh-CN" sz="1200" dirty="0" smtClean="0">
                <a:solidFill>
                  <a:schemeClr val="bg1">
                    <a:lumMod val="50000"/>
                  </a:schemeClr>
                </a:solidFill>
              </a:rPr>
              <a:t>Lorem ipsum dolor sit     Lorem ipsum dolor sit</a:t>
            </a:r>
            <a:endParaRPr lang="en-US" altLang="zh-CN" sz="1200" dirty="0" smtClean="0">
              <a:solidFill>
                <a:schemeClr val="bg1">
                  <a:lumMod val="50000"/>
                </a:schemeClr>
              </a:solidFill>
            </a:endParaRPr>
          </a:p>
          <a:p>
            <a:pPr indent="457200" defTabSz="685165">
              <a:lnSpc>
                <a:spcPct val="150000"/>
              </a:lnSpc>
              <a:buFont typeface="Arial" panose="020B0604020202020204" pitchFamily="34" charset="0"/>
              <a:buChar char="•"/>
              <a:defRPr/>
            </a:pPr>
            <a:r>
              <a:rPr lang="en-US" altLang="zh-CN" sz="1200" dirty="0" smtClean="0">
                <a:solidFill>
                  <a:schemeClr val="bg1">
                    <a:lumMod val="50000"/>
                  </a:schemeClr>
                </a:solidFill>
              </a:rPr>
              <a:t>Lorem ipsum dolor sit     Lorem ipsum dolor sit</a:t>
            </a:r>
            <a:endParaRPr lang="en-US" altLang="zh-CN" sz="1200" dirty="0">
              <a:solidFill>
                <a:schemeClr val="bg1">
                  <a:lumMod val="50000"/>
                </a:schemeClr>
              </a:solidFill>
            </a:endParaRPr>
          </a:p>
          <a:p>
            <a:pPr indent="457200" defTabSz="685165">
              <a:lnSpc>
                <a:spcPct val="150000"/>
              </a:lnSpc>
              <a:buFont typeface="Arial" panose="020B0604020202020204" pitchFamily="34" charset="0"/>
              <a:buChar char="•"/>
              <a:defRPr/>
            </a:pPr>
            <a:r>
              <a:rPr lang="en-US" altLang="zh-CN" sz="1200" dirty="0" smtClean="0">
                <a:solidFill>
                  <a:schemeClr val="bg1">
                    <a:lumMod val="50000"/>
                  </a:schemeClr>
                </a:solidFill>
              </a:rPr>
              <a:t>Lorem ipsum dolor sit     Lorem ipsum dolor sit</a:t>
            </a:r>
            <a:endParaRPr lang="en-US" altLang="zh-CN" sz="1200" dirty="0">
              <a:solidFill>
                <a:schemeClr val="bg1">
                  <a:lumMod val="50000"/>
                </a:schemeClr>
              </a:solidFill>
            </a:endParaRPr>
          </a:p>
          <a:p>
            <a:pPr indent="457200" defTabSz="685165">
              <a:lnSpc>
                <a:spcPct val="150000"/>
              </a:lnSpc>
              <a:buFont typeface="Arial" panose="020B0604020202020204" pitchFamily="34" charset="0"/>
              <a:buChar char="•"/>
              <a:defRPr/>
            </a:pPr>
            <a:r>
              <a:rPr lang="en-US" altLang="zh-CN" sz="1200" dirty="0" smtClean="0">
                <a:solidFill>
                  <a:schemeClr val="bg1">
                    <a:lumMod val="50000"/>
                  </a:schemeClr>
                </a:solidFill>
              </a:rPr>
              <a:t>Lorem ipsum dolor sit     Lorem ipsum dolor sit</a:t>
            </a:r>
            <a:endParaRPr lang="en-US" altLang="zh-CN" sz="1200" dirty="0">
              <a:solidFill>
                <a:schemeClr val="bg1">
                  <a:lumMod val="50000"/>
                </a:schemeClr>
              </a:solidFill>
            </a:endParaRPr>
          </a:p>
          <a:p>
            <a:pPr indent="457200" defTabSz="685165">
              <a:lnSpc>
                <a:spcPct val="150000"/>
              </a:lnSpc>
              <a:buFont typeface="Arial" panose="020B0604020202020204" pitchFamily="34" charset="0"/>
              <a:buChar char="•"/>
              <a:defRPr/>
            </a:pPr>
            <a:r>
              <a:rPr lang="en-US" altLang="zh-CN" sz="1200" dirty="0" smtClean="0">
                <a:solidFill>
                  <a:schemeClr val="bg1">
                    <a:lumMod val="50000"/>
                  </a:schemeClr>
                </a:solidFill>
              </a:rPr>
              <a:t>Lorem ipsum dolor sit     Lorem ipsum dolor sit</a:t>
            </a:r>
            <a:endParaRPr lang="en-US" altLang="zh-CN" sz="1200" dirty="0">
              <a:solidFill>
                <a:schemeClr val="bg1">
                  <a:lumMod val="50000"/>
                </a:schemeClr>
              </a:solidFill>
            </a:endParaRPr>
          </a:p>
          <a:p>
            <a:pPr indent="457200" defTabSz="685165">
              <a:lnSpc>
                <a:spcPct val="150000"/>
              </a:lnSpc>
              <a:buFont typeface="Arial" panose="020B0604020202020204" pitchFamily="34" charset="0"/>
              <a:buChar char="•"/>
              <a:defRPr/>
            </a:pPr>
            <a:r>
              <a:rPr lang="en-US" altLang="zh-CN" sz="1200" dirty="0" smtClean="0">
                <a:solidFill>
                  <a:schemeClr val="bg1">
                    <a:lumMod val="50000"/>
                  </a:schemeClr>
                </a:solidFill>
              </a:rPr>
              <a:t>Lorem ipsum dolor sit     Lorem ipsum dolor sit</a:t>
            </a:r>
            <a:endParaRPr lang="en-US" altLang="zh-CN" sz="1200" dirty="0">
              <a:solidFill>
                <a:schemeClr val="bg1">
                  <a:lumMod val="50000"/>
                </a:schemeClr>
              </a:solidFill>
            </a:endParaRPr>
          </a:p>
          <a:p>
            <a:pPr indent="457200" defTabSz="685165">
              <a:lnSpc>
                <a:spcPct val="150000"/>
              </a:lnSpc>
              <a:buFont typeface="Arial" panose="020B0604020202020204" pitchFamily="34" charset="0"/>
              <a:buChar char="•"/>
              <a:defRPr/>
            </a:pPr>
            <a:r>
              <a:rPr lang="en-US" altLang="zh-CN" sz="1200" dirty="0" smtClean="0">
                <a:solidFill>
                  <a:schemeClr val="bg1">
                    <a:lumMod val="50000"/>
                  </a:schemeClr>
                </a:solidFill>
              </a:rPr>
              <a:t>Lorem ipsum dolor sit     Lorem ipsum dolor sit</a:t>
            </a:r>
            <a:endParaRPr lang="en-US" altLang="zh-CN" sz="12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79302" y="1507023"/>
            <a:ext cx="9633397" cy="4749088"/>
            <a:chOff x="2259718" y="1969446"/>
            <a:chExt cx="7593297" cy="3743356"/>
          </a:xfrm>
        </p:grpSpPr>
        <p:sp>
          <p:nvSpPr>
            <p:cNvPr id="36" name="Rectangle 10"/>
            <p:cNvSpPr/>
            <p:nvPr/>
          </p:nvSpPr>
          <p:spPr bwMode="auto">
            <a:xfrm>
              <a:off x="2259718" y="1969446"/>
              <a:ext cx="2105216" cy="3743356"/>
            </a:xfrm>
            <a:prstGeom prst="roundRect">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同侧圆角矩形 1"/>
            <p:cNvSpPr/>
            <p:nvPr/>
          </p:nvSpPr>
          <p:spPr>
            <a:xfrm>
              <a:off x="2293642" y="3255823"/>
              <a:ext cx="2038335" cy="413913"/>
            </a:xfrm>
            <a:prstGeom prst="round2SameRect">
              <a:avLst/>
            </a:prstGeom>
            <a:solidFill>
              <a:srgbClr val="01AB94"/>
            </a:solidFill>
            <a:ln w="28575">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Rectangle 12"/>
            <p:cNvSpPr/>
            <p:nvPr/>
          </p:nvSpPr>
          <p:spPr bwMode="auto">
            <a:xfrm>
              <a:off x="7750023" y="1969447"/>
              <a:ext cx="2102992" cy="3743355"/>
            </a:xfrm>
            <a:prstGeom prst="roundRect">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11"/>
            <p:cNvSpPr/>
            <p:nvPr/>
          </p:nvSpPr>
          <p:spPr bwMode="auto">
            <a:xfrm>
              <a:off x="4993532" y="1969447"/>
              <a:ext cx="2127890" cy="3743355"/>
            </a:xfrm>
            <a:prstGeom prst="roundRect">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同侧圆角矩形 76"/>
            <p:cNvSpPr/>
            <p:nvPr/>
          </p:nvSpPr>
          <p:spPr>
            <a:xfrm>
              <a:off x="5032167" y="3255823"/>
              <a:ext cx="2038335" cy="413913"/>
            </a:xfrm>
            <a:prstGeom prst="round2SameRect">
              <a:avLst/>
            </a:prstGeom>
            <a:solidFill>
              <a:srgbClr val="F3908C"/>
            </a:solidFill>
            <a:ln w="28575">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同侧圆角矩形 77"/>
            <p:cNvSpPr/>
            <p:nvPr/>
          </p:nvSpPr>
          <p:spPr>
            <a:xfrm>
              <a:off x="7788657" y="3255823"/>
              <a:ext cx="2038335" cy="413913"/>
            </a:xfrm>
            <a:prstGeom prst="round2SameRect">
              <a:avLst/>
            </a:prstGeom>
            <a:solidFill>
              <a:srgbClr val="01AB94"/>
            </a:solidFill>
            <a:ln w="28575">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Rectangle 16"/>
            <p:cNvSpPr/>
            <p:nvPr/>
          </p:nvSpPr>
          <p:spPr>
            <a:xfrm>
              <a:off x="2267884" y="3319686"/>
              <a:ext cx="2097050" cy="309304"/>
            </a:xfrm>
            <a:prstGeom prst="rect">
              <a:avLst/>
            </a:prstGeom>
          </p:spPr>
          <p:txBody>
            <a:bodyPr wrap="square" lIns="68568" tIns="34285" rIns="68568" bIns="34285" anchor="b" anchorCtr="0">
              <a:spAutoFit/>
            </a:bodyPr>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algn="ctr" defTabSz="685165">
                <a:defRPr/>
              </a:pPr>
              <a:r>
                <a:rPr lang="en-US" sz="2100" kern="0" spc="-53" dirty="0">
                  <a:solidFill>
                    <a:schemeClr val="bg1">
                      <a:alpha val="99000"/>
                    </a:schemeClr>
                  </a:solidFill>
                  <a:ea typeface="Segoe UI" panose="020B0502040204020203" pitchFamily="34" charset="0"/>
                  <a:cs typeface="Segoe UI" panose="020B0502040204020203" pitchFamily="34" charset="0"/>
                </a:rPr>
                <a:t>Add Text</a:t>
              </a:r>
              <a:endParaRPr lang="en-US" sz="2100" kern="0" spc="-53" dirty="0">
                <a:solidFill>
                  <a:schemeClr val="bg1">
                    <a:alpha val="99000"/>
                  </a:schemeClr>
                </a:solidFill>
                <a:ea typeface="Segoe UI" panose="020B0502040204020203" pitchFamily="34" charset="0"/>
                <a:cs typeface="Segoe UI" panose="020B0502040204020203" pitchFamily="34" charset="0"/>
              </a:endParaRPr>
            </a:p>
          </p:txBody>
        </p:sp>
        <p:sp>
          <p:nvSpPr>
            <p:cNvPr id="38" name="Freeform 45"/>
            <p:cNvSpPr>
              <a:spLocks noEditPoints="1"/>
            </p:cNvSpPr>
            <p:nvPr/>
          </p:nvSpPr>
          <p:spPr bwMode="black">
            <a:xfrm>
              <a:off x="2895634" y="2212844"/>
              <a:ext cx="770908" cy="831430"/>
            </a:xfrm>
            <a:custGeom>
              <a:avLst/>
              <a:gdLst>
                <a:gd name="T0" fmla="*/ 135 w 140"/>
                <a:gd name="T1" fmla="*/ 85 h 151"/>
                <a:gd name="T2" fmla="*/ 140 w 140"/>
                <a:gd name="T3" fmla="*/ 96 h 151"/>
                <a:gd name="T4" fmla="*/ 134 w 140"/>
                <a:gd name="T5" fmla="*/ 106 h 151"/>
                <a:gd name="T6" fmla="*/ 137 w 140"/>
                <a:gd name="T7" fmla="*/ 117 h 151"/>
                <a:gd name="T8" fmla="*/ 129 w 140"/>
                <a:gd name="T9" fmla="*/ 128 h 151"/>
                <a:gd name="T10" fmla="*/ 128 w 140"/>
                <a:gd name="T11" fmla="*/ 137 h 151"/>
                <a:gd name="T12" fmla="*/ 116 w 140"/>
                <a:gd name="T13" fmla="*/ 148 h 151"/>
                <a:gd name="T14" fmla="*/ 65 w 140"/>
                <a:gd name="T15" fmla="*/ 148 h 151"/>
                <a:gd name="T16" fmla="*/ 33 w 140"/>
                <a:gd name="T17" fmla="*/ 142 h 151"/>
                <a:gd name="T18" fmla="*/ 33 w 140"/>
                <a:gd name="T19" fmla="*/ 82 h 151"/>
                <a:gd name="T20" fmla="*/ 34 w 140"/>
                <a:gd name="T21" fmla="*/ 82 h 151"/>
                <a:gd name="T22" fmla="*/ 34 w 140"/>
                <a:gd name="T23" fmla="*/ 82 h 151"/>
                <a:gd name="T24" fmla="*/ 37 w 140"/>
                <a:gd name="T25" fmla="*/ 82 h 151"/>
                <a:gd name="T26" fmla="*/ 60 w 140"/>
                <a:gd name="T27" fmla="*/ 48 h 151"/>
                <a:gd name="T28" fmla="*/ 68 w 140"/>
                <a:gd name="T29" fmla="*/ 39 h 151"/>
                <a:gd name="T30" fmla="*/ 81 w 140"/>
                <a:gd name="T31" fmla="*/ 3 h 151"/>
                <a:gd name="T32" fmla="*/ 97 w 140"/>
                <a:gd name="T33" fmla="*/ 8 h 151"/>
                <a:gd name="T34" fmla="*/ 99 w 140"/>
                <a:gd name="T35" fmla="*/ 35 h 151"/>
                <a:gd name="T36" fmla="*/ 90 w 140"/>
                <a:gd name="T37" fmla="*/ 60 h 151"/>
                <a:gd name="T38" fmla="*/ 130 w 140"/>
                <a:gd name="T39" fmla="*/ 62 h 151"/>
                <a:gd name="T40" fmla="*/ 140 w 140"/>
                <a:gd name="T41" fmla="*/ 77 h 151"/>
                <a:gd name="T42" fmla="*/ 135 w 140"/>
                <a:gd name="T43" fmla="*/ 85 h 151"/>
                <a:gd name="T44" fmla="*/ 30 w 140"/>
                <a:gd name="T45" fmla="*/ 137 h 151"/>
                <a:gd name="T46" fmla="*/ 30 w 140"/>
                <a:gd name="T47" fmla="*/ 137 h 151"/>
                <a:gd name="T48" fmla="*/ 30 w 140"/>
                <a:gd name="T49" fmla="*/ 82 h 151"/>
                <a:gd name="T50" fmla="*/ 23 w 140"/>
                <a:gd name="T51" fmla="*/ 76 h 151"/>
                <a:gd name="T52" fmla="*/ 7 w 140"/>
                <a:gd name="T53" fmla="*/ 76 h 151"/>
                <a:gd name="T54" fmla="*/ 0 w 140"/>
                <a:gd name="T55" fmla="*/ 82 h 151"/>
                <a:gd name="T56" fmla="*/ 0 w 140"/>
                <a:gd name="T57" fmla="*/ 137 h 151"/>
                <a:gd name="T58" fmla="*/ 7 w 140"/>
                <a:gd name="T59" fmla="*/ 144 h 151"/>
                <a:gd name="T60" fmla="*/ 23 w 140"/>
                <a:gd name="T61" fmla="*/ 144 h 151"/>
                <a:gd name="T62" fmla="*/ 30 w 140"/>
                <a:gd name="T63" fmla="*/ 137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 h="151">
                  <a:moveTo>
                    <a:pt x="135" y="85"/>
                  </a:moveTo>
                  <a:cubicBezTo>
                    <a:pt x="135" y="88"/>
                    <a:pt x="140" y="93"/>
                    <a:pt x="140" y="96"/>
                  </a:cubicBezTo>
                  <a:cubicBezTo>
                    <a:pt x="140" y="99"/>
                    <a:pt x="134" y="103"/>
                    <a:pt x="134" y="106"/>
                  </a:cubicBezTo>
                  <a:cubicBezTo>
                    <a:pt x="133" y="109"/>
                    <a:pt x="137" y="114"/>
                    <a:pt x="137" y="117"/>
                  </a:cubicBezTo>
                  <a:cubicBezTo>
                    <a:pt x="137" y="121"/>
                    <a:pt x="130" y="125"/>
                    <a:pt x="129" y="128"/>
                  </a:cubicBezTo>
                  <a:cubicBezTo>
                    <a:pt x="128" y="130"/>
                    <a:pt x="129" y="135"/>
                    <a:pt x="128" y="137"/>
                  </a:cubicBezTo>
                  <a:cubicBezTo>
                    <a:pt x="127" y="141"/>
                    <a:pt x="120" y="147"/>
                    <a:pt x="116" y="148"/>
                  </a:cubicBezTo>
                  <a:cubicBezTo>
                    <a:pt x="104" y="151"/>
                    <a:pt x="65" y="148"/>
                    <a:pt x="65" y="148"/>
                  </a:cubicBezTo>
                  <a:cubicBezTo>
                    <a:pt x="65" y="148"/>
                    <a:pt x="65" y="148"/>
                    <a:pt x="33" y="142"/>
                  </a:cubicBezTo>
                  <a:cubicBezTo>
                    <a:pt x="33" y="142"/>
                    <a:pt x="33" y="142"/>
                    <a:pt x="33" y="82"/>
                  </a:cubicBezTo>
                  <a:cubicBezTo>
                    <a:pt x="33" y="82"/>
                    <a:pt x="33" y="82"/>
                    <a:pt x="34" y="82"/>
                  </a:cubicBezTo>
                  <a:cubicBezTo>
                    <a:pt x="34" y="82"/>
                    <a:pt x="34" y="82"/>
                    <a:pt x="34" y="82"/>
                  </a:cubicBezTo>
                  <a:cubicBezTo>
                    <a:pt x="34" y="82"/>
                    <a:pt x="34" y="82"/>
                    <a:pt x="37" y="82"/>
                  </a:cubicBezTo>
                  <a:cubicBezTo>
                    <a:pt x="41" y="81"/>
                    <a:pt x="49" y="75"/>
                    <a:pt x="60" y="48"/>
                  </a:cubicBezTo>
                  <a:cubicBezTo>
                    <a:pt x="61" y="44"/>
                    <a:pt x="65" y="42"/>
                    <a:pt x="68" y="39"/>
                  </a:cubicBezTo>
                  <a:cubicBezTo>
                    <a:pt x="75" y="34"/>
                    <a:pt x="79" y="27"/>
                    <a:pt x="81" y="3"/>
                  </a:cubicBezTo>
                  <a:cubicBezTo>
                    <a:pt x="81" y="0"/>
                    <a:pt x="91" y="1"/>
                    <a:pt x="97" y="8"/>
                  </a:cubicBezTo>
                  <a:cubicBezTo>
                    <a:pt x="102" y="14"/>
                    <a:pt x="102" y="26"/>
                    <a:pt x="99" y="35"/>
                  </a:cubicBezTo>
                  <a:cubicBezTo>
                    <a:pt x="96" y="41"/>
                    <a:pt x="87" y="55"/>
                    <a:pt x="90" y="60"/>
                  </a:cubicBezTo>
                  <a:cubicBezTo>
                    <a:pt x="90" y="60"/>
                    <a:pt x="124" y="59"/>
                    <a:pt x="130" y="62"/>
                  </a:cubicBezTo>
                  <a:cubicBezTo>
                    <a:pt x="134" y="63"/>
                    <a:pt x="140" y="72"/>
                    <a:pt x="140" y="77"/>
                  </a:cubicBezTo>
                  <a:cubicBezTo>
                    <a:pt x="140" y="79"/>
                    <a:pt x="136" y="83"/>
                    <a:pt x="135" y="85"/>
                  </a:cubicBezTo>
                  <a:close/>
                  <a:moveTo>
                    <a:pt x="30" y="137"/>
                  </a:moveTo>
                  <a:cubicBezTo>
                    <a:pt x="30" y="137"/>
                    <a:pt x="30" y="137"/>
                    <a:pt x="30" y="137"/>
                  </a:cubicBezTo>
                  <a:cubicBezTo>
                    <a:pt x="30" y="137"/>
                    <a:pt x="30" y="137"/>
                    <a:pt x="30" y="82"/>
                  </a:cubicBezTo>
                  <a:cubicBezTo>
                    <a:pt x="30" y="79"/>
                    <a:pt x="27" y="76"/>
                    <a:pt x="23" y="76"/>
                  </a:cubicBezTo>
                  <a:cubicBezTo>
                    <a:pt x="23" y="76"/>
                    <a:pt x="23" y="76"/>
                    <a:pt x="7" y="76"/>
                  </a:cubicBezTo>
                  <a:cubicBezTo>
                    <a:pt x="3" y="76"/>
                    <a:pt x="0" y="79"/>
                    <a:pt x="0" y="82"/>
                  </a:cubicBezTo>
                  <a:cubicBezTo>
                    <a:pt x="0" y="82"/>
                    <a:pt x="0" y="82"/>
                    <a:pt x="0" y="137"/>
                  </a:cubicBezTo>
                  <a:cubicBezTo>
                    <a:pt x="0" y="141"/>
                    <a:pt x="3" y="144"/>
                    <a:pt x="7" y="144"/>
                  </a:cubicBezTo>
                  <a:cubicBezTo>
                    <a:pt x="7" y="144"/>
                    <a:pt x="7" y="144"/>
                    <a:pt x="23" y="144"/>
                  </a:cubicBezTo>
                  <a:cubicBezTo>
                    <a:pt x="27" y="144"/>
                    <a:pt x="30" y="141"/>
                    <a:pt x="30" y="137"/>
                  </a:cubicBezTo>
                  <a:close/>
                </a:path>
              </a:pathLst>
            </a:custGeom>
            <a:solidFill>
              <a:srgbClr val="01AB94"/>
            </a:solidFill>
            <a:ln>
              <a:noFill/>
            </a:ln>
          </p:spPr>
          <p:txBody>
            <a:bodyPr vert="horz" wrap="square" lIns="68568" tIns="34285" rIns="68568" bIns="34285"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39" name="Rectangle 42"/>
            <p:cNvSpPr/>
            <p:nvPr/>
          </p:nvSpPr>
          <p:spPr bwMode="auto">
            <a:xfrm>
              <a:off x="2397450" y="3870002"/>
              <a:ext cx="1810006" cy="1584941"/>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51432" tIns="25716" rIns="51432" bIns="25716" numCol="1" rtlCol="0" anchor="t" anchorCtr="0" compatLnSpc="1"/>
            <a:lstStyle>
              <a:defPPr>
                <a:defRPr lang="en-US"/>
              </a:defPPr>
              <a:lvl1pPr marL="0" algn="l" defTabSz="685165" rtl="0" eaLnBrk="1" latinLnBrk="0" hangingPunct="1">
                <a:defRPr sz="1400" kern="1200">
                  <a:solidFill>
                    <a:schemeClr val="lt1"/>
                  </a:solidFill>
                  <a:latin typeface="+mn-lt"/>
                  <a:ea typeface="+mn-ea"/>
                  <a:cs typeface="+mn-cs"/>
                </a:defRPr>
              </a:lvl1pPr>
              <a:lvl2pPr marL="342900" algn="l" defTabSz="685165" rtl="0" eaLnBrk="1" latinLnBrk="0" hangingPunct="1">
                <a:defRPr sz="1400" kern="1200">
                  <a:solidFill>
                    <a:schemeClr val="lt1"/>
                  </a:solidFill>
                  <a:latin typeface="+mn-lt"/>
                  <a:ea typeface="+mn-ea"/>
                  <a:cs typeface="+mn-cs"/>
                </a:defRPr>
              </a:lvl2pPr>
              <a:lvl3pPr marL="685800" algn="l" defTabSz="685165" rtl="0" eaLnBrk="1" latinLnBrk="0" hangingPunct="1">
                <a:defRPr sz="1400" kern="1200">
                  <a:solidFill>
                    <a:schemeClr val="lt1"/>
                  </a:solidFill>
                  <a:latin typeface="+mn-lt"/>
                  <a:ea typeface="+mn-ea"/>
                  <a:cs typeface="+mn-cs"/>
                </a:defRPr>
              </a:lvl3pPr>
              <a:lvl4pPr marL="1028065" algn="l" defTabSz="685165" rtl="0" eaLnBrk="1" latinLnBrk="0" hangingPunct="1">
                <a:defRPr sz="1400" kern="1200">
                  <a:solidFill>
                    <a:schemeClr val="lt1"/>
                  </a:solidFill>
                  <a:latin typeface="+mn-lt"/>
                  <a:ea typeface="+mn-ea"/>
                  <a:cs typeface="+mn-cs"/>
                </a:defRPr>
              </a:lvl4pPr>
              <a:lvl5pPr marL="1370965" algn="l" defTabSz="685165" rtl="0" eaLnBrk="1" latinLnBrk="0" hangingPunct="1">
                <a:defRPr sz="1400" kern="1200">
                  <a:solidFill>
                    <a:schemeClr val="lt1"/>
                  </a:solidFill>
                  <a:latin typeface="+mn-lt"/>
                  <a:ea typeface="+mn-ea"/>
                  <a:cs typeface="+mn-cs"/>
                </a:defRPr>
              </a:lvl5pPr>
              <a:lvl6pPr marL="1713865" algn="l" defTabSz="685165" rtl="0" eaLnBrk="1" latinLnBrk="0" hangingPunct="1">
                <a:defRPr sz="1400" kern="1200">
                  <a:solidFill>
                    <a:schemeClr val="lt1"/>
                  </a:solidFill>
                  <a:latin typeface="+mn-lt"/>
                  <a:ea typeface="+mn-ea"/>
                  <a:cs typeface="+mn-cs"/>
                </a:defRPr>
              </a:lvl6pPr>
              <a:lvl7pPr marL="2056765" algn="l" defTabSz="685165" rtl="0" eaLnBrk="1" latinLnBrk="0" hangingPunct="1">
                <a:defRPr sz="1400" kern="1200">
                  <a:solidFill>
                    <a:schemeClr val="lt1"/>
                  </a:solidFill>
                  <a:latin typeface="+mn-lt"/>
                  <a:ea typeface="+mn-ea"/>
                  <a:cs typeface="+mn-cs"/>
                </a:defRPr>
              </a:lvl7pPr>
              <a:lvl8pPr marL="2399030" algn="l" defTabSz="685165" rtl="0" eaLnBrk="1" latinLnBrk="0" hangingPunct="1">
                <a:defRPr sz="1400" kern="1200">
                  <a:solidFill>
                    <a:schemeClr val="lt1"/>
                  </a:solidFill>
                  <a:latin typeface="+mn-lt"/>
                  <a:ea typeface="+mn-ea"/>
                  <a:cs typeface="+mn-cs"/>
                </a:defRPr>
              </a:lvl8pPr>
              <a:lvl9pPr marL="2741930" algn="l" defTabSz="685165" rtl="0" eaLnBrk="1" latinLnBrk="0" hangingPunct="1">
                <a:defRPr sz="1400" kern="1200">
                  <a:solidFill>
                    <a:schemeClr val="lt1"/>
                  </a:solidFill>
                  <a:latin typeface="+mn-lt"/>
                  <a:ea typeface="+mn-ea"/>
                  <a:cs typeface="+mn-cs"/>
                </a:defRPr>
              </a:lvl9pPr>
            </a:lstStyle>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smtClean="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p:txBody>
        </p:sp>
        <p:sp>
          <p:nvSpPr>
            <p:cNvPr id="41" name="Rectangle 18"/>
            <p:cNvSpPr/>
            <p:nvPr/>
          </p:nvSpPr>
          <p:spPr>
            <a:xfrm>
              <a:off x="7762411" y="3319686"/>
              <a:ext cx="2090602" cy="309304"/>
            </a:xfrm>
            <a:prstGeom prst="rect">
              <a:avLst/>
            </a:prstGeom>
          </p:spPr>
          <p:txBody>
            <a:bodyPr wrap="square" lIns="68568" tIns="34285" rIns="68568" bIns="34285" anchor="b" anchorCtr="0">
              <a:spAutoFit/>
            </a:bodyPr>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algn="ctr" defTabSz="685165">
                <a:defRPr/>
              </a:pPr>
              <a:r>
                <a:rPr lang="en-US" sz="2100" kern="0" spc="-53" dirty="0">
                  <a:solidFill>
                    <a:schemeClr val="bg1">
                      <a:alpha val="99000"/>
                    </a:schemeClr>
                  </a:solidFill>
                  <a:ea typeface="Segoe UI" panose="020B0502040204020203" pitchFamily="34" charset="0"/>
                  <a:cs typeface="Segoe UI" panose="020B0502040204020203" pitchFamily="34" charset="0"/>
                </a:rPr>
                <a:t>Add Text</a:t>
              </a:r>
              <a:endParaRPr lang="en-US" sz="2100" kern="0" spc="-53" dirty="0">
                <a:solidFill>
                  <a:schemeClr val="bg1">
                    <a:alpha val="99000"/>
                  </a:schemeClr>
                </a:solidFill>
                <a:ea typeface="Segoe UI" panose="020B0502040204020203" pitchFamily="34" charset="0"/>
                <a:cs typeface="Segoe UI" panose="020B0502040204020203" pitchFamily="34" charset="0"/>
              </a:endParaRPr>
            </a:p>
          </p:txBody>
        </p:sp>
        <p:sp>
          <p:nvSpPr>
            <p:cNvPr id="42" name="Freeform 35"/>
            <p:cNvSpPr/>
            <p:nvPr/>
          </p:nvSpPr>
          <p:spPr bwMode="black">
            <a:xfrm>
              <a:off x="8299169" y="2088862"/>
              <a:ext cx="1049767" cy="1079395"/>
            </a:xfrm>
            <a:custGeom>
              <a:avLst/>
              <a:gdLst>
                <a:gd name="T0" fmla="*/ 120 w 191"/>
                <a:gd name="T1" fmla="*/ 32 h 197"/>
                <a:gd name="T2" fmla="*/ 83 w 191"/>
                <a:gd name="T3" fmla="*/ 3 h 197"/>
                <a:gd name="T4" fmla="*/ 47 w 191"/>
                <a:gd name="T5" fmla="*/ 5 h 197"/>
                <a:gd name="T6" fmla="*/ 44 w 191"/>
                <a:gd name="T7" fmla="*/ 27 h 197"/>
                <a:gd name="T8" fmla="*/ 40 w 191"/>
                <a:gd name="T9" fmla="*/ 29 h 197"/>
                <a:gd name="T10" fmla="*/ 40 w 191"/>
                <a:gd name="T11" fmla="*/ 33 h 197"/>
                <a:gd name="T12" fmla="*/ 45 w 191"/>
                <a:gd name="T13" fmla="*/ 40 h 197"/>
                <a:gd name="T14" fmla="*/ 88 w 191"/>
                <a:gd name="T15" fmla="*/ 44 h 197"/>
                <a:gd name="T16" fmla="*/ 118 w 191"/>
                <a:gd name="T17" fmla="*/ 113 h 197"/>
                <a:gd name="T18" fmla="*/ 144 w 191"/>
                <a:gd name="T19" fmla="*/ 129 h 197"/>
                <a:gd name="T20" fmla="*/ 112 w 191"/>
                <a:gd name="T21" fmla="*/ 109 h 197"/>
                <a:gd name="T22" fmla="*/ 65 w 191"/>
                <a:gd name="T23" fmla="*/ 115 h 197"/>
                <a:gd name="T24" fmla="*/ 0 w 191"/>
                <a:gd name="T25" fmla="*/ 116 h 197"/>
                <a:gd name="T26" fmla="*/ 26 w 191"/>
                <a:gd name="T27" fmla="*/ 174 h 197"/>
                <a:gd name="T28" fmla="*/ 61 w 191"/>
                <a:gd name="T29" fmla="*/ 136 h 197"/>
                <a:gd name="T30" fmla="*/ 57 w 191"/>
                <a:gd name="T31" fmla="*/ 148 h 197"/>
                <a:gd name="T32" fmla="*/ 126 w 191"/>
                <a:gd name="T33" fmla="*/ 140 h 197"/>
                <a:gd name="T34" fmla="*/ 55 w 191"/>
                <a:gd name="T35" fmla="*/ 153 h 197"/>
                <a:gd name="T36" fmla="*/ 30 w 191"/>
                <a:gd name="T37" fmla="*/ 180 h 197"/>
                <a:gd name="T38" fmla="*/ 32 w 191"/>
                <a:gd name="T39" fmla="*/ 182 h 197"/>
                <a:gd name="T40" fmla="*/ 180 w 191"/>
                <a:gd name="T41" fmla="*/ 159 h 197"/>
                <a:gd name="T42" fmla="*/ 185 w 191"/>
                <a:gd name="T43" fmla="*/ 129 h 197"/>
                <a:gd name="T44" fmla="*/ 120 w 191"/>
                <a:gd name="T45" fmla="*/ 32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1" h="197">
                  <a:moveTo>
                    <a:pt x="120" y="32"/>
                  </a:moveTo>
                  <a:cubicBezTo>
                    <a:pt x="112" y="23"/>
                    <a:pt x="99" y="9"/>
                    <a:pt x="83" y="3"/>
                  </a:cubicBezTo>
                  <a:cubicBezTo>
                    <a:pt x="72" y="0"/>
                    <a:pt x="47" y="5"/>
                    <a:pt x="47" y="5"/>
                  </a:cubicBezTo>
                  <a:cubicBezTo>
                    <a:pt x="44" y="27"/>
                    <a:pt x="44" y="27"/>
                    <a:pt x="44" y="27"/>
                  </a:cubicBezTo>
                  <a:cubicBezTo>
                    <a:pt x="40" y="29"/>
                    <a:pt x="40" y="29"/>
                    <a:pt x="40" y="29"/>
                  </a:cubicBezTo>
                  <a:cubicBezTo>
                    <a:pt x="40" y="33"/>
                    <a:pt x="40" y="33"/>
                    <a:pt x="40" y="33"/>
                  </a:cubicBezTo>
                  <a:cubicBezTo>
                    <a:pt x="40" y="33"/>
                    <a:pt x="40" y="37"/>
                    <a:pt x="45" y="40"/>
                  </a:cubicBezTo>
                  <a:cubicBezTo>
                    <a:pt x="50" y="42"/>
                    <a:pt x="73" y="53"/>
                    <a:pt x="88" y="44"/>
                  </a:cubicBezTo>
                  <a:cubicBezTo>
                    <a:pt x="118" y="60"/>
                    <a:pt x="105" y="91"/>
                    <a:pt x="118" y="113"/>
                  </a:cubicBezTo>
                  <a:cubicBezTo>
                    <a:pt x="123" y="120"/>
                    <a:pt x="131" y="127"/>
                    <a:pt x="144" y="129"/>
                  </a:cubicBezTo>
                  <a:cubicBezTo>
                    <a:pt x="144" y="129"/>
                    <a:pt x="115" y="131"/>
                    <a:pt x="112" y="109"/>
                  </a:cubicBezTo>
                  <a:cubicBezTo>
                    <a:pt x="101" y="104"/>
                    <a:pt x="82" y="99"/>
                    <a:pt x="65" y="115"/>
                  </a:cubicBezTo>
                  <a:cubicBezTo>
                    <a:pt x="51" y="100"/>
                    <a:pt x="14" y="100"/>
                    <a:pt x="0" y="116"/>
                  </a:cubicBezTo>
                  <a:cubicBezTo>
                    <a:pt x="6" y="141"/>
                    <a:pt x="18" y="163"/>
                    <a:pt x="26" y="174"/>
                  </a:cubicBezTo>
                  <a:cubicBezTo>
                    <a:pt x="52" y="156"/>
                    <a:pt x="61" y="136"/>
                    <a:pt x="61" y="136"/>
                  </a:cubicBezTo>
                  <a:cubicBezTo>
                    <a:pt x="60" y="140"/>
                    <a:pt x="59" y="144"/>
                    <a:pt x="57" y="148"/>
                  </a:cubicBezTo>
                  <a:cubicBezTo>
                    <a:pt x="103" y="167"/>
                    <a:pt x="126" y="140"/>
                    <a:pt x="126" y="140"/>
                  </a:cubicBezTo>
                  <a:cubicBezTo>
                    <a:pt x="107" y="171"/>
                    <a:pt x="63" y="157"/>
                    <a:pt x="55" y="153"/>
                  </a:cubicBezTo>
                  <a:cubicBezTo>
                    <a:pt x="48" y="166"/>
                    <a:pt x="38" y="175"/>
                    <a:pt x="30" y="180"/>
                  </a:cubicBezTo>
                  <a:cubicBezTo>
                    <a:pt x="32" y="181"/>
                    <a:pt x="32" y="182"/>
                    <a:pt x="32" y="182"/>
                  </a:cubicBezTo>
                  <a:cubicBezTo>
                    <a:pt x="88" y="197"/>
                    <a:pt x="154" y="177"/>
                    <a:pt x="180" y="159"/>
                  </a:cubicBezTo>
                  <a:cubicBezTo>
                    <a:pt x="191" y="151"/>
                    <a:pt x="188" y="138"/>
                    <a:pt x="185" y="129"/>
                  </a:cubicBezTo>
                  <a:cubicBezTo>
                    <a:pt x="172" y="91"/>
                    <a:pt x="134" y="49"/>
                    <a:pt x="120" y="32"/>
                  </a:cubicBezTo>
                  <a:close/>
                </a:path>
              </a:pathLst>
            </a:custGeom>
            <a:solidFill>
              <a:srgbClr val="01AB94"/>
            </a:solidFill>
            <a:ln>
              <a:noFill/>
            </a:ln>
          </p:spPr>
          <p:txBody>
            <a:bodyPr vert="horz" wrap="square" lIns="61717" tIns="30858" rIns="61717" bIns="30858"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sz="1200">
                <a:solidFill>
                  <a:srgbClr val="FFFFFF"/>
                </a:solidFill>
              </a:endParaRPr>
            </a:p>
          </p:txBody>
        </p:sp>
        <p:sp>
          <p:nvSpPr>
            <p:cNvPr id="45" name="Rectangle 17"/>
            <p:cNvSpPr/>
            <p:nvPr/>
          </p:nvSpPr>
          <p:spPr>
            <a:xfrm>
              <a:off x="4998154" y="3319686"/>
              <a:ext cx="2123270" cy="309304"/>
            </a:xfrm>
            <a:prstGeom prst="rect">
              <a:avLst/>
            </a:prstGeom>
          </p:spPr>
          <p:txBody>
            <a:bodyPr wrap="square" lIns="68568" tIns="34285" rIns="68568" bIns="34285" anchor="b" anchorCtr="0">
              <a:spAutoFit/>
            </a:bodyPr>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algn="ctr" defTabSz="685165">
                <a:defRPr/>
              </a:pPr>
              <a:r>
                <a:rPr lang="en-US" sz="2100" kern="0" spc="-53" dirty="0">
                  <a:solidFill>
                    <a:schemeClr val="bg1">
                      <a:alpha val="99000"/>
                    </a:schemeClr>
                  </a:solidFill>
                  <a:ea typeface="Segoe UI" panose="020B0502040204020203" pitchFamily="34" charset="0"/>
                  <a:cs typeface="Segoe UI" panose="020B0502040204020203" pitchFamily="34" charset="0"/>
                </a:rPr>
                <a:t>Add Text</a:t>
              </a:r>
              <a:endParaRPr lang="en-US" sz="2100" kern="0" spc="-53" dirty="0">
                <a:solidFill>
                  <a:schemeClr val="bg1">
                    <a:alpha val="99000"/>
                  </a:schemeClr>
                </a:solidFill>
                <a:ea typeface="Segoe UI" panose="020B0502040204020203" pitchFamily="34" charset="0"/>
                <a:cs typeface="Segoe UI" panose="020B0502040204020203" pitchFamily="34" charset="0"/>
              </a:endParaRPr>
            </a:p>
          </p:txBody>
        </p:sp>
        <p:grpSp>
          <p:nvGrpSpPr>
            <p:cNvPr id="46" name="Group 41"/>
            <p:cNvGrpSpPr/>
            <p:nvPr/>
          </p:nvGrpSpPr>
          <p:grpSpPr>
            <a:xfrm>
              <a:off x="5356359" y="2150075"/>
              <a:ext cx="1410390" cy="956968"/>
              <a:chOff x="-6467475" y="914401"/>
              <a:chExt cx="5765799" cy="3913187"/>
            </a:xfrm>
            <a:solidFill>
              <a:srgbClr val="F3908C"/>
            </a:solidFill>
          </p:grpSpPr>
          <p:sp>
            <p:nvSpPr>
              <p:cNvPr id="49" name="Freeform 5"/>
              <p:cNvSpPr/>
              <p:nvPr/>
            </p:nvSpPr>
            <p:spPr bwMode="auto">
              <a:xfrm>
                <a:off x="-6407150" y="2039938"/>
                <a:ext cx="2217737" cy="1112838"/>
              </a:xfrm>
              <a:custGeom>
                <a:avLst/>
                <a:gdLst>
                  <a:gd name="T0" fmla="*/ 0 w 590"/>
                  <a:gd name="T1" fmla="*/ 227 h 296"/>
                  <a:gd name="T2" fmla="*/ 392 w 590"/>
                  <a:gd name="T3" fmla="*/ 16 h 296"/>
                  <a:gd name="T4" fmla="*/ 520 w 590"/>
                  <a:gd name="T5" fmla="*/ 51 h 296"/>
                  <a:gd name="T6" fmla="*/ 590 w 590"/>
                  <a:gd name="T7" fmla="*/ 72 h 296"/>
                  <a:gd name="T8" fmla="*/ 64 w 590"/>
                  <a:gd name="T9" fmla="*/ 296 h 296"/>
                  <a:gd name="T10" fmla="*/ 0 w 590"/>
                  <a:gd name="T11" fmla="*/ 227 h 296"/>
                </a:gdLst>
                <a:ahLst/>
                <a:cxnLst>
                  <a:cxn ang="0">
                    <a:pos x="T0" y="T1"/>
                  </a:cxn>
                  <a:cxn ang="0">
                    <a:pos x="T2" y="T3"/>
                  </a:cxn>
                  <a:cxn ang="0">
                    <a:pos x="T4" y="T5"/>
                  </a:cxn>
                  <a:cxn ang="0">
                    <a:pos x="T6" y="T7"/>
                  </a:cxn>
                  <a:cxn ang="0">
                    <a:pos x="T8" y="T9"/>
                  </a:cxn>
                  <a:cxn ang="0">
                    <a:pos x="T10" y="T11"/>
                  </a:cxn>
                </a:cxnLst>
                <a:rect l="0" t="0" r="r" b="b"/>
                <a:pathLst>
                  <a:path w="590" h="296">
                    <a:moveTo>
                      <a:pt x="0" y="227"/>
                    </a:moveTo>
                    <a:cubicBezTo>
                      <a:pt x="0" y="227"/>
                      <a:pt x="166" y="21"/>
                      <a:pt x="392" y="16"/>
                    </a:cubicBezTo>
                    <a:cubicBezTo>
                      <a:pt x="392" y="16"/>
                      <a:pt x="462" y="0"/>
                      <a:pt x="520" y="51"/>
                    </a:cubicBezTo>
                    <a:cubicBezTo>
                      <a:pt x="520" y="51"/>
                      <a:pt x="571" y="59"/>
                      <a:pt x="590" y="72"/>
                    </a:cubicBezTo>
                    <a:cubicBezTo>
                      <a:pt x="590" y="72"/>
                      <a:pt x="310" y="29"/>
                      <a:pt x="64" y="296"/>
                    </a:cubicBezTo>
                    <a:cubicBezTo>
                      <a:pt x="64" y="296"/>
                      <a:pt x="16" y="275"/>
                      <a:pt x="0" y="2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50" name="Freeform 6"/>
              <p:cNvSpPr/>
              <p:nvPr/>
            </p:nvSpPr>
            <p:spPr bwMode="auto">
              <a:xfrm>
                <a:off x="-6467475" y="1279526"/>
                <a:ext cx="1849437" cy="1603375"/>
              </a:xfrm>
              <a:custGeom>
                <a:avLst/>
                <a:gdLst>
                  <a:gd name="T0" fmla="*/ 0 w 492"/>
                  <a:gd name="T1" fmla="*/ 426 h 426"/>
                  <a:gd name="T2" fmla="*/ 341 w 492"/>
                  <a:gd name="T3" fmla="*/ 70 h 426"/>
                  <a:gd name="T4" fmla="*/ 468 w 492"/>
                  <a:gd name="T5" fmla="*/ 13 h 426"/>
                  <a:gd name="T6" fmla="*/ 492 w 492"/>
                  <a:gd name="T7" fmla="*/ 47 h 426"/>
                  <a:gd name="T8" fmla="*/ 309 w 492"/>
                  <a:gd name="T9" fmla="*/ 222 h 426"/>
                  <a:gd name="T10" fmla="*/ 0 w 492"/>
                  <a:gd name="T11" fmla="*/ 426 h 426"/>
                </a:gdLst>
                <a:ahLst/>
                <a:cxnLst>
                  <a:cxn ang="0">
                    <a:pos x="T0" y="T1"/>
                  </a:cxn>
                  <a:cxn ang="0">
                    <a:pos x="T2" y="T3"/>
                  </a:cxn>
                  <a:cxn ang="0">
                    <a:pos x="T4" y="T5"/>
                  </a:cxn>
                  <a:cxn ang="0">
                    <a:pos x="T6" y="T7"/>
                  </a:cxn>
                  <a:cxn ang="0">
                    <a:pos x="T8" y="T9"/>
                  </a:cxn>
                  <a:cxn ang="0">
                    <a:pos x="T10" y="T11"/>
                  </a:cxn>
                </a:cxnLst>
                <a:rect l="0" t="0" r="r" b="b"/>
                <a:pathLst>
                  <a:path w="492" h="426">
                    <a:moveTo>
                      <a:pt x="0" y="426"/>
                    </a:moveTo>
                    <a:cubicBezTo>
                      <a:pt x="341" y="70"/>
                      <a:pt x="341" y="70"/>
                      <a:pt x="341" y="70"/>
                    </a:cubicBezTo>
                    <a:cubicBezTo>
                      <a:pt x="341" y="70"/>
                      <a:pt x="408" y="0"/>
                      <a:pt x="468" y="13"/>
                    </a:cubicBezTo>
                    <a:cubicBezTo>
                      <a:pt x="468" y="13"/>
                      <a:pt x="487" y="24"/>
                      <a:pt x="492" y="47"/>
                    </a:cubicBezTo>
                    <a:cubicBezTo>
                      <a:pt x="309" y="222"/>
                      <a:pt x="309" y="222"/>
                      <a:pt x="309" y="222"/>
                    </a:cubicBezTo>
                    <a:cubicBezTo>
                      <a:pt x="309" y="222"/>
                      <a:pt x="186" y="242"/>
                      <a:pt x="0" y="4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51" name="Freeform 7"/>
              <p:cNvSpPr/>
              <p:nvPr/>
            </p:nvSpPr>
            <p:spPr bwMode="auto">
              <a:xfrm>
                <a:off x="-5113338" y="914401"/>
                <a:ext cx="852487" cy="1023938"/>
              </a:xfrm>
              <a:custGeom>
                <a:avLst/>
                <a:gdLst>
                  <a:gd name="T0" fmla="*/ 0 w 227"/>
                  <a:gd name="T1" fmla="*/ 139 h 272"/>
                  <a:gd name="T2" fmla="*/ 163 w 227"/>
                  <a:gd name="T3" fmla="*/ 120 h 272"/>
                  <a:gd name="T4" fmla="*/ 227 w 227"/>
                  <a:gd name="T5" fmla="*/ 272 h 272"/>
                  <a:gd name="T6" fmla="*/ 147 w 227"/>
                  <a:gd name="T7" fmla="*/ 136 h 272"/>
                  <a:gd name="T8" fmla="*/ 0 w 227"/>
                  <a:gd name="T9" fmla="*/ 139 h 272"/>
                </a:gdLst>
                <a:ahLst/>
                <a:cxnLst>
                  <a:cxn ang="0">
                    <a:pos x="T0" y="T1"/>
                  </a:cxn>
                  <a:cxn ang="0">
                    <a:pos x="T2" y="T3"/>
                  </a:cxn>
                  <a:cxn ang="0">
                    <a:pos x="T4" y="T5"/>
                  </a:cxn>
                  <a:cxn ang="0">
                    <a:pos x="T6" y="T7"/>
                  </a:cxn>
                  <a:cxn ang="0">
                    <a:pos x="T8" y="T9"/>
                  </a:cxn>
                </a:cxnLst>
                <a:rect l="0" t="0" r="r" b="b"/>
                <a:pathLst>
                  <a:path w="227" h="272">
                    <a:moveTo>
                      <a:pt x="0" y="139"/>
                    </a:moveTo>
                    <a:cubicBezTo>
                      <a:pt x="0" y="139"/>
                      <a:pt x="110" y="0"/>
                      <a:pt x="163" y="120"/>
                    </a:cubicBezTo>
                    <a:cubicBezTo>
                      <a:pt x="227" y="272"/>
                      <a:pt x="227" y="272"/>
                      <a:pt x="227" y="272"/>
                    </a:cubicBezTo>
                    <a:cubicBezTo>
                      <a:pt x="147" y="136"/>
                      <a:pt x="147" y="136"/>
                      <a:pt x="147" y="136"/>
                    </a:cubicBezTo>
                    <a:cubicBezTo>
                      <a:pt x="147" y="136"/>
                      <a:pt x="120" y="40"/>
                      <a:pt x="0"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52" name="Freeform 8"/>
              <p:cNvSpPr/>
              <p:nvPr/>
            </p:nvSpPr>
            <p:spPr bwMode="auto">
              <a:xfrm>
                <a:off x="-4692650" y="1208088"/>
                <a:ext cx="1563687" cy="2084388"/>
              </a:xfrm>
              <a:custGeom>
                <a:avLst/>
                <a:gdLst>
                  <a:gd name="T0" fmla="*/ 0 w 416"/>
                  <a:gd name="T1" fmla="*/ 0 h 554"/>
                  <a:gd name="T2" fmla="*/ 110 w 416"/>
                  <a:gd name="T3" fmla="*/ 21 h 554"/>
                  <a:gd name="T4" fmla="*/ 168 w 416"/>
                  <a:gd name="T5" fmla="*/ 74 h 554"/>
                  <a:gd name="T6" fmla="*/ 310 w 416"/>
                  <a:gd name="T7" fmla="*/ 394 h 554"/>
                  <a:gd name="T8" fmla="*/ 416 w 416"/>
                  <a:gd name="T9" fmla="*/ 554 h 554"/>
                  <a:gd name="T10" fmla="*/ 295 w 416"/>
                  <a:gd name="T11" fmla="*/ 477 h 554"/>
                  <a:gd name="T12" fmla="*/ 144 w 416"/>
                  <a:gd name="T13" fmla="*/ 280 h 554"/>
                  <a:gd name="T14" fmla="*/ 0 w 416"/>
                  <a:gd name="T15" fmla="*/ 0 h 5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6" h="554">
                    <a:moveTo>
                      <a:pt x="0" y="0"/>
                    </a:moveTo>
                    <a:cubicBezTo>
                      <a:pt x="110" y="21"/>
                      <a:pt x="110" y="21"/>
                      <a:pt x="110" y="21"/>
                    </a:cubicBezTo>
                    <a:cubicBezTo>
                      <a:pt x="110" y="21"/>
                      <a:pt x="147" y="34"/>
                      <a:pt x="168" y="74"/>
                    </a:cubicBezTo>
                    <a:cubicBezTo>
                      <a:pt x="168" y="74"/>
                      <a:pt x="288" y="338"/>
                      <a:pt x="310" y="394"/>
                    </a:cubicBezTo>
                    <a:cubicBezTo>
                      <a:pt x="310" y="394"/>
                      <a:pt x="360" y="496"/>
                      <a:pt x="416" y="554"/>
                    </a:cubicBezTo>
                    <a:cubicBezTo>
                      <a:pt x="416" y="554"/>
                      <a:pt x="346" y="544"/>
                      <a:pt x="295" y="477"/>
                    </a:cubicBezTo>
                    <a:cubicBezTo>
                      <a:pt x="295" y="477"/>
                      <a:pt x="218" y="304"/>
                      <a:pt x="144" y="280"/>
                    </a:cubicBezTo>
                    <a:cubicBezTo>
                      <a:pt x="144" y="280"/>
                      <a:pt x="94" y="104"/>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58" name="Freeform 9"/>
              <p:cNvSpPr/>
              <p:nvPr/>
            </p:nvSpPr>
            <p:spPr bwMode="auto">
              <a:xfrm>
                <a:off x="-3914775" y="1858963"/>
                <a:ext cx="2254250" cy="1847850"/>
              </a:xfrm>
              <a:custGeom>
                <a:avLst/>
                <a:gdLst>
                  <a:gd name="T0" fmla="*/ 0 w 600"/>
                  <a:gd name="T1" fmla="*/ 0 h 491"/>
                  <a:gd name="T2" fmla="*/ 253 w 600"/>
                  <a:gd name="T3" fmla="*/ 376 h 491"/>
                  <a:gd name="T4" fmla="*/ 600 w 600"/>
                  <a:gd name="T5" fmla="*/ 411 h 491"/>
                  <a:gd name="T6" fmla="*/ 243 w 600"/>
                  <a:gd name="T7" fmla="*/ 403 h 491"/>
                  <a:gd name="T8" fmla="*/ 0 w 600"/>
                  <a:gd name="T9" fmla="*/ 0 h 491"/>
                </a:gdLst>
                <a:ahLst/>
                <a:cxnLst>
                  <a:cxn ang="0">
                    <a:pos x="T0" y="T1"/>
                  </a:cxn>
                  <a:cxn ang="0">
                    <a:pos x="T2" y="T3"/>
                  </a:cxn>
                  <a:cxn ang="0">
                    <a:pos x="T4" y="T5"/>
                  </a:cxn>
                  <a:cxn ang="0">
                    <a:pos x="T6" y="T7"/>
                  </a:cxn>
                  <a:cxn ang="0">
                    <a:pos x="T8" y="T9"/>
                  </a:cxn>
                </a:cxnLst>
                <a:rect l="0" t="0" r="r" b="b"/>
                <a:pathLst>
                  <a:path w="600" h="491">
                    <a:moveTo>
                      <a:pt x="0" y="0"/>
                    </a:moveTo>
                    <a:cubicBezTo>
                      <a:pt x="0" y="0"/>
                      <a:pt x="144" y="309"/>
                      <a:pt x="253" y="376"/>
                    </a:cubicBezTo>
                    <a:cubicBezTo>
                      <a:pt x="253" y="376"/>
                      <a:pt x="389" y="469"/>
                      <a:pt x="600" y="411"/>
                    </a:cubicBezTo>
                    <a:cubicBezTo>
                      <a:pt x="600" y="411"/>
                      <a:pt x="477" y="491"/>
                      <a:pt x="243" y="403"/>
                    </a:cubicBezTo>
                    <a:cubicBezTo>
                      <a:pt x="243" y="403"/>
                      <a:pt x="136" y="376"/>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60" name="Freeform 10"/>
              <p:cNvSpPr/>
              <p:nvPr/>
            </p:nvSpPr>
            <p:spPr bwMode="auto">
              <a:xfrm>
                <a:off x="-3027363" y="2701926"/>
                <a:ext cx="1954212" cy="873125"/>
              </a:xfrm>
              <a:custGeom>
                <a:avLst/>
                <a:gdLst>
                  <a:gd name="T0" fmla="*/ 0 w 520"/>
                  <a:gd name="T1" fmla="*/ 123 h 232"/>
                  <a:gd name="T2" fmla="*/ 397 w 520"/>
                  <a:gd name="T3" fmla="*/ 69 h 232"/>
                  <a:gd name="T4" fmla="*/ 520 w 520"/>
                  <a:gd name="T5" fmla="*/ 53 h 232"/>
                  <a:gd name="T6" fmla="*/ 483 w 520"/>
                  <a:gd name="T7" fmla="*/ 141 h 232"/>
                  <a:gd name="T8" fmla="*/ 115 w 520"/>
                  <a:gd name="T9" fmla="*/ 179 h 232"/>
                  <a:gd name="T10" fmla="*/ 0 w 520"/>
                  <a:gd name="T11" fmla="*/ 123 h 232"/>
                </a:gdLst>
                <a:ahLst/>
                <a:cxnLst>
                  <a:cxn ang="0">
                    <a:pos x="T0" y="T1"/>
                  </a:cxn>
                  <a:cxn ang="0">
                    <a:pos x="T2" y="T3"/>
                  </a:cxn>
                  <a:cxn ang="0">
                    <a:pos x="T4" y="T5"/>
                  </a:cxn>
                  <a:cxn ang="0">
                    <a:pos x="T6" y="T7"/>
                  </a:cxn>
                  <a:cxn ang="0">
                    <a:pos x="T8" y="T9"/>
                  </a:cxn>
                  <a:cxn ang="0">
                    <a:pos x="T10" y="T11"/>
                  </a:cxn>
                </a:cxnLst>
                <a:rect l="0" t="0" r="r" b="b"/>
                <a:pathLst>
                  <a:path w="520" h="232">
                    <a:moveTo>
                      <a:pt x="0" y="123"/>
                    </a:moveTo>
                    <a:cubicBezTo>
                      <a:pt x="0" y="123"/>
                      <a:pt x="219" y="157"/>
                      <a:pt x="397" y="69"/>
                    </a:cubicBezTo>
                    <a:cubicBezTo>
                      <a:pt x="397" y="69"/>
                      <a:pt x="499" y="0"/>
                      <a:pt x="520" y="53"/>
                    </a:cubicBezTo>
                    <a:cubicBezTo>
                      <a:pt x="483" y="141"/>
                      <a:pt x="483" y="141"/>
                      <a:pt x="483" y="141"/>
                    </a:cubicBezTo>
                    <a:cubicBezTo>
                      <a:pt x="483" y="141"/>
                      <a:pt x="323" y="232"/>
                      <a:pt x="115" y="179"/>
                    </a:cubicBezTo>
                    <a:cubicBezTo>
                      <a:pt x="115" y="179"/>
                      <a:pt x="53" y="157"/>
                      <a:pt x="0" y="1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61" name="Freeform 11"/>
              <p:cNvSpPr/>
              <p:nvPr/>
            </p:nvSpPr>
            <p:spPr bwMode="auto">
              <a:xfrm>
                <a:off x="-6184900" y="2122488"/>
                <a:ext cx="2566987" cy="1030288"/>
              </a:xfrm>
              <a:custGeom>
                <a:avLst/>
                <a:gdLst>
                  <a:gd name="T0" fmla="*/ 0 w 683"/>
                  <a:gd name="T1" fmla="*/ 274 h 274"/>
                  <a:gd name="T2" fmla="*/ 496 w 683"/>
                  <a:gd name="T3" fmla="*/ 71 h 274"/>
                  <a:gd name="T4" fmla="*/ 683 w 683"/>
                  <a:gd name="T5" fmla="*/ 245 h 274"/>
                  <a:gd name="T6" fmla="*/ 566 w 683"/>
                  <a:gd name="T7" fmla="*/ 67 h 274"/>
                  <a:gd name="T8" fmla="*/ 217 w 683"/>
                  <a:gd name="T9" fmla="*/ 105 h 274"/>
                  <a:gd name="T10" fmla="*/ 105 w 683"/>
                  <a:gd name="T11" fmla="*/ 172 h 274"/>
                  <a:gd name="T12" fmla="*/ 0 w 683"/>
                  <a:gd name="T13" fmla="*/ 274 h 274"/>
                </a:gdLst>
                <a:ahLst/>
                <a:cxnLst>
                  <a:cxn ang="0">
                    <a:pos x="T0" y="T1"/>
                  </a:cxn>
                  <a:cxn ang="0">
                    <a:pos x="T2" y="T3"/>
                  </a:cxn>
                  <a:cxn ang="0">
                    <a:pos x="T4" y="T5"/>
                  </a:cxn>
                  <a:cxn ang="0">
                    <a:pos x="T6" y="T7"/>
                  </a:cxn>
                  <a:cxn ang="0">
                    <a:pos x="T8" y="T9"/>
                  </a:cxn>
                  <a:cxn ang="0">
                    <a:pos x="T10" y="T11"/>
                  </a:cxn>
                  <a:cxn ang="0">
                    <a:pos x="T12" y="T13"/>
                  </a:cxn>
                </a:cxnLst>
                <a:rect l="0" t="0" r="r" b="b"/>
                <a:pathLst>
                  <a:path w="683" h="274">
                    <a:moveTo>
                      <a:pt x="0" y="274"/>
                    </a:moveTo>
                    <a:cubicBezTo>
                      <a:pt x="0" y="274"/>
                      <a:pt x="323" y="13"/>
                      <a:pt x="496" y="71"/>
                    </a:cubicBezTo>
                    <a:cubicBezTo>
                      <a:pt x="496" y="71"/>
                      <a:pt x="595" y="77"/>
                      <a:pt x="683" y="245"/>
                    </a:cubicBezTo>
                    <a:cubicBezTo>
                      <a:pt x="651" y="184"/>
                      <a:pt x="625" y="108"/>
                      <a:pt x="566" y="67"/>
                    </a:cubicBezTo>
                    <a:cubicBezTo>
                      <a:pt x="469" y="0"/>
                      <a:pt x="312" y="62"/>
                      <a:pt x="217" y="105"/>
                    </a:cubicBezTo>
                    <a:cubicBezTo>
                      <a:pt x="177" y="123"/>
                      <a:pt x="139" y="145"/>
                      <a:pt x="105" y="172"/>
                    </a:cubicBezTo>
                    <a:cubicBezTo>
                      <a:pt x="65" y="201"/>
                      <a:pt x="37" y="244"/>
                      <a:pt x="0" y="2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62" name="Freeform 12"/>
              <p:cNvSpPr/>
              <p:nvPr/>
            </p:nvSpPr>
            <p:spPr bwMode="auto">
              <a:xfrm>
                <a:off x="-4483100" y="2389188"/>
                <a:ext cx="1906587" cy="2078038"/>
              </a:xfrm>
              <a:custGeom>
                <a:avLst/>
                <a:gdLst>
                  <a:gd name="T0" fmla="*/ 0 w 507"/>
                  <a:gd name="T1" fmla="*/ 0 h 552"/>
                  <a:gd name="T2" fmla="*/ 81 w 507"/>
                  <a:gd name="T3" fmla="*/ 120 h 552"/>
                  <a:gd name="T4" fmla="*/ 354 w 507"/>
                  <a:gd name="T5" fmla="*/ 507 h 552"/>
                  <a:gd name="T6" fmla="*/ 478 w 507"/>
                  <a:gd name="T7" fmla="*/ 552 h 552"/>
                  <a:gd name="T8" fmla="*/ 507 w 507"/>
                  <a:gd name="T9" fmla="*/ 550 h 552"/>
                  <a:gd name="T10" fmla="*/ 434 w 507"/>
                  <a:gd name="T11" fmla="*/ 488 h 552"/>
                  <a:gd name="T12" fmla="*/ 262 w 507"/>
                  <a:gd name="T13" fmla="*/ 234 h 552"/>
                  <a:gd name="T14" fmla="*/ 126 w 507"/>
                  <a:gd name="T15" fmla="*/ 52 h 552"/>
                  <a:gd name="T16" fmla="*/ 66 w 507"/>
                  <a:gd name="T17" fmla="*/ 16 h 552"/>
                  <a:gd name="T18" fmla="*/ 0 w 507"/>
                  <a:gd name="T19" fmla="*/ 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7" h="552">
                    <a:moveTo>
                      <a:pt x="0" y="0"/>
                    </a:moveTo>
                    <a:cubicBezTo>
                      <a:pt x="29" y="39"/>
                      <a:pt x="55" y="79"/>
                      <a:pt x="81" y="120"/>
                    </a:cubicBezTo>
                    <a:cubicBezTo>
                      <a:pt x="165" y="255"/>
                      <a:pt x="178" y="406"/>
                      <a:pt x="354" y="507"/>
                    </a:cubicBezTo>
                    <a:cubicBezTo>
                      <a:pt x="395" y="531"/>
                      <a:pt x="430" y="550"/>
                      <a:pt x="478" y="552"/>
                    </a:cubicBezTo>
                    <a:cubicBezTo>
                      <a:pt x="478" y="552"/>
                      <a:pt x="507" y="550"/>
                      <a:pt x="507" y="550"/>
                    </a:cubicBezTo>
                    <a:cubicBezTo>
                      <a:pt x="488" y="551"/>
                      <a:pt x="445" y="499"/>
                      <a:pt x="434" y="488"/>
                    </a:cubicBezTo>
                    <a:cubicBezTo>
                      <a:pt x="361" y="411"/>
                      <a:pt x="308" y="330"/>
                      <a:pt x="262" y="234"/>
                    </a:cubicBezTo>
                    <a:cubicBezTo>
                      <a:pt x="230" y="166"/>
                      <a:pt x="185" y="100"/>
                      <a:pt x="126" y="52"/>
                    </a:cubicBezTo>
                    <a:cubicBezTo>
                      <a:pt x="107" y="37"/>
                      <a:pt x="88" y="24"/>
                      <a:pt x="66" y="16"/>
                    </a:cubicBezTo>
                    <a:cubicBezTo>
                      <a:pt x="55" y="11"/>
                      <a:pt x="5" y="7"/>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63" name="Freeform 13"/>
              <p:cNvSpPr/>
              <p:nvPr/>
            </p:nvSpPr>
            <p:spPr bwMode="auto">
              <a:xfrm>
                <a:off x="-3592513" y="3857626"/>
                <a:ext cx="2008187" cy="815975"/>
              </a:xfrm>
              <a:custGeom>
                <a:avLst/>
                <a:gdLst>
                  <a:gd name="T0" fmla="*/ 1 w 534"/>
                  <a:gd name="T1" fmla="*/ 50 h 217"/>
                  <a:gd name="T2" fmla="*/ 0 w 534"/>
                  <a:gd name="T3" fmla="*/ 50 h 217"/>
                  <a:gd name="T4" fmla="*/ 251 w 534"/>
                  <a:gd name="T5" fmla="*/ 200 h 217"/>
                  <a:gd name="T6" fmla="*/ 404 w 534"/>
                  <a:gd name="T7" fmla="*/ 130 h 217"/>
                  <a:gd name="T8" fmla="*/ 534 w 534"/>
                  <a:gd name="T9" fmla="*/ 0 h 217"/>
                  <a:gd name="T10" fmla="*/ 287 w 534"/>
                  <a:gd name="T11" fmla="*/ 164 h 217"/>
                  <a:gd name="T12" fmla="*/ 1 w 534"/>
                  <a:gd name="T13" fmla="*/ 50 h 217"/>
                </a:gdLst>
                <a:ahLst/>
                <a:cxnLst>
                  <a:cxn ang="0">
                    <a:pos x="T0" y="T1"/>
                  </a:cxn>
                  <a:cxn ang="0">
                    <a:pos x="T2" y="T3"/>
                  </a:cxn>
                  <a:cxn ang="0">
                    <a:pos x="T4" y="T5"/>
                  </a:cxn>
                  <a:cxn ang="0">
                    <a:pos x="T6" y="T7"/>
                  </a:cxn>
                  <a:cxn ang="0">
                    <a:pos x="T8" y="T9"/>
                  </a:cxn>
                  <a:cxn ang="0">
                    <a:pos x="T10" y="T11"/>
                  </a:cxn>
                  <a:cxn ang="0">
                    <a:pos x="T12" y="T13"/>
                  </a:cxn>
                </a:cxnLst>
                <a:rect l="0" t="0" r="r" b="b"/>
                <a:pathLst>
                  <a:path w="534" h="217">
                    <a:moveTo>
                      <a:pt x="1" y="50"/>
                    </a:moveTo>
                    <a:cubicBezTo>
                      <a:pt x="1" y="50"/>
                      <a:pt x="0" y="50"/>
                      <a:pt x="0" y="50"/>
                    </a:cubicBezTo>
                    <a:cubicBezTo>
                      <a:pt x="61" y="136"/>
                      <a:pt x="135" y="217"/>
                      <a:pt x="251" y="200"/>
                    </a:cubicBezTo>
                    <a:cubicBezTo>
                      <a:pt x="307" y="192"/>
                      <a:pt x="359" y="162"/>
                      <a:pt x="404" y="130"/>
                    </a:cubicBezTo>
                    <a:cubicBezTo>
                      <a:pt x="455" y="93"/>
                      <a:pt x="488" y="41"/>
                      <a:pt x="534" y="0"/>
                    </a:cubicBezTo>
                    <a:cubicBezTo>
                      <a:pt x="463" y="64"/>
                      <a:pt x="384" y="142"/>
                      <a:pt x="287" y="164"/>
                    </a:cubicBezTo>
                    <a:cubicBezTo>
                      <a:pt x="178" y="190"/>
                      <a:pt x="83" y="111"/>
                      <a:pt x="1"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64" name="Freeform 14"/>
              <p:cNvSpPr/>
              <p:nvPr/>
            </p:nvSpPr>
            <p:spPr bwMode="auto">
              <a:xfrm>
                <a:off x="-2551113" y="2932113"/>
                <a:ext cx="1849437" cy="1895475"/>
              </a:xfrm>
              <a:custGeom>
                <a:avLst/>
                <a:gdLst>
                  <a:gd name="T0" fmla="*/ 0 w 492"/>
                  <a:gd name="T1" fmla="*/ 448 h 504"/>
                  <a:gd name="T2" fmla="*/ 218 w 492"/>
                  <a:gd name="T3" fmla="*/ 419 h 504"/>
                  <a:gd name="T4" fmla="*/ 473 w 492"/>
                  <a:gd name="T5" fmla="*/ 91 h 504"/>
                  <a:gd name="T6" fmla="*/ 481 w 492"/>
                  <a:gd name="T7" fmla="*/ 59 h 504"/>
                  <a:gd name="T8" fmla="*/ 414 w 492"/>
                  <a:gd name="T9" fmla="*/ 0 h 504"/>
                  <a:gd name="T10" fmla="*/ 0 w 492"/>
                  <a:gd name="T11" fmla="*/ 448 h 504"/>
                </a:gdLst>
                <a:ahLst/>
                <a:cxnLst>
                  <a:cxn ang="0">
                    <a:pos x="T0" y="T1"/>
                  </a:cxn>
                  <a:cxn ang="0">
                    <a:pos x="T2" y="T3"/>
                  </a:cxn>
                  <a:cxn ang="0">
                    <a:pos x="T4" y="T5"/>
                  </a:cxn>
                  <a:cxn ang="0">
                    <a:pos x="T6" y="T7"/>
                  </a:cxn>
                  <a:cxn ang="0">
                    <a:pos x="T8" y="T9"/>
                  </a:cxn>
                  <a:cxn ang="0">
                    <a:pos x="T10" y="T11"/>
                  </a:cxn>
                </a:cxnLst>
                <a:rect l="0" t="0" r="r" b="b"/>
                <a:pathLst>
                  <a:path w="492" h="504">
                    <a:moveTo>
                      <a:pt x="0" y="448"/>
                    </a:moveTo>
                    <a:cubicBezTo>
                      <a:pt x="0" y="448"/>
                      <a:pt x="130" y="504"/>
                      <a:pt x="218" y="419"/>
                    </a:cubicBezTo>
                    <a:cubicBezTo>
                      <a:pt x="218" y="419"/>
                      <a:pt x="404" y="270"/>
                      <a:pt x="473" y="91"/>
                    </a:cubicBezTo>
                    <a:cubicBezTo>
                      <a:pt x="473" y="91"/>
                      <a:pt x="492" y="64"/>
                      <a:pt x="481" y="59"/>
                    </a:cubicBezTo>
                    <a:cubicBezTo>
                      <a:pt x="414" y="0"/>
                      <a:pt x="414" y="0"/>
                      <a:pt x="414" y="0"/>
                    </a:cubicBezTo>
                    <a:cubicBezTo>
                      <a:pt x="414" y="0"/>
                      <a:pt x="224" y="398"/>
                      <a:pt x="0" y="4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65" name="Freeform 15"/>
              <p:cNvSpPr/>
              <p:nvPr/>
            </p:nvSpPr>
            <p:spPr bwMode="auto">
              <a:xfrm>
                <a:off x="-1754188" y="2682876"/>
                <a:ext cx="849312" cy="1181100"/>
              </a:xfrm>
              <a:custGeom>
                <a:avLst/>
                <a:gdLst>
                  <a:gd name="T0" fmla="*/ 0 w 226"/>
                  <a:gd name="T1" fmla="*/ 314 h 314"/>
                  <a:gd name="T2" fmla="*/ 122 w 226"/>
                  <a:gd name="T3" fmla="*/ 53 h 314"/>
                  <a:gd name="T4" fmla="*/ 189 w 226"/>
                  <a:gd name="T5" fmla="*/ 64 h 314"/>
                  <a:gd name="T6" fmla="*/ 0 w 226"/>
                  <a:gd name="T7" fmla="*/ 314 h 314"/>
                </a:gdLst>
                <a:ahLst/>
                <a:cxnLst>
                  <a:cxn ang="0">
                    <a:pos x="T0" y="T1"/>
                  </a:cxn>
                  <a:cxn ang="0">
                    <a:pos x="T2" y="T3"/>
                  </a:cxn>
                  <a:cxn ang="0">
                    <a:pos x="T4" y="T5"/>
                  </a:cxn>
                  <a:cxn ang="0">
                    <a:pos x="T6" y="T7"/>
                  </a:cxn>
                </a:cxnLst>
                <a:rect l="0" t="0" r="r" b="b"/>
                <a:pathLst>
                  <a:path w="226" h="314">
                    <a:moveTo>
                      <a:pt x="0" y="314"/>
                    </a:moveTo>
                    <a:cubicBezTo>
                      <a:pt x="0" y="314"/>
                      <a:pt x="226" y="56"/>
                      <a:pt x="122" y="53"/>
                    </a:cubicBezTo>
                    <a:cubicBezTo>
                      <a:pt x="122" y="53"/>
                      <a:pt x="181" y="0"/>
                      <a:pt x="189" y="64"/>
                    </a:cubicBezTo>
                    <a:cubicBezTo>
                      <a:pt x="189" y="64"/>
                      <a:pt x="80" y="277"/>
                      <a:pt x="0" y="3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66" name="Freeform 16"/>
              <p:cNvSpPr/>
              <p:nvPr/>
            </p:nvSpPr>
            <p:spPr bwMode="auto">
              <a:xfrm>
                <a:off x="-5448300" y="1908176"/>
                <a:ext cx="1390650" cy="466725"/>
              </a:xfrm>
              <a:custGeom>
                <a:avLst/>
                <a:gdLst>
                  <a:gd name="T0" fmla="*/ 59 w 370"/>
                  <a:gd name="T1" fmla="*/ 62 h 124"/>
                  <a:gd name="T2" fmla="*/ 370 w 370"/>
                  <a:gd name="T3" fmla="*/ 124 h 124"/>
                  <a:gd name="T4" fmla="*/ 219 w 370"/>
                  <a:gd name="T5" fmla="*/ 110 h 124"/>
                  <a:gd name="T6" fmla="*/ 0 w 370"/>
                  <a:gd name="T7" fmla="*/ 123 h 124"/>
                  <a:gd name="T8" fmla="*/ 59 w 370"/>
                  <a:gd name="T9" fmla="*/ 62 h 124"/>
                </a:gdLst>
                <a:ahLst/>
                <a:cxnLst>
                  <a:cxn ang="0">
                    <a:pos x="T0" y="T1"/>
                  </a:cxn>
                  <a:cxn ang="0">
                    <a:pos x="T2" y="T3"/>
                  </a:cxn>
                  <a:cxn ang="0">
                    <a:pos x="T4" y="T5"/>
                  </a:cxn>
                  <a:cxn ang="0">
                    <a:pos x="T6" y="T7"/>
                  </a:cxn>
                  <a:cxn ang="0">
                    <a:pos x="T8" y="T9"/>
                  </a:cxn>
                </a:cxnLst>
                <a:rect l="0" t="0" r="r" b="b"/>
                <a:pathLst>
                  <a:path w="370" h="124">
                    <a:moveTo>
                      <a:pt x="59" y="62"/>
                    </a:moveTo>
                    <a:cubicBezTo>
                      <a:pt x="59" y="62"/>
                      <a:pt x="202" y="0"/>
                      <a:pt x="370" y="124"/>
                    </a:cubicBezTo>
                    <a:cubicBezTo>
                      <a:pt x="219" y="110"/>
                      <a:pt x="219" y="110"/>
                      <a:pt x="219" y="110"/>
                    </a:cubicBezTo>
                    <a:cubicBezTo>
                      <a:pt x="0" y="123"/>
                      <a:pt x="0" y="123"/>
                      <a:pt x="0" y="123"/>
                    </a:cubicBezTo>
                    <a:lnTo>
                      <a:pt x="59" y="6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67" name="Freeform 17"/>
              <p:cNvSpPr/>
              <p:nvPr/>
            </p:nvSpPr>
            <p:spPr bwMode="auto">
              <a:xfrm>
                <a:off x="-3527425" y="3051176"/>
                <a:ext cx="1866900" cy="722313"/>
              </a:xfrm>
              <a:custGeom>
                <a:avLst/>
                <a:gdLst>
                  <a:gd name="T0" fmla="*/ 0 w 497"/>
                  <a:gd name="T1" fmla="*/ 0 h 192"/>
                  <a:gd name="T2" fmla="*/ 497 w 497"/>
                  <a:gd name="T3" fmla="*/ 94 h 192"/>
                  <a:gd name="T4" fmla="*/ 385 w 497"/>
                  <a:gd name="T5" fmla="*/ 118 h 192"/>
                  <a:gd name="T6" fmla="*/ 268 w 497"/>
                  <a:gd name="T7" fmla="*/ 115 h 192"/>
                  <a:gd name="T8" fmla="*/ 68 w 497"/>
                  <a:gd name="T9" fmla="*/ 35 h 192"/>
                  <a:gd name="T10" fmla="*/ 0 w 497"/>
                  <a:gd name="T11" fmla="*/ 0 h 192"/>
                </a:gdLst>
                <a:ahLst/>
                <a:cxnLst>
                  <a:cxn ang="0">
                    <a:pos x="T0" y="T1"/>
                  </a:cxn>
                  <a:cxn ang="0">
                    <a:pos x="T2" y="T3"/>
                  </a:cxn>
                  <a:cxn ang="0">
                    <a:pos x="T4" y="T5"/>
                  </a:cxn>
                  <a:cxn ang="0">
                    <a:pos x="T6" y="T7"/>
                  </a:cxn>
                  <a:cxn ang="0">
                    <a:pos x="T8" y="T9"/>
                  </a:cxn>
                  <a:cxn ang="0">
                    <a:pos x="T10" y="T11"/>
                  </a:cxn>
                </a:cxnLst>
                <a:rect l="0" t="0" r="r" b="b"/>
                <a:pathLst>
                  <a:path w="497" h="192">
                    <a:moveTo>
                      <a:pt x="0" y="0"/>
                    </a:moveTo>
                    <a:cubicBezTo>
                      <a:pt x="0" y="0"/>
                      <a:pt x="166" y="192"/>
                      <a:pt x="497" y="94"/>
                    </a:cubicBezTo>
                    <a:cubicBezTo>
                      <a:pt x="385" y="118"/>
                      <a:pt x="385" y="118"/>
                      <a:pt x="385" y="118"/>
                    </a:cubicBezTo>
                    <a:cubicBezTo>
                      <a:pt x="268" y="115"/>
                      <a:pt x="268" y="115"/>
                      <a:pt x="268" y="115"/>
                    </a:cubicBezTo>
                    <a:cubicBezTo>
                      <a:pt x="68" y="35"/>
                      <a:pt x="68" y="35"/>
                      <a:pt x="68" y="35"/>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sp>
            <p:nvSpPr>
              <p:cNvPr id="72" name="Freeform 18"/>
              <p:cNvSpPr/>
              <p:nvPr/>
            </p:nvSpPr>
            <p:spPr bwMode="auto">
              <a:xfrm>
                <a:off x="-1690688" y="2671763"/>
                <a:ext cx="631825" cy="450850"/>
              </a:xfrm>
              <a:custGeom>
                <a:avLst/>
                <a:gdLst>
                  <a:gd name="T0" fmla="*/ 0 w 168"/>
                  <a:gd name="T1" fmla="*/ 96 h 120"/>
                  <a:gd name="T2" fmla="*/ 168 w 168"/>
                  <a:gd name="T3" fmla="*/ 48 h 120"/>
                  <a:gd name="T4" fmla="*/ 109 w 168"/>
                  <a:gd name="T5" fmla="*/ 109 h 120"/>
                  <a:gd name="T6" fmla="*/ 13 w 168"/>
                  <a:gd name="T7" fmla="*/ 120 h 120"/>
                  <a:gd name="T8" fmla="*/ 0 w 168"/>
                  <a:gd name="T9" fmla="*/ 96 h 120"/>
                </a:gdLst>
                <a:ahLst/>
                <a:cxnLst>
                  <a:cxn ang="0">
                    <a:pos x="T0" y="T1"/>
                  </a:cxn>
                  <a:cxn ang="0">
                    <a:pos x="T2" y="T3"/>
                  </a:cxn>
                  <a:cxn ang="0">
                    <a:pos x="T4" y="T5"/>
                  </a:cxn>
                  <a:cxn ang="0">
                    <a:pos x="T6" y="T7"/>
                  </a:cxn>
                  <a:cxn ang="0">
                    <a:pos x="T8" y="T9"/>
                  </a:cxn>
                </a:cxnLst>
                <a:rect l="0" t="0" r="r" b="b"/>
                <a:pathLst>
                  <a:path w="168" h="120">
                    <a:moveTo>
                      <a:pt x="0" y="96"/>
                    </a:moveTo>
                    <a:cubicBezTo>
                      <a:pt x="0" y="96"/>
                      <a:pt x="123" y="0"/>
                      <a:pt x="168" y="48"/>
                    </a:cubicBezTo>
                    <a:cubicBezTo>
                      <a:pt x="109" y="109"/>
                      <a:pt x="109" y="109"/>
                      <a:pt x="109" y="109"/>
                    </a:cubicBezTo>
                    <a:cubicBezTo>
                      <a:pt x="13" y="120"/>
                      <a:pt x="13" y="120"/>
                      <a:pt x="13" y="120"/>
                    </a:cubicBezTo>
                    <a:lnTo>
                      <a:pt x="0" y="9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grpSp>
        <p:sp>
          <p:nvSpPr>
            <p:cNvPr id="73" name="Rectangle 42"/>
            <p:cNvSpPr/>
            <p:nvPr/>
          </p:nvSpPr>
          <p:spPr bwMode="auto">
            <a:xfrm>
              <a:off x="5130522" y="3870002"/>
              <a:ext cx="1810006" cy="1584941"/>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51432" tIns="25716" rIns="51432" bIns="25716" numCol="1" rtlCol="0" anchor="t" anchorCtr="0" compatLnSpc="1"/>
            <a:lstStyle>
              <a:defPPr>
                <a:defRPr lang="en-US"/>
              </a:defPPr>
              <a:lvl1pPr marL="0" algn="l" defTabSz="685165" rtl="0" eaLnBrk="1" latinLnBrk="0" hangingPunct="1">
                <a:defRPr sz="1400" kern="1200">
                  <a:solidFill>
                    <a:schemeClr val="lt1"/>
                  </a:solidFill>
                  <a:latin typeface="+mn-lt"/>
                  <a:ea typeface="+mn-ea"/>
                  <a:cs typeface="+mn-cs"/>
                </a:defRPr>
              </a:lvl1pPr>
              <a:lvl2pPr marL="342900" algn="l" defTabSz="685165" rtl="0" eaLnBrk="1" latinLnBrk="0" hangingPunct="1">
                <a:defRPr sz="1400" kern="1200">
                  <a:solidFill>
                    <a:schemeClr val="lt1"/>
                  </a:solidFill>
                  <a:latin typeface="+mn-lt"/>
                  <a:ea typeface="+mn-ea"/>
                  <a:cs typeface="+mn-cs"/>
                </a:defRPr>
              </a:lvl2pPr>
              <a:lvl3pPr marL="685800" algn="l" defTabSz="685165" rtl="0" eaLnBrk="1" latinLnBrk="0" hangingPunct="1">
                <a:defRPr sz="1400" kern="1200">
                  <a:solidFill>
                    <a:schemeClr val="lt1"/>
                  </a:solidFill>
                  <a:latin typeface="+mn-lt"/>
                  <a:ea typeface="+mn-ea"/>
                  <a:cs typeface="+mn-cs"/>
                </a:defRPr>
              </a:lvl3pPr>
              <a:lvl4pPr marL="1028065" algn="l" defTabSz="685165" rtl="0" eaLnBrk="1" latinLnBrk="0" hangingPunct="1">
                <a:defRPr sz="1400" kern="1200">
                  <a:solidFill>
                    <a:schemeClr val="lt1"/>
                  </a:solidFill>
                  <a:latin typeface="+mn-lt"/>
                  <a:ea typeface="+mn-ea"/>
                  <a:cs typeface="+mn-cs"/>
                </a:defRPr>
              </a:lvl4pPr>
              <a:lvl5pPr marL="1370965" algn="l" defTabSz="685165" rtl="0" eaLnBrk="1" latinLnBrk="0" hangingPunct="1">
                <a:defRPr sz="1400" kern="1200">
                  <a:solidFill>
                    <a:schemeClr val="lt1"/>
                  </a:solidFill>
                  <a:latin typeface="+mn-lt"/>
                  <a:ea typeface="+mn-ea"/>
                  <a:cs typeface="+mn-cs"/>
                </a:defRPr>
              </a:lvl5pPr>
              <a:lvl6pPr marL="1713865" algn="l" defTabSz="685165" rtl="0" eaLnBrk="1" latinLnBrk="0" hangingPunct="1">
                <a:defRPr sz="1400" kern="1200">
                  <a:solidFill>
                    <a:schemeClr val="lt1"/>
                  </a:solidFill>
                  <a:latin typeface="+mn-lt"/>
                  <a:ea typeface="+mn-ea"/>
                  <a:cs typeface="+mn-cs"/>
                </a:defRPr>
              </a:lvl6pPr>
              <a:lvl7pPr marL="2056765" algn="l" defTabSz="685165" rtl="0" eaLnBrk="1" latinLnBrk="0" hangingPunct="1">
                <a:defRPr sz="1400" kern="1200">
                  <a:solidFill>
                    <a:schemeClr val="lt1"/>
                  </a:solidFill>
                  <a:latin typeface="+mn-lt"/>
                  <a:ea typeface="+mn-ea"/>
                  <a:cs typeface="+mn-cs"/>
                </a:defRPr>
              </a:lvl7pPr>
              <a:lvl8pPr marL="2399030" algn="l" defTabSz="685165" rtl="0" eaLnBrk="1" latinLnBrk="0" hangingPunct="1">
                <a:defRPr sz="1400" kern="1200">
                  <a:solidFill>
                    <a:schemeClr val="lt1"/>
                  </a:solidFill>
                  <a:latin typeface="+mn-lt"/>
                  <a:ea typeface="+mn-ea"/>
                  <a:cs typeface="+mn-cs"/>
                </a:defRPr>
              </a:lvl8pPr>
              <a:lvl9pPr marL="2741930" algn="l" defTabSz="685165" rtl="0" eaLnBrk="1" latinLnBrk="0" hangingPunct="1">
                <a:defRPr sz="1400" kern="1200">
                  <a:solidFill>
                    <a:schemeClr val="lt1"/>
                  </a:solidFill>
                  <a:latin typeface="+mn-lt"/>
                  <a:ea typeface="+mn-ea"/>
                  <a:cs typeface="+mn-cs"/>
                </a:defRPr>
              </a:lvl9pPr>
            </a:lstStyle>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smtClean="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p:txBody>
        </p:sp>
        <p:sp>
          <p:nvSpPr>
            <p:cNvPr id="74" name="Rectangle 42"/>
            <p:cNvSpPr/>
            <p:nvPr/>
          </p:nvSpPr>
          <p:spPr bwMode="auto">
            <a:xfrm>
              <a:off x="7863595" y="3870002"/>
              <a:ext cx="1810006" cy="1584941"/>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51432" tIns="25716" rIns="51432" bIns="25716" numCol="1" rtlCol="0" anchor="t" anchorCtr="0" compatLnSpc="1"/>
            <a:lstStyle>
              <a:defPPr>
                <a:defRPr lang="en-US"/>
              </a:defPPr>
              <a:lvl1pPr marL="0" algn="l" defTabSz="685165" rtl="0" eaLnBrk="1" latinLnBrk="0" hangingPunct="1">
                <a:defRPr sz="1400" kern="1200">
                  <a:solidFill>
                    <a:schemeClr val="lt1"/>
                  </a:solidFill>
                  <a:latin typeface="+mn-lt"/>
                  <a:ea typeface="+mn-ea"/>
                  <a:cs typeface="+mn-cs"/>
                </a:defRPr>
              </a:lvl1pPr>
              <a:lvl2pPr marL="342900" algn="l" defTabSz="685165" rtl="0" eaLnBrk="1" latinLnBrk="0" hangingPunct="1">
                <a:defRPr sz="1400" kern="1200">
                  <a:solidFill>
                    <a:schemeClr val="lt1"/>
                  </a:solidFill>
                  <a:latin typeface="+mn-lt"/>
                  <a:ea typeface="+mn-ea"/>
                  <a:cs typeface="+mn-cs"/>
                </a:defRPr>
              </a:lvl2pPr>
              <a:lvl3pPr marL="685800" algn="l" defTabSz="685165" rtl="0" eaLnBrk="1" latinLnBrk="0" hangingPunct="1">
                <a:defRPr sz="1400" kern="1200">
                  <a:solidFill>
                    <a:schemeClr val="lt1"/>
                  </a:solidFill>
                  <a:latin typeface="+mn-lt"/>
                  <a:ea typeface="+mn-ea"/>
                  <a:cs typeface="+mn-cs"/>
                </a:defRPr>
              </a:lvl3pPr>
              <a:lvl4pPr marL="1028065" algn="l" defTabSz="685165" rtl="0" eaLnBrk="1" latinLnBrk="0" hangingPunct="1">
                <a:defRPr sz="1400" kern="1200">
                  <a:solidFill>
                    <a:schemeClr val="lt1"/>
                  </a:solidFill>
                  <a:latin typeface="+mn-lt"/>
                  <a:ea typeface="+mn-ea"/>
                  <a:cs typeface="+mn-cs"/>
                </a:defRPr>
              </a:lvl4pPr>
              <a:lvl5pPr marL="1370965" algn="l" defTabSz="685165" rtl="0" eaLnBrk="1" latinLnBrk="0" hangingPunct="1">
                <a:defRPr sz="1400" kern="1200">
                  <a:solidFill>
                    <a:schemeClr val="lt1"/>
                  </a:solidFill>
                  <a:latin typeface="+mn-lt"/>
                  <a:ea typeface="+mn-ea"/>
                  <a:cs typeface="+mn-cs"/>
                </a:defRPr>
              </a:lvl5pPr>
              <a:lvl6pPr marL="1713865" algn="l" defTabSz="685165" rtl="0" eaLnBrk="1" latinLnBrk="0" hangingPunct="1">
                <a:defRPr sz="1400" kern="1200">
                  <a:solidFill>
                    <a:schemeClr val="lt1"/>
                  </a:solidFill>
                  <a:latin typeface="+mn-lt"/>
                  <a:ea typeface="+mn-ea"/>
                  <a:cs typeface="+mn-cs"/>
                </a:defRPr>
              </a:lvl6pPr>
              <a:lvl7pPr marL="2056765" algn="l" defTabSz="685165" rtl="0" eaLnBrk="1" latinLnBrk="0" hangingPunct="1">
                <a:defRPr sz="1400" kern="1200">
                  <a:solidFill>
                    <a:schemeClr val="lt1"/>
                  </a:solidFill>
                  <a:latin typeface="+mn-lt"/>
                  <a:ea typeface="+mn-ea"/>
                  <a:cs typeface="+mn-cs"/>
                </a:defRPr>
              </a:lvl7pPr>
              <a:lvl8pPr marL="2399030" algn="l" defTabSz="685165" rtl="0" eaLnBrk="1" latinLnBrk="0" hangingPunct="1">
                <a:defRPr sz="1400" kern="1200">
                  <a:solidFill>
                    <a:schemeClr val="lt1"/>
                  </a:solidFill>
                  <a:latin typeface="+mn-lt"/>
                  <a:ea typeface="+mn-ea"/>
                  <a:cs typeface="+mn-cs"/>
                </a:defRPr>
              </a:lvl8pPr>
              <a:lvl9pPr marL="2741930" algn="l" defTabSz="685165" rtl="0" eaLnBrk="1" latinLnBrk="0" hangingPunct="1">
                <a:defRPr sz="1400" kern="1200">
                  <a:solidFill>
                    <a:schemeClr val="lt1"/>
                  </a:solidFill>
                  <a:latin typeface="+mn-lt"/>
                  <a:ea typeface="+mn-ea"/>
                  <a:cs typeface="+mn-cs"/>
                </a:defRPr>
              </a:lvl9pPr>
            </a:lstStyle>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smtClean="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a:p>
              <a:pPr marL="96520" indent="-96520" algn="ctr" defTabSz="685165">
                <a:lnSpc>
                  <a:spcPct val="150000"/>
                </a:lnSpc>
                <a:spcAft>
                  <a:spcPts val="450"/>
                </a:spcAft>
                <a:buFont typeface="Arial" panose="020B0604020202020204" pitchFamily="34" charset="0"/>
                <a:buChar char="•"/>
                <a:defRPr/>
              </a:pPr>
              <a:r>
                <a:rPr lang="en-US" sz="1200" dirty="0" smtClean="0">
                  <a:solidFill>
                    <a:schemeClr val="bg1">
                      <a:lumMod val="50000"/>
                    </a:schemeClr>
                  </a:solidFill>
                </a:rPr>
                <a:t>Lorem ipsum dolor sit</a:t>
              </a:r>
              <a:endParaRPr lang="en-US" sz="1200" dirty="0">
                <a:solidFill>
                  <a:schemeClr val="bg1">
                    <a:lumMod val="50000"/>
                  </a:schemeClr>
                </a:solidFill>
              </a:endParaRPr>
            </a:p>
          </p:txBody>
        </p:sp>
      </p:grpSp>
      <p:grpSp>
        <p:nvGrpSpPr>
          <p:cNvPr id="35" name="组合 34"/>
          <p:cNvGrpSpPr/>
          <p:nvPr/>
        </p:nvGrpSpPr>
        <p:grpSpPr>
          <a:xfrm>
            <a:off x="515154" y="179664"/>
            <a:ext cx="5171495" cy="646331"/>
            <a:chOff x="515154" y="179664"/>
            <a:chExt cx="5171495" cy="646331"/>
          </a:xfrm>
        </p:grpSpPr>
        <p:sp>
          <p:nvSpPr>
            <p:cNvPr id="43" name="文本框 42"/>
            <p:cNvSpPr txBox="1"/>
            <p:nvPr/>
          </p:nvSpPr>
          <p:spPr>
            <a:xfrm>
              <a:off x="808198" y="179664"/>
              <a:ext cx="4878451" cy="646331"/>
            </a:xfrm>
            <a:prstGeom prst="rect">
              <a:avLst/>
            </a:prstGeom>
            <a:noFill/>
          </p:spPr>
          <p:txBody>
            <a:bodyPr wrap="none" rtlCol="0">
              <a:spAutoFit/>
            </a:bodyPr>
            <a:lstStyle/>
            <a:p>
              <a:r>
                <a:rPr lang="en-US" altLang="zh-CN" sz="3600" b="1" dirty="0" smtClean="0">
                  <a:solidFill>
                    <a:schemeClr val="tx2"/>
                  </a:solidFill>
                </a:rPr>
                <a:t>CLICK TO ADD TITLE</a:t>
              </a:r>
              <a:endParaRPr lang="zh-CN" altLang="en-US" sz="3600" b="1" dirty="0">
                <a:solidFill>
                  <a:schemeClr val="bg2"/>
                </a:solidFill>
              </a:endParaRPr>
            </a:p>
          </p:txBody>
        </p:sp>
        <p:sp>
          <p:nvSpPr>
            <p:cNvPr id="47" name="等腰三角形 46"/>
            <p:cNvSpPr/>
            <p:nvPr/>
          </p:nvSpPr>
          <p:spPr>
            <a:xfrm rot="16200000" flipH="1" flipV="1">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椭圆 7"/>
          <p:cNvSpPr/>
          <p:nvPr/>
        </p:nvSpPr>
        <p:spPr>
          <a:xfrm>
            <a:off x="3441526" y="3826350"/>
            <a:ext cx="5141438" cy="1208638"/>
          </a:xfrm>
          <a:custGeom>
            <a:avLst/>
            <a:gdLst>
              <a:gd name="connsiteX0" fmla="*/ 5141438 w 5232878"/>
              <a:gd name="connsiteY0" fmla="*/ 0 h 1208638"/>
              <a:gd name="connsiteX1" fmla="*/ 2570719 w 5232878"/>
              <a:gd name="connsiteY1" fmla="*/ 1208638 h 1208638"/>
              <a:gd name="connsiteX2" fmla="*/ 0 w 5232878"/>
              <a:gd name="connsiteY2" fmla="*/ 0 h 1208638"/>
              <a:gd name="connsiteX3" fmla="*/ 5232878 w 5232878"/>
              <a:gd name="connsiteY3" fmla="*/ 91440 h 1208638"/>
              <a:gd name="connsiteX0-1" fmla="*/ 5141438 w 5141438"/>
              <a:gd name="connsiteY0-2" fmla="*/ 0 h 1208638"/>
              <a:gd name="connsiteX1-3" fmla="*/ 2570719 w 5141438"/>
              <a:gd name="connsiteY1-4" fmla="*/ 1208638 h 1208638"/>
              <a:gd name="connsiteX2-5" fmla="*/ 0 w 5141438"/>
              <a:gd name="connsiteY2-6" fmla="*/ 0 h 1208638"/>
            </a:gdLst>
            <a:ahLst/>
            <a:cxnLst>
              <a:cxn ang="0">
                <a:pos x="connsiteX0-1" y="connsiteY0-2"/>
              </a:cxn>
              <a:cxn ang="0">
                <a:pos x="connsiteX1-3" y="connsiteY1-4"/>
              </a:cxn>
              <a:cxn ang="0">
                <a:pos x="connsiteX2-5" y="connsiteY2-6"/>
              </a:cxn>
            </a:cxnLst>
            <a:rect l="l" t="t" r="r" b="b"/>
            <a:pathLst>
              <a:path w="5141438" h="1208638">
                <a:moveTo>
                  <a:pt x="5141438" y="0"/>
                </a:moveTo>
                <a:cubicBezTo>
                  <a:pt x="4741027" y="708082"/>
                  <a:pt x="3740838" y="1208638"/>
                  <a:pt x="2570719" y="1208638"/>
                </a:cubicBezTo>
                <a:cubicBezTo>
                  <a:pt x="1400600" y="1208638"/>
                  <a:pt x="400411" y="708082"/>
                  <a:pt x="0" y="0"/>
                </a:cubicBezTo>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cxnSp>
        <p:nvCxnSpPr>
          <p:cNvPr id="57" name="直接连接符 56"/>
          <p:cNvCxnSpPr>
            <a:stCxn id="84" idx="4"/>
            <a:endCxn id="56" idx="1"/>
          </p:cNvCxnSpPr>
          <p:nvPr/>
        </p:nvCxnSpPr>
        <p:spPr>
          <a:xfrm>
            <a:off x="6008554" y="3227415"/>
            <a:ext cx="3691" cy="1807573"/>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8" name="TextBox 40"/>
          <p:cNvSpPr txBox="1"/>
          <p:nvPr/>
        </p:nvSpPr>
        <p:spPr>
          <a:xfrm>
            <a:off x="2315580" y="4566829"/>
            <a:ext cx="1944216" cy="8125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smtClean="0">
              <a:solidFill>
                <a:schemeClr val="bg1">
                  <a:lumMod val="50000"/>
                </a:schemeClr>
              </a:solidFill>
              <a:latin typeface="微软雅黑" panose="020B0503020204020204" pitchFamily="34" charset="-122"/>
              <a:ea typeface="微软雅黑" panose="020B0503020204020204" pitchFamily="34" charset="-122"/>
            </a:endParaRPr>
          </a:p>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69" name="TextBox 41"/>
          <p:cNvSpPr txBox="1"/>
          <p:nvPr/>
        </p:nvSpPr>
        <p:spPr>
          <a:xfrm>
            <a:off x="3899756" y="5595383"/>
            <a:ext cx="1944216" cy="8125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70" name="TextBox 42"/>
          <p:cNvSpPr txBox="1"/>
          <p:nvPr/>
        </p:nvSpPr>
        <p:spPr>
          <a:xfrm>
            <a:off x="6245522" y="5595383"/>
            <a:ext cx="1944216" cy="8125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71" name="TextBox 43"/>
          <p:cNvSpPr txBox="1"/>
          <p:nvPr/>
        </p:nvSpPr>
        <p:spPr>
          <a:xfrm>
            <a:off x="7932204" y="4628723"/>
            <a:ext cx="1944216" cy="8125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a:p>
            <a:pPr>
              <a:lnSpc>
                <a:spcPct val="130000"/>
              </a:lnSpc>
            </a:pPr>
            <a:r>
              <a:rPr lang="en-US" altLang="zh-CN" sz="1200" dirty="0" smtClean="0">
                <a:solidFill>
                  <a:schemeClr val="bg1">
                    <a:lumMod val="50000"/>
                  </a:schemeClr>
                </a:solidFill>
                <a:latin typeface="微软雅黑" panose="020B0503020204020204" pitchFamily="34" charset="-122"/>
                <a:ea typeface="微软雅黑" panose="020B0503020204020204" pitchFamily="34" charset="-122"/>
              </a:rPr>
              <a:t>Lorem ipsum dolor sit</a:t>
            </a:r>
            <a:endParaRPr lang="en-US" altLang="zh-CN" sz="1200" dirty="0">
              <a:solidFill>
                <a:schemeClr val="bg1">
                  <a:lumMod val="50000"/>
                </a:schemeClr>
              </a:solidFill>
              <a:latin typeface="微软雅黑" panose="020B0503020204020204" pitchFamily="34" charset="-122"/>
              <a:ea typeface="微软雅黑" panose="020B0503020204020204" pitchFamily="34" charset="-122"/>
            </a:endParaRPr>
          </a:p>
        </p:txBody>
      </p:sp>
      <p:grpSp>
        <p:nvGrpSpPr>
          <p:cNvPr id="87" name="组合 86"/>
          <p:cNvGrpSpPr/>
          <p:nvPr/>
        </p:nvGrpSpPr>
        <p:grpSpPr>
          <a:xfrm>
            <a:off x="4962017" y="1507671"/>
            <a:ext cx="2084515" cy="2084515"/>
            <a:chOff x="2848131" y="1860029"/>
            <a:chExt cx="3807502" cy="3807502"/>
          </a:xfrm>
        </p:grpSpPr>
        <p:grpSp>
          <p:nvGrpSpPr>
            <p:cNvPr id="88" name="组合 87"/>
            <p:cNvGrpSpPr/>
            <p:nvPr/>
          </p:nvGrpSpPr>
          <p:grpSpPr>
            <a:xfrm>
              <a:off x="2848131" y="1860029"/>
              <a:ext cx="3807502" cy="3807502"/>
              <a:chOff x="2848131" y="1860029"/>
              <a:chExt cx="3807502" cy="3807502"/>
            </a:xfrm>
          </p:grpSpPr>
          <p:sp>
            <p:nvSpPr>
              <p:cNvPr id="96" name="椭圆 95"/>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2" name="文本框 91"/>
            <p:cNvSpPr txBox="1"/>
            <p:nvPr/>
          </p:nvSpPr>
          <p:spPr>
            <a:xfrm>
              <a:off x="3319807" y="3335068"/>
              <a:ext cx="2879149" cy="955695"/>
            </a:xfrm>
            <a:prstGeom prst="rect">
              <a:avLst/>
            </a:prstGeom>
            <a:noFill/>
          </p:spPr>
          <p:txBody>
            <a:bodyPr wrap="none" rtlCol="0">
              <a:spAutoFit/>
            </a:bodyPr>
            <a:lstStyle/>
            <a:p>
              <a:pPr algn="ctr"/>
              <a:r>
                <a:rPr lang="en-US" altLang="zh-CN" sz="2800" dirty="0">
                  <a:solidFill>
                    <a:srgbClr val="01AB94"/>
                  </a:solidFill>
                </a:rPr>
                <a:t>Add Text</a:t>
              </a:r>
              <a:endParaRPr lang="en-US" altLang="zh-CN" sz="2800" dirty="0">
                <a:solidFill>
                  <a:srgbClr val="01AB94"/>
                </a:solidFill>
              </a:endParaRPr>
            </a:p>
          </p:txBody>
        </p:sp>
      </p:grpSp>
      <p:grpSp>
        <p:nvGrpSpPr>
          <p:cNvPr id="8" name="组合 7"/>
          <p:cNvGrpSpPr/>
          <p:nvPr/>
        </p:nvGrpSpPr>
        <p:grpSpPr>
          <a:xfrm>
            <a:off x="2800449" y="3260788"/>
            <a:ext cx="1075144" cy="1075144"/>
            <a:chOff x="2800449" y="3260788"/>
            <a:chExt cx="1075144" cy="1075144"/>
          </a:xfrm>
        </p:grpSpPr>
        <p:grpSp>
          <p:nvGrpSpPr>
            <p:cNvPr id="59" name="组合 58"/>
            <p:cNvGrpSpPr/>
            <p:nvPr/>
          </p:nvGrpSpPr>
          <p:grpSpPr>
            <a:xfrm>
              <a:off x="2800449" y="3260788"/>
              <a:ext cx="1075144" cy="1075144"/>
              <a:chOff x="3724322" y="1908536"/>
              <a:chExt cx="1329153" cy="1329153"/>
            </a:xfrm>
          </p:grpSpPr>
          <p:sp>
            <p:nvSpPr>
              <p:cNvPr id="81" name="椭圆 80"/>
              <p:cNvSpPr/>
              <p:nvPr/>
            </p:nvSpPr>
            <p:spPr>
              <a:xfrm>
                <a:off x="3724322" y="1908536"/>
                <a:ext cx="1329153" cy="1329153"/>
              </a:xfrm>
              <a:prstGeom prst="ellipse">
                <a:avLst/>
              </a:prstGeom>
              <a:gradFill flip="none" rotWithShape="1">
                <a:gsLst>
                  <a:gs pos="0">
                    <a:schemeClr val="bg1"/>
                  </a:gs>
                  <a:gs pos="100000">
                    <a:srgbClr val="DDDEDD"/>
                  </a:gs>
                </a:gsLst>
                <a:lin ang="9600000" scaled="0"/>
                <a:tileRect/>
              </a:gradFill>
              <a:ln w="28575">
                <a:solidFill>
                  <a:schemeClr val="bg1"/>
                </a:soli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p:cNvSpPr/>
              <p:nvPr/>
            </p:nvSpPr>
            <p:spPr>
              <a:xfrm>
                <a:off x="3839838" y="2024052"/>
                <a:ext cx="1098122" cy="1098122"/>
              </a:xfrm>
              <a:prstGeom prst="ellipse">
                <a:avLst/>
              </a:prstGeom>
              <a:solidFill>
                <a:srgbClr val="01AB94"/>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105" name="Freeform 12"/>
            <p:cNvSpPr>
              <a:spLocks noEditPoints="1"/>
            </p:cNvSpPr>
            <p:nvPr/>
          </p:nvSpPr>
          <p:spPr bwMode="black">
            <a:xfrm>
              <a:off x="3115247" y="3529914"/>
              <a:ext cx="450199" cy="498101"/>
            </a:xfrm>
            <a:custGeom>
              <a:avLst/>
              <a:gdLst>
                <a:gd name="T0" fmla="*/ 709 w 709"/>
                <a:gd name="T1" fmla="*/ 570 h 709"/>
                <a:gd name="T2" fmla="*/ 373 w 709"/>
                <a:gd name="T3" fmla="*/ 709 h 709"/>
                <a:gd name="T4" fmla="*/ 373 w 709"/>
                <a:gd name="T5" fmla="*/ 294 h 709"/>
                <a:gd name="T6" fmla="*/ 709 w 709"/>
                <a:gd name="T7" fmla="*/ 154 h 709"/>
                <a:gd name="T8" fmla="*/ 709 w 709"/>
                <a:gd name="T9" fmla="*/ 570 h 709"/>
                <a:gd name="T10" fmla="*/ 335 w 709"/>
                <a:gd name="T11" fmla="*/ 294 h 709"/>
                <a:gd name="T12" fmla="*/ 0 w 709"/>
                <a:gd name="T13" fmla="*/ 154 h 709"/>
                <a:gd name="T14" fmla="*/ 0 w 709"/>
                <a:gd name="T15" fmla="*/ 570 h 709"/>
                <a:gd name="T16" fmla="*/ 335 w 709"/>
                <a:gd name="T17" fmla="*/ 709 h 709"/>
                <a:gd name="T18" fmla="*/ 335 w 709"/>
                <a:gd name="T19" fmla="*/ 294 h 709"/>
                <a:gd name="T20" fmla="*/ 354 w 709"/>
                <a:gd name="T21" fmla="*/ 0 h 709"/>
                <a:gd name="T22" fmla="*/ 0 w 709"/>
                <a:gd name="T23" fmla="*/ 126 h 709"/>
                <a:gd name="T24" fmla="*/ 354 w 709"/>
                <a:gd name="T25" fmla="*/ 268 h 709"/>
                <a:gd name="T26" fmla="*/ 709 w 709"/>
                <a:gd name="T27" fmla="*/ 126 h 709"/>
                <a:gd name="T28" fmla="*/ 354 w 709"/>
                <a:gd name="T29" fmla="*/ 0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9" h="709">
                  <a:moveTo>
                    <a:pt x="709" y="570"/>
                  </a:moveTo>
                  <a:lnTo>
                    <a:pt x="373" y="709"/>
                  </a:lnTo>
                  <a:lnTo>
                    <a:pt x="373" y="294"/>
                  </a:lnTo>
                  <a:lnTo>
                    <a:pt x="709" y="154"/>
                  </a:lnTo>
                  <a:lnTo>
                    <a:pt x="709" y="570"/>
                  </a:lnTo>
                  <a:close/>
                  <a:moveTo>
                    <a:pt x="335" y="294"/>
                  </a:moveTo>
                  <a:lnTo>
                    <a:pt x="0" y="154"/>
                  </a:lnTo>
                  <a:lnTo>
                    <a:pt x="0" y="570"/>
                  </a:lnTo>
                  <a:lnTo>
                    <a:pt x="335" y="709"/>
                  </a:lnTo>
                  <a:lnTo>
                    <a:pt x="335" y="294"/>
                  </a:lnTo>
                  <a:close/>
                  <a:moveTo>
                    <a:pt x="354" y="0"/>
                  </a:moveTo>
                  <a:lnTo>
                    <a:pt x="0" y="126"/>
                  </a:lnTo>
                  <a:lnTo>
                    <a:pt x="354" y="268"/>
                  </a:lnTo>
                  <a:lnTo>
                    <a:pt x="709" y="126"/>
                  </a:lnTo>
                  <a:lnTo>
                    <a:pt x="354" y="0"/>
                  </a:lnTo>
                  <a:close/>
                </a:path>
              </a:pathLst>
            </a:custGeom>
            <a:solidFill>
              <a:srgbClr val="FFFFFF"/>
            </a:solidFill>
            <a:ln>
              <a:noFill/>
            </a:ln>
          </p:spPr>
          <p:txBody>
            <a:bodyPr vert="horz" wrap="square" lIns="82305" tIns="41153" rIns="82305" bIns="41153"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endParaRPr lang="en-US" sz="2400">
                <a:solidFill>
                  <a:srgbClr val="FFFFFF"/>
                </a:solidFill>
              </a:endParaRPr>
            </a:p>
          </p:txBody>
        </p:sp>
      </p:grpSp>
      <p:grpSp>
        <p:nvGrpSpPr>
          <p:cNvPr id="9" name="组合 8"/>
          <p:cNvGrpSpPr/>
          <p:nvPr/>
        </p:nvGrpSpPr>
        <p:grpSpPr>
          <a:xfrm>
            <a:off x="4279007" y="4144161"/>
            <a:ext cx="1075144" cy="1075144"/>
            <a:chOff x="4279007" y="4144161"/>
            <a:chExt cx="1075144" cy="1075144"/>
          </a:xfrm>
        </p:grpSpPr>
        <p:grpSp>
          <p:nvGrpSpPr>
            <p:cNvPr id="111" name="组合 110"/>
            <p:cNvGrpSpPr/>
            <p:nvPr/>
          </p:nvGrpSpPr>
          <p:grpSpPr>
            <a:xfrm>
              <a:off x="4279007" y="4144161"/>
              <a:ext cx="1075144" cy="1075144"/>
              <a:chOff x="3724322" y="1908536"/>
              <a:chExt cx="1329153" cy="1329153"/>
            </a:xfrm>
          </p:grpSpPr>
          <p:sp>
            <p:nvSpPr>
              <p:cNvPr id="113" name="椭圆 112"/>
              <p:cNvSpPr/>
              <p:nvPr/>
            </p:nvSpPr>
            <p:spPr>
              <a:xfrm>
                <a:off x="3724322" y="1908536"/>
                <a:ext cx="1329153" cy="1329153"/>
              </a:xfrm>
              <a:prstGeom prst="ellipse">
                <a:avLst/>
              </a:prstGeom>
              <a:gradFill flip="none" rotWithShape="1">
                <a:gsLst>
                  <a:gs pos="0">
                    <a:schemeClr val="bg1"/>
                  </a:gs>
                  <a:gs pos="100000">
                    <a:srgbClr val="DDDEDD"/>
                  </a:gs>
                </a:gsLst>
                <a:lin ang="9600000" scaled="0"/>
                <a:tileRect/>
              </a:gradFill>
              <a:ln w="28575">
                <a:solidFill>
                  <a:schemeClr val="bg1"/>
                </a:soli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 name="椭圆 113"/>
              <p:cNvSpPr/>
              <p:nvPr/>
            </p:nvSpPr>
            <p:spPr>
              <a:xfrm>
                <a:off x="3839838" y="2024052"/>
                <a:ext cx="1098122" cy="1098122"/>
              </a:xfrm>
              <a:prstGeom prst="ellipse">
                <a:avLst/>
              </a:prstGeom>
              <a:solidFill>
                <a:srgbClr val="01AB94"/>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pic>
          <p:nvPicPr>
            <p:cNvPr id="115" name="Picture 5" descr="C:\Users\Jonahs\Dropbox\Projects SCOTT\MEET Windows Azure\source\Background\tile-icon-CDN.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503176" y="4333642"/>
              <a:ext cx="638782" cy="6386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组合 12"/>
          <p:cNvGrpSpPr/>
          <p:nvPr/>
        </p:nvGrpSpPr>
        <p:grpSpPr>
          <a:xfrm>
            <a:off x="6517624" y="4235525"/>
            <a:ext cx="1075144" cy="1075144"/>
            <a:chOff x="6517624" y="4235525"/>
            <a:chExt cx="1075144" cy="1075144"/>
          </a:xfrm>
        </p:grpSpPr>
        <p:grpSp>
          <p:nvGrpSpPr>
            <p:cNvPr id="118" name="组合 117"/>
            <p:cNvGrpSpPr/>
            <p:nvPr/>
          </p:nvGrpSpPr>
          <p:grpSpPr>
            <a:xfrm>
              <a:off x="6517624" y="4235525"/>
              <a:ext cx="1075144" cy="1075144"/>
              <a:chOff x="3724322" y="1908536"/>
              <a:chExt cx="1329153" cy="1329153"/>
            </a:xfrm>
          </p:grpSpPr>
          <p:sp>
            <p:nvSpPr>
              <p:cNvPr id="120" name="椭圆 119"/>
              <p:cNvSpPr/>
              <p:nvPr/>
            </p:nvSpPr>
            <p:spPr>
              <a:xfrm>
                <a:off x="3724322" y="1908536"/>
                <a:ext cx="1329153" cy="1329153"/>
              </a:xfrm>
              <a:prstGeom prst="ellipse">
                <a:avLst/>
              </a:prstGeom>
              <a:gradFill flip="none" rotWithShape="1">
                <a:gsLst>
                  <a:gs pos="0">
                    <a:schemeClr val="bg1"/>
                  </a:gs>
                  <a:gs pos="100000">
                    <a:srgbClr val="DDDEDD"/>
                  </a:gs>
                </a:gsLst>
                <a:lin ang="9600000" scaled="0"/>
                <a:tileRect/>
              </a:gradFill>
              <a:ln w="28575">
                <a:solidFill>
                  <a:schemeClr val="bg1"/>
                </a:soli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椭圆 120"/>
              <p:cNvSpPr/>
              <p:nvPr/>
            </p:nvSpPr>
            <p:spPr>
              <a:xfrm>
                <a:off x="3839838" y="2024052"/>
                <a:ext cx="1098122" cy="1098122"/>
              </a:xfrm>
              <a:prstGeom prst="ellipse">
                <a:avLst/>
              </a:prstGeom>
              <a:solidFill>
                <a:srgbClr val="01AB94"/>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pic>
          <p:nvPicPr>
            <p:cNvPr id="122" name="Picture 10" descr="C:\Users\Jonahs\Dropbox\Projects SCOTT\MEET Windows Azure\source\Background\tile-icon-networ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1404" y="4453789"/>
              <a:ext cx="638782" cy="63861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组合 13"/>
          <p:cNvGrpSpPr/>
          <p:nvPr/>
        </p:nvGrpSpPr>
        <p:grpSpPr>
          <a:xfrm>
            <a:off x="8045392" y="3260788"/>
            <a:ext cx="1075144" cy="1075144"/>
            <a:chOff x="8045392" y="3260788"/>
            <a:chExt cx="1075144" cy="1075144"/>
          </a:xfrm>
        </p:grpSpPr>
        <p:grpSp>
          <p:nvGrpSpPr>
            <p:cNvPr id="164" name="组合 163"/>
            <p:cNvGrpSpPr/>
            <p:nvPr/>
          </p:nvGrpSpPr>
          <p:grpSpPr>
            <a:xfrm>
              <a:off x="8045392" y="3260788"/>
              <a:ext cx="1075144" cy="1075144"/>
              <a:chOff x="3724322" y="1908536"/>
              <a:chExt cx="1329153" cy="1329153"/>
            </a:xfrm>
          </p:grpSpPr>
          <p:sp>
            <p:nvSpPr>
              <p:cNvPr id="166" name="椭圆 165"/>
              <p:cNvSpPr/>
              <p:nvPr/>
            </p:nvSpPr>
            <p:spPr>
              <a:xfrm>
                <a:off x="3724322" y="1908536"/>
                <a:ext cx="1329153" cy="1329153"/>
              </a:xfrm>
              <a:prstGeom prst="ellipse">
                <a:avLst/>
              </a:prstGeom>
              <a:gradFill flip="none" rotWithShape="1">
                <a:gsLst>
                  <a:gs pos="0">
                    <a:schemeClr val="bg1"/>
                  </a:gs>
                  <a:gs pos="100000">
                    <a:srgbClr val="DDDEDD"/>
                  </a:gs>
                </a:gsLst>
                <a:lin ang="9600000" scaled="0"/>
                <a:tileRect/>
              </a:gradFill>
              <a:ln w="28575">
                <a:solidFill>
                  <a:schemeClr val="bg1"/>
                </a:soli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7" name="椭圆 166"/>
              <p:cNvSpPr/>
              <p:nvPr/>
            </p:nvSpPr>
            <p:spPr>
              <a:xfrm>
                <a:off x="3839838" y="2024052"/>
                <a:ext cx="1098122" cy="1098122"/>
              </a:xfrm>
              <a:prstGeom prst="ellipse">
                <a:avLst/>
              </a:prstGeom>
              <a:solidFill>
                <a:srgbClr val="01AB94"/>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169" name="Freeform 45"/>
            <p:cNvSpPr>
              <a:spLocks noEditPoints="1"/>
            </p:cNvSpPr>
            <p:nvPr/>
          </p:nvSpPr>
          <p:spPr bwMode="black">
            <a:xfrm>
              <a:off x="8341545" y="3499152"/>
              <a:ext cx="470167" cy="507079"/>
            </a:xfrm>
            <a:custGeom>
              <a:avLst/>
              <a:gdLst>
                <a:gd name="T0" fmla="*/ 135 w 140"/>
                <a:gd name="T1" fmla="*/ 85 h 151"/>
                <a:gd name="T2" fmla="*/ 140 w 140"/>
                <a:gd name="T3" fmla="*/ 96 h 151"/>
                <a:gd name="T4" fmla="*/ 134 w 140"/>
                <a:gd name="T5" fmla="*/ 106 h 151"/>
                <a:gd name="T6" fmla="*/ 137 w 140"/>
                <a:gd name="T7" fmla="*/ 117 h 151"/>
                <a:gd name="T8" fmla="*/ 129 w 140"/>
                <a:gd name="T9" fmla="*/ 128 h 151"/>
                <a:gd name="T10" fmla="*/ 128 w 140"/>
                <a:gd name="T11" fmla="*/ 137 h 151"/>
                <a:gd name="T12" fmla="*/ 116 w 140"/>
                <a:gd name="T13" fmla="*/ 148 h 151"/>
                <a:gd name="T14" fmla="*/ 65 w 140"/>
                <a:gd name="T15" fmla="*/ 148 h 151"/>
                <a:gd name="T16" fmla="*/ 33 w 140"/>
                <a:gd name="T17" fmla="*/ 142 h 151"/>
                <a:gd name="T18" fmla="*/ 33 w 140"/>
                <a:gd name="T19" fmla="*/ 82 h 151"/>
                <a:gd name="T20" fmla="*/ 34 w 140"/>
                <a:gd name="T21" fmla="*/ 82 h 151"/>
                <a:gd name="T22" fmla="*/ 34 w 140"/>
                <a:gd name="T23" fmla="*/ 82 h 151"/>
                <a:gd name="T24" fmla="*/ 37 w 140"/>
                <a:gd name="T25" fmla="*/ 82 h 151"/>
                <a:gd name="T26" fmla="*/ 60 w 140"/>
                <a:gd name="T27" fmla="*/ 48 h 151"/>
                <a:gd name="T28" fmla="*/ 68 w 140"/>
                <a:gd name="T29" fmla="*/ 39 h 151"/>
                <a:gd name="T30" fmla="*/ 81 w 140"/>
                <a:gd name="T31" fmla="*/ 3 h 151"/>
                <a:gd name="T32" fmla="*/ 97 w 140"/>
                <a:gd name="T33" fmla="*/ 8 h 151"/>
                <a:gd name="T34" fmla="*/ 99 w 140"/>
                <a:gd name="T35" fmla="*/ 35 h 151"/>
                <a:gd name="T36" fmla="*/ 90 w 140"/>
                <a:gd name="T37" fmla="*/ 60 h 151"/>
                <a:gd name="T38" fmla="*/ 130 w 140"/>
                <a:gd name="T39" fmla="*/ 62 h 151"/>
                <a:gd name="T40" fmla="*/ 140 w 140"/>
                <a:gd name="T41" fmla="*/ 77 h 151"/>
                <a:gd name="T42" fmla="*/ 135 w 140"/>
                <a:gd name="T43" fmla="*/ 85 h 151"/>
                <a:gd name="T44" fmla="*/ 30 w 140"/>
                <a:gd name="T45" fmla="*/ 137 h 151"/>
                <a:gd name="T46" fmla="*/ 30 w 140"/>
                <a:gd name="T47" fmla="*/ 137 h 151"/>
                <a:gd name="T48" fmla="*/ 30 w 140"/>
                <a:gd name="T49" fmla="*/ 82 h 151"/>
                <a:gd name="T50" fmla="*/ 23 w 140"/>
                <a:gd name="T51" fmla="*/ 76 h 151"/>
                <a:gd name="T52" fmla="*/ 7 w 140"/>
                <a:gd name="T53" fmla="*/ 76 h 151"/>
                <a:gd name="T54" fmla="*/ 0 w 140"/>
                <a:gd name="T55" fmla="*/ 82 h 151"/>
                <a:gd name="T56" fmla="*/ 0 w 140"/>
                <a:gd name="T57" fmla="*/ 137 h 151"/>
                <a:gd name="T58" fmla="*/ 7 w 140"/>
                <a:gd name="T59" fmla="*/ 144 h 151"/>
                <a:gd name="T60" fmla="*/ 23 w 140"/>
                <a:gd name="T61" fmla="*/ 144 h 151"/>
                <a:gd name="T62" fmla="*/ 30 w 140"/>
                <a:gd name="T63" fmla="*/ 137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 h="151">
                  <a:moveTo>
                    <a:pt x="135" y="85"/>
                  </a:moveTo>
                  <a:cubicBezTo>
                    <a:pt x="135" y="88"/>
                    <a:pt x="140" y="93"/>
                    <a:pt x="140" y="96"/>
                  </a:cubicBezTo>
                  <a:cubicBezTo>
                    <a:pt x="140" y="99"/>
                    <a:pt x="134" y="103"/>
                    <a:pt x="134" y="106"/>
                  </a:cubicBezTo>
                  <a:cubicBezTo>
                    <a:pt x="133" y="109"/>
                    <a:pt x="137" y="114"/>
                    <a:pt x="137" y="117"/>
                  </a:cubicBezTo>
                  <a:cubicBezTo>
                    <a:pt x="137" y="121"/>
                    <a:pt x="130" y="125"/>
                    <a:pt x="129" y="128"/>
                  </a:cubicBezTo>
                  <a:cubicBezTo>
                    <a:pt x="128" y="130"/>
                    <a:pt x="129" y="135"/>
                    <a:pt x="128" y="137"/>
                  </a:cubicBezTo>
                  <a:cubicBezTo>
                    <a:pt x="127" y="141"/>
                    <a:pt x="120" y="147"/>
                    <a:pt x="116" y="148"/>
                  </a:cubicBezTo>
                  <a:cubicBezTo>
                    <a:pt x="104" y="151"/>
                    <a:pt x="65" y="148"/>
                    <a:pt x="65" y="148"/>
                  </a:cubicBezTo>
                  <a:cubicBezTo>
                    <a:pt x="65" y="148"/>
                    <a:pt x="65" y="148"/>
                    <a:pt x="33" y="142"/>
                  </a:cubicBezTo>
                  <a:cubicBezTo>
                    <a:pt x="33" y="142"/>
                    <a:pt x="33" y="142"/>
                    <a:pt x="33" y="82"/>
                  </a:cubicBezTo>
                  <a:cubicBezTo>
                    <a:pt x="33" y="82"/>
                    <a:pt x="33" y="82"/>
                    <a:pt x="34" y="82"/>
                  </a:cubicBezTo>
                  <a:cubicBezTo>
                    <a:pt x="34" y="82"/>
                    <a:pt x="34" y="82"/>
                    <a:pt x="34" y="82"/>
                  </a:cubicBezTo>
                  <a:cubicBezTo>
                    <a:pt x="34" y="82"/>
                    <a:pt x="34" y="82"/>
                    <a:pt x="37" y="82"/>
                  </a:cubicBezTo>
                  <a:cubicBezTo>
                    <a:pt x="41" y="81"/>
                    <a:pt x="49" y="75"/>
                    <a:pt x="60" y="48"/>
                  </a:cubicBezTo>
                  <a:cubicBezTo>
                    <a:pt x="61" y="44"/>
                    <a:pt x="65" y="42"/>
                    <a:pt x="68" y="39"/>
                  </a:cubicBezTo>
                  <a:cubicBezTo>
                    <a:pt x="75" y="34"/>
                    <a:pt x="79" y="27"/>
                    <a:pt x="81" y="3"/>
                  </a:cubicBezTo>
                  <a:cubicBezTo>
                    <a:pt x="81" y="0"/>
                    <a:pt x="91" y="1"/>
                    <a:pt x="97" y="8"/>
                  </a:cubicBezTo>
                  <a:cubicBezTo>
                    <a:pt x="102" y="14"/>
                    <a:pt x="102" y="26"/>
                    <a:pt x="99" y="35"/>
                  </a:cubicBezTo>
                  <a:cubicBezTo>
                    <a:pt x="96" y="41"/>
                    <a:pt x="87" y="55"/>
                    <a:pt x="90" y="60"/>
                  </a:cubicBezTo>
                  <a:cubicBezTo>
                    <a:pt x="90" y="60"/>
                    <a:pt x="124" y="59"/>
                    <a:pt x="130" y="62"/>
                  </a:cubicBezTo>
                  <a:cubicBezTo>
                    <a:pt x="134" y="63"/>
                    <a:pt x="140" y="72"/>
                    <a:pt x="140" y="77"/>
                  </a:cubicBezTo>
                  <a:cubicBezTo>
                    <a:pt x="140" y="79"/>
                    <a:pt x="136" y="83"/>
                    <a:pt x="135" y="85"/>
                  </a:cubicBezTo>
                  <a:close/>
                  <a:moveTo>
                    <a:pt x="30" y="137"/>
                  </a:moveTo>
                  <a:cubicBezTo>
                    <a:pt x="30" y="137"/>
                    <a:pt x="30" y="137"/>
                    <a:pt x="30" y="137"/>
                  </a:cubicBezTo>
                  <a:cubicBezTo>
                    <a:pt x="30" y="137"/>
                    <a:pt x="30" y="137"/>
                    <a:pt x="30" y="82"/>
                  </a:cubicBezTo>
                  <a:cubicBezTo>
                    <a:pt x="30" y="79"/>
                    <a:pt x="27" y="76"/>
                    <a:pt x="23" y="76"/>
                  </a:cubicBezTo>
                  <a:cubicBezTo>
                    <a:pt x="23" y="76"/>
                    <a:pt x="23" y="76"/>
                    <a:pt x="7" y="76"/>
                  </a:cubicBezTo>
                  <a:cubicBezTo>
                    <a:pt x="3" y="76"/>
                    <a:pt x="0" y="79"/>
                    <a:pt x="0" y="82"/>
                  </a:cubicBezTo>
                  <a:cubicBezTo>
                    <a:pt x="0" y="82"/>
                    <a:pt x="0" y="82"/>
                    <a:pt x="0" y="137"/>
                  </a:cubicBezTo>
                  <a:cubicBezTo>
                    <a:pt x="0" y="141"/>
                    <a:pt x="3" y="144"/>
                    <a:pt x="7" y="144"/>
                  </a:cubicBezTo>
                  <a:cubicBezTo>
                    <a:pt x="7" y="144"/>
                    <a:pt x="7" y="144"/>
                    <a:pt x="23" y="144"/>
                  </a:cubicBezTo>
                  <a:cubicBezTo>
                    <a:pt x="27" y="144"/>
                    <a:pt x="30" y="141"/>
                    <a:pt x="30" y="1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68" tIns="34285" rIns="68568" bIns="34285" numCol="1" anchor="t" anchorCtr="0" compatLnSpc="1"/>
            <a:lstStyle>
              <a:defPPr>
                <a:defRPr lang="en-US"/>
              </a:defPPr>
              <a:lvl1pPr marL="0" algn="l" defTabSz="685165" rtl="0" eaLnBrk="1" latinLnBrk="0" hangingPunct="1">
                <a:defRPr sz="1400" kern="1200">
                  <a:solidFill>
                    <a:schemeClr val="tx1"/>
                  </a:solidFill>
                  <a:latin typeface="+mn-lt"/>
                  <a:ea typeface="+mn-ea"/>
                  <a:cs typeface="+mn-cs"/>
                </a:defRPr>
              </a:lvl1pPr>
              <a:lvl2pPr marL="342900" algn="l" defTabSz="685165" rtl="0" eaLnBrk="1" latinLnBrk="0" hangingPunct="1">
                <a:defRPr sz="1400" kern="1200">
                  <a:solidFill>
                    <a:schemeClr val="tx1"/>
                  </a:solidFill>
                  <a:latin typeface="+mn-lt"/>
                  <a:ea typeface="+mn-ea"/>
                  <a:cs typeface="+mn-cs"/>
                </a:defRPr>
              </a:lvl2pPr>
              <a:lvl3pPr marL="685800" algn="l" defTabSz="685165" rtl="0" eaLnBrk="1" latinLnBrk="0" hangingPunct="1">
                <a:defRPr sz="1400" kern="1200">
                  <a:solidFill>
                    <a:schemeClr val="tx1"/>
                  </a:solidFill>
                  <a:latin typeface="+mn-lt"/>
                  <a:ea typeface="+mn-ea"/>
                  <a:cs typeface="+mn-cs"/>
                </a:defRPr>
              </a:lvl3pPr>
              <a:lvl4pPr marL="1028065" algn="l" defTabSz="685165" rtl="0" eaLnBrk="1" latinLnBrk="0" hangingPunct="1">
                <a:defRPr sz="1400" kern="1200">
                  <a:solidFill>
                    <a:schemeClr val="tx1"/>
                  </a:solidFill>
                  <a:latin typeface="+mn-lt"/>
                  <a:ea typeface="+mn-ea"/>
                  <a:cs typeface="+mn-cs"/>
                </a:defRPr>
              </a:lvl4pPr>
              <a:lvl5pPr marL="1370965" algn="l" defTabSz="685165" rtl="0" eaLnBrk="1" latinLnBrk="0" hangingPunct="1">
                <a:defRPr sz="1400" kern="1200">
                  <a:solidFill>
                    <a:schemeClr val="tx1"/>
                  </a:solidFill>
                  <a:latin typeface="+mn-lt"/>
                  <a:ea typeface="+mn-ea"/>
                  <a:cs typeface="+mn-cs"/>
                </a:defRPr>
              </a:lvl5pPr>
              <a:lvl6pPr marL="1713865" algn="l" defTabSz="685165" rtl="0" eaLnBrk="1" latinLnBrk="0" hangingPunct="1">
                <a:defRPr sz="1400" kern="1200">
                  <a:solidFill>
                    <a:schemeClr val="tx1"/>
                  </a:solidFill>
                  <a:latin typeface="+mn-lt"/>
                  <a:ea typeface="+mn-ea"/>
                  <a:cs typeface="+mn-cs"/>
                </a:defRPr>
              </a:lvl6pPr>
              <a:lvl7pPr marL="2056765" algn="l" defTabSz="685165" rtl="0" eaLnBrk="1" latinLnBrk="0" hangingPunct="1">
                <a:defRPr sz="1400" kern="1200">
                  <a:solidFill>
                    <a:schemeClr val="tx1"/>
                  </a:solidFill>
                  <a:latin typeface="+mn-lt"/>
                  <a:ea typeface="+mn-ea"/>
                  <a:cs typeface="+mn-cs"/>
                </a:defRPr>
              </a:lvl7pPr>
              <a:lvl8pPr marL="2399030" algn="l" defTabSz="685165" rtl="0" eaLnBrk="1" latinLnBrk="0" hangingPunct="1">
                <a:defRPr sz="1400" kern="1200">
                  <a:solidFill>
                    <a:schemeClr val="tx1"/>
                  </a:solidFill>
                  <a:latin typeface="+mn-lt"/>
                  <a:ea typeface="+mn-ea"/>
                  <a:cs typeface="+mn-cs"/>
                </a:defRPr>
              </a:lvl8pPr>
              <a:lvl9pPr marL="2741930" algn="l" defTabSz="685165" rtl="0" eaLnBrk="1" latinLnBrk="0" hangingPunct="1">
                <a:defRPr sz="1400" kern="1200">
                  <a:solidFill>
                    <a:schemeClr val="tx1"/>
                  </a:solidFill>
                  <a:latin typeface="+mn-lt"/>
                  <a:ea typeface="+mn-ea"/>
                  <a:cs typeface="+mn-cs"/>
                </a:defRPr>
              </a:lvl9pPr>
            </a:lstStyle>
            <a:p>
              <a:pPr defTabSz="685165"/>
              <a:endParaRPr lang="en-US">
                <a:solidFill>
                  <a:srgbClr val="FFFFFF"/>
                </a:solidFill>
              </a:endParaRPr>
            </a:p>
          </p:txBody>
        </p:sp>
      </p:grpSp>
      <p:grpSp>
        <p:nvGrpSpPr>
          <p:cNvPr id="36" name="组合 35"/>
          <p:cNvGrpSpPr/>
          <p:nvPr/>
        </p:nvGrpSpPr>
        <p:grpSpPr>
          <a:xfrm>
            <a:off x="515154" y="179664"/>
            <a:ext cx="5171495" cy="646331"/>
            <a:chOff x="515154" y="179664"/>
            <a:chExt cx="5171495" cy="646331"/>
          </a:xfrm>
        </p:grpSpPr>
        <p:sp>
          <p:nvSpPr>
            <p:cNvPr id="37" name="文本框 36"/>
            <p:cNvSpPr txBox="1"/>
            <p:nvPr/>
          </p:nvSpPr>
          <p:spPr>
            <a:xfrm>
              <a:off x="808198" y="179664"/>
              <a:ext cx="4878451" cy="646331"/>
            </a:xfrm>
            <a:prstGeom prst="rect">
              <a:avLst/>
            </a:prstGeom>
            <a:noFill/>
          </p:spPr>
          <p:txBody>
            <a:bodyPr wrap="none" rtlCol="0">
              <a:spAutoFit/>
            </a:bodyPr>
            <a:lstStyle/>
            <a:p>
              <a:r>
                <a:rPr lang="en-US" altLang="zh-CN" sz="3600" b="1" dirty="0" smtClean="0">
                  <a:solidFill>
                    <a:schemeClr val="tx2"/>
                  </a:solidFill>
                </a:rPr>
                <a:t>CLICK TO ADD TITLE</a:t>
              </a:r>
              <a:endParaRPr lang="zh-CN" altLang="en-US" sz="3600" b="1" dirty="0">
                <a:solidFill>
                  <a:schemeClr val="bg2"/>
                </a:solidFill>
              </a:endParaRPr>
            </a:p>
          </p:txBody>
        </p:sp>
        <p:sp>
          <p:nvSpPr>
            <p:cNvPr id="38" name="等腰三角形 37"/>
            <p:cNvSpPr/>
            <p:nvPr/>
          </p:nvSpPr>
          <p:spPr>
            <a:xfrm rot="16200000" flipH="1" flipV="1">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603862" y="1117392"/>
            <a:ext cx="10278786" cy="5396255"/>
            <a:chOff x="1531" y="933908"/>
            <a:chExt cx="11134398" cy="5845442"/>
          </a:xfrm>
        </p:grpSpPr>
        <p:grpSp>
          <p:nvGrpSpPr>
            <p:cNvPr id="2" name="组合 1"/>
            <p:cNvGrpSpPr/>
            <p:nvPr/>
          </p:nvGrpSpPr>
          <p:grpSpPr>
            <a:xfrm>
              <a:off x="1531" y="933908"/>
              <a:ext cx="11134398" cy="5845442"/>
              <a:chOff x="-2176134" y="181388"/>
              <a:chExt cx="13247669" cy="6954889"/>
            </a:xfrm>
          </p:grpSpPr>
          <p:sp>
            <p:nvSpPr>
              <p:cNvPr id="36" name="椭圆 4"/>
              <p:cNvSpPr/>
              <p:nvPr/>
            </p:nvSpPr>
            <p:spPr>
              <a:xfrm rot="197558">
                <a:off x="4697682" y="357380"/>
                <a:ext cx="6373853" cy="6453678"/>
              </a:xfrm>
              <a:custGeom>
                <a:avLst/>
                <a:gdLst/>
                <a:ahLst/>
                <a:cxnLst/>
                <a:rect l="l" t="t" r="r" b="b"/>
                <a:pathLst>
                  <a:path w="6373853" h="6453678">
                    <a:moveTo>
                      <a:pt x="1748789" y="3781"/>
                    </a:moveTo>
                    <a:cubicBezTo>
                      <a:pt x="1773410" y="1281"/>
                      <a:pt x="1798391" y="0"/>
                      <a:pt x="1823671" y="0"/>
                    </a:cubicBezTo>
                    <a:cubicBezTo>
                      <a:pt x="2222376" y="0"/>
                      <a:pt x="2546668" y="318599"/>
                      <a:pt x="2555176" y="715114"/>
                    </a:cubicBezTo>
                    <a:cubicBezTo>
                      <a:pt x="2646063" y="945229"/>
                      <a:pt x="2815509" y="1149545"/>
                      <a:pt x="3050234" y="1286278"/>
                    </a:cubicBezTo>
                    <a:cubicBezTo>
                      <a:pt x="3277270" y="1418531"/>
                      <a:pt x="3529180" y="1466470"/>
                      <a:pt x="3767051" y="1437382"/>
                    </a:cubicBezTo>
                    <a:cubicBezTo>
                      <a:pt x="4043009" y="1173698"/>
                      <a:pt x="4417184" y="1012566"/>
                      <a:pt x="4828995" y="1012566"/>
                    </a:cubicBezTo>
                    <a:cubicBezTo>
                      <a:pt x="5682197" y="1012566"/>
                      <a:pt x="6373853" y="1704222"/>
                      <a:pt x="6373853" y="2557424"/>
                    </a:cubicBezTo>
                    <a:cubicBezTo>
                      <a:pt x="6373853" y="3315640"/>
                      <a:pt x="5827627" y="3946278"/>
                      <a:pt x="5106977" y="4075988"/>
                    </a:cubicBezTo>
                    <a:cubicBezTo>
                      <a:pt x="4860269" y="4198053"/>
                      <a:pt x="4655938" y="4415360"/>
                      <a:pt x="4548276" y="4699239"/>
                    </a:cubicBezTo>
                    <a:cubicBezTo>
                      <a:pt x="4488061" y="4858013"/>
                      <a:pt x="4464290" y="5021251"/>
                      <a:pt x="4473846" y="5178965"/>
                    </a:cubicBezTo>
                    <a:cubicBezTo>
                      <a:pt x="4624448" y="5311033"/>
                      <a:pt x="4718008" y="5505241"/>
                      <a:pt x="4718008" y="5721301"/>
                    </a:cubicBezTo>
                    <a:cubicBezTo>
                      <a:pt x="4718008" y="6125782"/>
                      <a:pt x="4390112" y="6453678"/>
                      <a:pt x="3985631" y="6453678"/>
                    </a:cubicBezTo>
                    <a:cubicBezTo>
                      <a:pt x="3581150" y="6453678"/>
                      <a:pt x="3253254" y="6125782"/>
                      <a:pt x="3253254" y="5721301"/>
                    </a:cubicBezTo>
                    <a:cubicBezTo>
                      <a:pt x="3253254" y="5342100"/>
                      <a:pt x="3541444" y="5030211"/>
                      <a:pt x="3910750" y="4992705"/>
                    </a:cubicBezTo>
                    <a:lnTo>
                      <a:pt x="3970068" y="4989710"/>
                    </a:lnTo>
                    <a:cubicBezTo>
                      <a:pt x="4089426" y="4874941"/>
                      <a:pt x="4186035" y="4731148"/>
                      <a:pt x="4249282" y="4564379"/>
                    </a:cubicBezTo>
                    <a:cubicBezTo>
                      <a:pt x="4318623" y="4381544"/>
                      <a:pt x="4339635" y="4192787"/>
                      <a:pt x="4317136" y="4013436"/>
                    </a:cubicBezTo>
                    <a:cubicBezTo>
                      <a:pt x="4256166" y="3992601"/>
                      <a:pt x="4197322" y="3967056"/>
                      <a:pt x="4140584" y="3937908"/>
                    </a:cubicBezTo>
                    <a:cubicBezTo>
                      <a:pt x="3785942" y="3880704"/>
                      <a:pt x="3361104" y="3968836"/>
                      <a:pt x="2972750" y="4207511"/>
                    </a:cubicBezTo>
                    <a:cubicBezTo>
                      <a:pt x="2649524" y="4406159"/>
                      <a:pt x="2407922" y="4674458"/>
                      <a:pt x="2273557" y="4956562"/>
                    </a:cubicBezTo>
                    <a:cubicBezTo>
                      <a:pt x="2243728" y="5333109"/>
                      <a:pt x="1928537" y="5629160"/>
                      <a:pt x="1544199" y="5629160"/>
                    </a:cubicBezTo>
                    <a:cubicBezTo>
                      <a:pt x="1139718" y="5629161"/>
                      <a:pt x="811822" y="5301265"/>
                      <a:pt x="811822" y="4896783"/>
                    </a:cubicBezTo>
                    <a:cubicBezTo>
                      <a:pt x="811822" y="4517582"/>
                      <a:pt x="1100012" y="4205693"/>
                      <a:pt x="1469317" y="4168187"/>
                    </a:cubicBezTo>
                    <a:cubicBezTo>
                      <a:pt x="1493938" y="4165687"/>
                      <a:pt x="1518919" y="4164406"/>
                      <a:pt x="1544199" y="4164406"/>
                    </a:cubicBezTo>
                    <a:cubicBezTo>
                      <a:pt x="1614188" y="4164406"/>
                      <a:pt x="1681885" y="4174224"/>
                      <a:pt x="1745054" y="4195817"/>
                    </a:cubicBezTo>
                    <a:cubicBezTo>
                      <a:pt x="2080595" y="4225945"/>
                      <a:pt x="2467608" y="4133688"/>
                      <a:pt x="2823912" y="3914711"/>
                    </a:cubicBezTo>
                    <a:cubicBezTo>
                      <a:pt x="3105509" y="3741648"/>
                      <a:pt x="3325152" y="3515718"/>
                      <a:pt x="3465145" y="3273270"/>
                    </a:cubicBezTo>
                    <a:cubicBezTo>
                      <a:pt x="3451578" y="3254462"/>
                      <a:pt x="3441393" y="3233849"/>
                      <a:pt x="3431663" y="3212981"/>
                    </a:cubicBezTo>
                    <a:cubicBezTo>
                      <a:pt x="3160269" y="2960984"/>
                      <a:pt x="2737001" y="2800878"/>
                      <a:pt x="2261862" y="2800878"/>
                    </a:cubicBezTo>
                    <a:cubicBezTo>
                      <a:pt x="1915427" y="2800878"/>
                      <a:pt x="1596569" y="2885993"/>
                      <a:pt x="1343736" y="3029603"/>
                    </a:cubicBezTo>
                    <a:cubicBezTo>
                      <a:pt x="1213416" y="3228799"/>
                      <a:pt x="988216" y="3359981"/>
                      <a:pt x="732377" y="3359981"/>
                    </a:cubicBezTo>
                    <a:cubicBezTo>
                      <a:pt x="327896" y="3359981"/>
                      <a:pt x="0" y="3032085"/>
                      <a:pt x="0" y="2627604"/>
                    </a:cubicBezTo>
                    <a:cubicBezTo>
                      <a:pt x="0" y="2248403"/>
                      <a:pt x="288190" y="1936513"/>
                      <a:pt x="657496" y="1899008"/>
                    </a:cubicBezTo>
                    <a:cubicBezTo>
                      <a:pt x="682116" y="1896508"/>
                      <a:pt x="707097" y="1895227"/>
                      <a:pt x="732377" y="1895227"/>
                    </a:cubicBezTo>
                    <a:cubicBezTo>
                      <a:pt x="990216" y="1895227"/>
                      <a:pt x="1216935" y="2028468"/>
                      <a:pt x="1346404" y="2230521"/>
                    </a:cubicBezTo>
                    <a:cubicBezTo>
                      <a:pt x="1602758" y="2382858"/>
                      <a:pt x="1930881" y="2473491"/>
                      <a:pt x="2288367" y="2473491"/>
                    </a:cubicBezTo>
                    <a:cubicBezTo>
                      <a:pt x="2697774" y="2473492"/>
                      <a:pt x="3068669" y="2354621"/>
                      <a:pt x="3337053" y="2160075"/>
                    </a:cubicBezTo>
                    <a:cubicBezTo>
                      <a:pt x="3340926" y="2141545"/>
                      <a:pt x="3346143" y="2123420"/>
                      <a:pt x="3351687" y="2105436"/>
                    </a:cubicBezTo>
                    <a:cubicBezTo>
                      <a:pt x="3259746" y="1885205"/>
                      <a:pt x="3094211" y="1690778"/>
                      <a:pt x="2868101" y="1559064"/>
                    </a:cubicBezTo>
                    <a:cubicBezTo>
                      <a:pt x="2612420" y="1410124"/>
                      <a:pt x="2325191" y="1368116"/>
                      <a:pt x="2062135" y="1421669"/>
                    </a:cubicBezTo>
                    <a:cubicBezTo>
                      <a:pt x="2020112" y="1439592"/>
                      <a:pt x="1975220" y="1450584"/>
                      <a:pt x="1928800" y="1456357"/>
                    </a:cubicBezTo>
                    <a:cubicBezTo>
                      <a:pt x="1920816" y="1457887"/>
                      <a:pt x="1913196" y="1460508"/>
                      <a:pt x="1905608" y="1463212"/>
                    </a:cubicBezTo>
                    <a:lnTo>
                      <a:pt x="1907728" y="1459572"/>
                    </a:lnTo>
                    <a:cubicBezTo>
                      <a:pt x="1880177" y="1463133"/>
                      <a:pt x="1852113" y="1464754"/>
                      <a:pt x="1823671" y="1464754"/>
                    </a:cubicBezTo>
                    <a:cubicBezTo>
                      <a:pt x="1419190" y="1464754"/>
                      <a:pt x="1091294" y="1136858"/>
                      <a:pt x="1091294" y="732377"/>
                    </a:cubicBezTo>
                    <a:cubicBezTo>
                      <a:pt x="1091294" y="353176"/>
                      <a:pt x="1379484" y="41286"/>
                      <a:pt x="1748789" y="3781"/>
                    </a:cubicBezTo>
                    <a:close/>
                  </a:path>
                </a:pathLst>
              </a:custGeom>
              <a:solidFill>
                <a:schemeClr val="bg1">
                  <a:lumMod val="95000"/>
                </a:schemeClr>
              </a:solidFill>
              <a:ln w="3175" cap="flat" cmpd="sng" algn="ctr">
                <a:solidFill>
                  <a:schemeClr val="bg1">
                    <a:lumMod val="75000"/>
                  </a:schemeClr>
                </a:solidFill>
                <a:prstDash val="solid"/>
              </a:ln>
              <a:effectLst>
                <a:innerShdw blurRad="381000">
                  <a:schemeClr val="bg1">
                    <a:lumMod val="65000"/>
                  </a:schemeClr>
                </a:innerShdw>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ysClr val="window" lastClr="FFFFFF"/>
                  </a:solidFill>
                  <a:effectLst/>
                  <a:uLnTx/>
                  <a:uFillTx/>
                  <a:latin typeface="Calibri" panose="020F0502020204030204"/>
                  <a:ea typeface="+mn-ea"/>
                  <a:cs typeface="+mn-cs"/>
                </a:endParaRPr>
              </a:p>
            </p:txBody>
          </p:sp>
          <p:sp>
            <p:nvSpPr>
              <p:cNvPr id="62" name="TextBox 75"/>
              <p:cNvSpPr txBox="1"/>
              <p:nvPr/>
            </p:nvSpPr>
            <p:spPr>
              <a:xfrm>
                <a:off x="-1008532" y="181388"/>
                <a:ext cx="2973859" cy="136852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p:txBody>
          </p:sp>
          <p:sp>
            <p:nvSpPr>
              <p:cNvPr id="63" name="TextBox 76"/>
              <p:cNvSpPr txBox="1"/>
              <p:nvPr/>
            </p:nvSpPr>
            <p:spPr>
              <a:xfrm>
                <a:off x="-2176134" y="1987071"/>
                <a:ext cx="2893959" cy="136852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p:txBody>
          </p:sp>
          <p:sp>
            <p:nvSpPr>
              <p:cNvPr id="64" name="TextBox 77"/>
              <p:cNvSpPr txBox="1"/>
              <p:nvPr/>
            </p:nvSpPr>
            <p:spPr>
              <a:xfrm>
                <a:off x="-1337724" y="4347629"/>
                <a:ext cx="3184190" cy="136852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p:txBody>
          </p:sp>
          <p:sp>
            <p:nvSpPr>
              <p:cNvPr id="65" name="TextBox 78"/>
              <p:cNvSpPr txBox="1"/>
              <p:nvPr/>
            </p:nvSpPr>
            <p:spPr>
              <a:xfrm>
                <a:off x="1099823" y="5767753"/>
                <a:ext cx="3031659" cy="136852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a:p>
                <a:pPr marL="285750" lvl="0" indent="-285750">
                  <a:lnSpc>
                    <a:spcPct val="150000"/>
                  </a:lnSpc>
                  <a:buFont typeface="Arial" panose="020B0604020202020204" pitchFamily="34" charset="0"/>
                  <a:buChar char="•"/>
                  <a:defRPr/>
                </a:pPr>
                <a:r>
                  <a:rPr lang="en-US" altLang="zh-CN" sz="1400" kern="0" dirty="0" smtClean="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rPr>
                  <a:t>Lorem ipsum dolor sit</a:t>
                </a:r>
                <a:endParaRPr lang="en-US" altLang="zh-CN" sz="1400" kern="0" dirty="0">
                  <a:solidFill>
                    <a:sysClr val="windowText" lastClr="000000">
                      <a:lumMod val="75000"/>
                      <a:lumOff val="25000"/>
                    </a:sysClr>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89" name="组合 88"/>
            <p:cNvGrpSpPr/>
            <p:nvPr/>
          </p:nvGrpSpPr>
          <p:grpSpPr>
            <a:xfrm>
              <a:off x="8812786" y="2196009"/>
              <a:ext cx="2258501" cy="2192123"/>
              <a:chOff x="2848131" y="1860029"/>
              <a:chExt cx="3922794" cy="3807502"/>
            </a:xfrm>
          </p:grpSpPr>
          <p:grpSp>
            <p:nvGrpSpPr>
              <p:cNvPr id="90" name="组合 89"/>
              <p:cNvGrpSpPr/>
              <p:nvPr/>
            </p:nvGrpSpPr>
            <p:grpSpPr>
              <a:xfrm>
                <a:off x="2848131" y="1860029"/>
                <a:ext cx="3807502" cy="3807502"/>
                <a:chOff x="2848131" y="1860029"/>
                <a:chExt cx="3807502" cy="3807502"/>
              </a:xfrm>
            </p:grpSpPr>
            <p:sp>
              <p:nvSpPr>
                <p:cNvPr id="101" name="椭圆 100"/>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椭圆 101"/>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5" name="文本框 94"/>
              <p:cNvSpPr txBox="1"/>
              <p:nvPr/>
            </p:nvSpPr>
            <p:spPr>
              <a:xfrm>
                <a:off x="2867601" y="3089816"/>
                <a:ext cx="3903324" cy="1331875"/>
              </a:xfrm>
              <a:prstGeom prst="rect">
                <a:avLst/>
              </a:prstGeom>
              <a:noFill/>
            </p:spPr>
            <p:txBody>
              <a:bodyPr wrap="square" rtlCol="0">
                <a:spAutoFit/>
              </a:bodyPr>
              <a:lstStyle/>
              <a:p>
                <a:pPr algn="ctr"/>
                <a:r>
                  <a:rPr lang="en-US" altLang="zh-CN" sz="2000" dirty="0">
                    <a:solidFill>
                      <a:srgbClr val="01AB94"/>
                    </a:solidFill>
                  </a:rPr>
                  <a:t>Click To Add Your Text</a:t>
                </a:r>
                <a:endParaRPr lang="en-US" altLang="zh-CN" sz="2000" dirty="0">
                  <a:solidFill>
                    <a:srgbClr val="01AB94"/>
                  </a:solidFill>
                </a:endParaRPr>
              </a:p>
            </p:txBody>
          </p:sp>
        </p:grpSp>
        <p:grpSp>
          <p:nvGrpSpPr>
            <p:cNvPr id="4" name="组合 3"/>
            <p:cNvGrpSpPr/>
            <p:nvPr/>
          </p:nvGrpSpPr>
          <p:grpSpPr>
            <a:xfrm>
              <a:off x="6941359" y="1155522"/>
              <a:ext cx="951972" cy="928602"/>
              <a:chOff x="6941359" y="1155522"/>
              <a:chExt cx="951972" cy="928602"/>
            </a:xfrm>
          </p:grpSpPr>
          <p:grpSp>
            <p:nvGrpSpPr>
              <p:cNvPr id="110" name="组合 109"/>
              <p:cNvGrpSpPr/>
              <p:nvPr/>
            </p:nvGrpSpPr>
            <p:grpSpPr>
              <a:xfrm>
                <a:off x="6962369" y="1155522"/>
                <a:ext cx="928602" cy="928602"/>
                <a:chOff x="2848131" y="1860029"/>
                <a:chExt cx="3807502" cy="3807502"/>
              </a:xfrm>
            </p:grpSpPr>
            <p:sp>
              <p:nvSpPr>
                <p:cNvPr id="116" name="椭圆 115"/>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 name="椭圆 116"/>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文本框 2"/>
              <p:cNvSpPr txBox="1"/>
              <p:nvPr/>
            </p:nvSpPr>
            <p:spPr>
              <a:xfrm>
                <a:off x="7153491" y="1233346"/>
                <a:ext cx="527709" cy="461665"/>
              </a:xfrm>
              <a:prstGeom prst="rect">
                <a:avLst/>
              </a:prstGeom>
              <a:noFill/>
            </p:spPr>
            <p:txBody>
              <a:bodyPr wrap="none" rtlCol="0">
                <a:spAutoFit/>
              </a:bodyPr>
              <a:lstStyle/>
              <a:p>
                <a:r>
                  <a:rPr lang="en-US" altLang="zh-CN" sz="2400" dirty="0" smtClean="0">
                    <a:solidFill>
                      <a:srgbClr val="01AB94"/>
                    </a:solidFill>
                  </a:rPr>
                  <a:t>01</a:t>
                </a:r>
                <a:endParaRPr lang="zh-CN" altLang="en-US" sz="2400" dirty="0">
                  <a:solidFill>
                    <a:srgbClr val="01AB94"/>
                  </a:solidFill>
                </a:endParaRPr>
              </a:p>
            </p:txBody>
          </p:sp>
          <p:sp>
            <p:nvSpPr>
              <p:cNvPr id="119" name="文本框 118"/>
              <p:cNvSpPr txBox="1"/>
              <p:nvPr/>
            </p:nvSpPr>
            <p:spPr>
              <a:xfrm>
                <a:off x="6941359" y="1558484"/>
                <a:ext cx="951972" cy="400075"/>
              </a:xfrm>
              <a:prstGeom prst="rect">
                <a:avLst/>
              </a:prstGeom>
              <a:noFill/>
            </p:spPr>
            <p:txBody>
              <a:bodyPr wrap="square" rtlCol="0">
                <a:spAutoFit/>
              </a:bodyPr>
              <a:lstStyle/>
              <a:p>
                <a:pPr algn="ctr"/>
                <a:r>
                  <a:rPr lang="en-US" altLang="zh-CN" dirty="0">
                    <a:solidFill>
                      <a:srgbClr val="01AB94"/>
                    </a:solidFill>
                  </a:rPr>
                  <a:t>Text</a:t>
                </a:r>
                <a:endParaRPr lang="en-US" altLang="zh-CN" dirty="0">
                  <a:solidFill>
                    <a:srgbClr val="01AB94"/>
                  </a:solidFill>
                </a:endParaRPr>
              </a:p>
            </p:txBody>
          </p:sp>
        </p:grpSp>
        <p:grpSp>
          <p:nvGrpSpPr>
            <p:cNvPr id="123" name="组合 122"/>
            <p:cNvGrpSpPr/>
            <p:nvPr/>
          </p:nvGrpSpPr>
          <p:grpSpPr>
            <a:xfrm>
              <a:off x="5946455" y="2701597"/>
              <a:ext cx="951972" cy="928602"/>
              <a:chOff x="6941359" y="1155522"/>
              <a:chExt cx="951972" cy="928602"/>
            </a:xfrm>
          </p:grpSpPr>
          <p:grpSp>
            <p:nvGrpSpPr>
              <p:cNvPr id="124" name="组合 123"/>
              <p:cNvGrpSpPr/>
              <p:nvPr/>
            </p:nvGrpSpPr>
            <p:grpSpPr>
              <a:xfrm>
                <a:off x="6962369" y="1155522"/>
                <a:ext cx="928602" cy="928602"/>
                <a:chOff x="2848131" y="1860029"/>
                <a:chExt cx="3807502" cy="3807502"/>
              </a:xfrm>
            </p:grpSpPr>
            <p:sp>
              <p:nvSpPr>
                <p:cNvPr id="127" name="椭圆 126"/>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8" name="椭圆 127"/>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5" name="文本框 124"/>
              <p:cNvSpPr txBox="1"/>
              <p:nvPr/>
            </p:nvSpPr>
            <p:spPr>
              <a:xfrm>
                <a:off x="7153491" y="1233346"/>
                <a:ext cx="571636" cy="500094"/>
              </a:xfrm>
              <a:prstGeom prst="rect">
                <a:avLst/>
              </a:prstGeom>
              <a:noFill/>
            </p:spPr>
            <p:txBody>
              <a:bodyPr wrap="none" rtlCol="0">
                <a:spAutoFit/>
              </a:bodyPr>
              <a:lstStyle/>
              <a:p>
                <a:r>
                  <a:rPr lang="en-US" altLang="zh-CN" sz="2400" dirty="0" smtClean="0">
                    <a:solidFill>
                      <a:srgbClr val="F3908C"/>
                    </a:solidFill>
                  </a:rPr>
                  <a:t>02</a:t>
                </a:r>
                <a:endParaRPr lang="zh-CN" altLang="en-US" sz="2400" dirty="0">
                  <a:solidFill>
                    <a:srgbClr val="F3908C"/>
                  </a:solidFill>
                </a:endParaRPr>
              </a:p>
            </p:txBody>
          </p:sp>
          <p:sp>
            <p:nvSpPr>
              <p:cNvPr id="126" name="文本框 125"/>
              <p:cNvSpPr txBox="1"/>
              <p:nvPr/>
            </p:nvSpPr>
            <p:spPr>
              <a:xfrm>
                <a:off x="6941359" y="1558484"/>
                <a:ext cx="951972" cy="400075"/>
              </a:xfrm>
              <a:prstGeom prst="rect">
                <a:avLst/>
              </a:prstGeom>
              <a:noFill/>
            </p:spPr>
            <p:txBody>
              <a:bodyPr wrap="square" rtlCol="0">
                <a:spAutoFit/>
              </a:bodyPr>
              <a:lstStyle/>
              <a:p>
                <a:pPr algn="ctr"/>
                <a:r>
                  <a:rPr lang="en-US" altLang="zh-CN" dirty="0">
                    <a:solidFill>
                      <a:srgbClr val="F3908C"/>
                    </a:solidFill>
                  </a:rPr>
                  <a:t>Text</a:t>
                </a:r>
                <a:endParaRPr lang="en-US" altLang="zh-CN" dirty="0">
                  <a:solidFill>
                    <a:srgbClr val="F3908C"/>
                  </a:solidFill>
                </a:endParaRPr>
              </a:p>
            </p:txBody>
          </p:sp>
        </p:grpSp>
        <p:grpSp>
          <p:nvGrpSpPr>
            <p:cNvPr id="129" name="组合 128"/>
            <p:cNvGrpSpPr/>
            <p:nvPr/>
          </p:nvGrpSpPr>
          <p:grpSpPr>
            <a:xfrm>
              <a:off x="6520760" y="4645921"/>
              <a:ext cx="951972" cy="928602"/>
              <a:chOff x="6941359" y="1155522"/>
              <a:chExt cx="951972" cy="928602"/>
            </a:xfrm>
          </p:grpSpPr>
          <p:grpSp>
            <p:nvGrpSpPr>
              <p:cNvPr id="130" name="组合 129"/>
              <p:cNvGrpSpPr/>
              <p:nvPr/>
            </p:nvGrpSpPr>
            <p:grpSpPr>
              <a:xfrm>
                <a:off x="6962369" y="1155522"/>
                <a:ext cx="928602" cy="928602"/>
                <a:chOff x="2848131" y="1860029"/>
                <a:chExt cx="3807502" cy="3807502"/>
              </a:xfrm>
            </p:grpSpPr>
            <p:sp>
              <p:nvSpPr>
                <p:cNvPr id="133" name="椭圆 132"/>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4" name="椭圆 133"/>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1" name="文本框 130"/>
              <p:cNvSpPr txBox="1"/>
              <p:nvPr/>
            </p:nvSpPr>
            <p:spPr>
              <a:xfrm>
                <a:off x="7153491" y="1233346"/>
                <a:ext cx="571636" cy="500094"/>
              </a:xfrm>
              <a:prstGeom prst="rect">
                <a:avLst/>
              </a:prstGeom>
              <a:noFill/>
            </p:spPr>
            <p:txBody>
              <a:bodyPr wrap="none" rtlCol="0">
                <a:spAutoFit/>
              </a:bodyPr>
              <a:lstStyle/>
              <a:p>
                <a:r>
                  <a:rPr lang="en-US" altLang="zh-CN" sz="2400" dirty="0" smtClean="0">
                    <a:solidFill>
                      <a:srgbClr val="01AB94"/>
                    </a:solidFill>
                  </a:rPr>
                  <a:t>03</a:t>
                </a:r>
                <a:endParaRPr lang="zh-CN" altLang="en-US" sz="2400" dirty="0">
                  <a:solidFill>
                    <a:srgbClr val="01AB94"/>
                  </a:solidFill>
                </a:endParaRPr>
              </a:p>
            </p:txBody>
          </p:sp>
          <p:sp>
            <p:nvSpPr>
              <p:cNvPr id="132" name="文本框 131"/>
              <p:cNvSpPr txBox="1"/>
              <p:nvPr/>
            </p:nvSpPr>
            <p:spPr>
              <a:xfrm>
                <a:off x="6941359" y="1558484"/>
                <a:ext cx="951972" cy="400075"/>
              </a:xfrm>
              <a:prstGeom prst="rect">
                <a:avLst/>
              </a:prstGeom>
              <a:noFill/>
            </p:spPr>
            <p:txBody>
              <a:bodyPr wrap="square" rtlCol="0">
                <a:spAutoFit/>
              </a:bodyPr>
              <a:lstStyle/>
              <a:p>
                <a:pPr algn="ctr"/>
                <a:r>
                  <a:rPr lang="en-US" altLang="zh-CN" dirty="0">
                    <a:solidFill>
                      <a:srgbClr val="01AB94"/>
                    </a:solidFill>
                  </a:rPr>
                  <a:t>Text</a:t>
                </a:r>
                <a:endParaRPr lang="en-US" altLang="zh-CN" dirty="0">
                  <a:solidFill>
                    <a:srgbClr val="01AB94"/>
                  </a:solidFill>
                </a:endParaRPr>
              </a:p>
            </p:txBody>
          </p:sp>
        </p:grpSp>
        <p:grpSp>
          <p:nvGrpSpPr>
            <p:cNvPr id="135" name="组合 134"/>
            <p:cNvGrpSpPr/>
            <p:nvPr/>
          </p:nvGrpSpPr>
          <p:grpSpPr>
            <a:xfrm>
              <a:off x="8519047" y="5468856"/>
              <a:ext cx="951972" cy="928602"/>
              <a:chOff x="6941359" y="1155522"/>
              <a:chExt cx="951972" cy="928602"/>
            </a:xfrm>
          </p:grpSpPr>
          <p:grpSp>
            <p:nvGrpSpPr>
              <p:cNvPr id="136" name="组合 135"/>
              <p:cNvGrpSpPr/>
              <p:nvPr/>
            </p:nvGrpSpPr>
            <p:grpSpPr>
              <a:xfrm>
                <a:off x="6962369" y="1155522"/>
                <a:ext cx="928602" cy="928602"/>
                <a:chOff x="2848131" y="1860029"/>
                <a:chExt cx="3807502" cy="3807502"/>
              </a:xfrm>
            </p:grpSpPr>
            <p:sp>
              <p:nvSpPr>
                <p:cNvPr id="139" name="椭圆 138"/>
                <p:cNvSpPr/>
                <p:nvPr/>
              </p:nvSpPr>
              <p:spPr>
                <a:xfrm>
                  <a:off x="2848131" y="1860029"/>
                  <a:ext cx="3807502" cy="380750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0" name="椭圆 139"/>
                <p:cNvSpPr/>
                <p:nvPr/>
              </p:nvSpPr>
              <p:spPr>
                <a:xfrm>
                  <a:off x="2936823" y="1948721"/>
                  <a:ext cx="3630119" cy="3630119"/>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7" name="文本框 136"/>
              <p:cNvSpPr txBox="1"/>
              <p:nvPr/>
            </p:nvSpPr>
            <p:spPr>
              <a:xfrm>
                <a:off x="7153491" y="1233346"/>
                <a:ext cx="571636" cy="500094"/>
              </a:xfrm>
              <a:prstGeom prst="rect">
                <a:avLst/>
              </a:prstGeom>
              <a:noFill/>
            </p:spPr>
            <p:txBody>
              <a:bodyPr wrap="none" rtlCol="0">
                <a:spAutoFit/>
              </a:bodyPr>
              <a:lstStyle/>
              <a:p>
                <a:r>
                  <a:rPr lang="en-US" altLang="zh-CN" sz="2400" dirty="0" smtClean="0">
                    <a:solidFill>
                      <a:srgbClr val="01AB94"/>
                    </a:solidFill>
                  </a:rPr>
                  <a:t>04</a:t>
                </a:r>
                <a:endParaRPr lang="zh-CN" altLang="en-US" sz="2400" dirty="0">
                  <a:solidFill>
                    <a:srgbClr val="01AB94"/>
                  </a:solidFill>
                </a:endParaRPr>
              </a:p>
            </p:txBody>
          </p:sp>
          <p:sp>
            <p:nvSpPr>
              <p:cNvPr id="138" name="文本框 137"/>
              <p:cNvSpPr txBox="1"/>
              <p:nvPr/>
            </p:nvSpPr>
            <p:spPr>
              <a:xfrm>
                <a:off x="6941359" y="1558484"/>
                <a:ext cx="951972" cy="400075"/>
              </a:xfrm>
              <a:prstGeom prst="rect">
                <a:avLst/>
              </a:prstGeom>
              <a:noFill/>
            </p:spPr>
            <p:txBody>
              <a:bodyPr wrap="square" rtlCol="0">
                <a:spAutoFit/>
              </a:bodyPr>
              <a:lstStyle/>
              <a:p>
                <a:pPr algn="ctr"/>
                <a:r>
                  <a:rPr lang="en-US" altLang="zh-CN" dirty="0">
                    <a:solidFill>
                      <a:srgbClr val="01AB94"/>
                    </a:solidFill>
                  </a:rPr>
                  <a:t>Text</a:t>
                </a:r>
                <a:endParaRPr lang="en-US" altLang="zh-CN" dirty="0">
                  <a:solidFill>
                    <a:srgbClr val="01AB94"/>
                  </a:solidFill>
                </a:endParaRPr>
              </a:p>
            </p:txBody>
          </p:sp>
        </p:grpSp>
      </p:grpSp>
      <p:cxnSp>
        <p:nvCxnSpPr>
          <p:cNvPr id="10" name="直接连接符 9"/>
          <p:cNvCxnSpPr/>
          <p:nvPr/>
        </p:nvCxnSpPr>
        <p:spPr>
          <a:xfrm flipH="1">
            <a:off x="1640114" y="2159253"/>
            <a:ext cx="5308513" cy="0"/>
          </a:xfrm>
          <a:prstGeom prst="line">
            <a:avLst/>
          </a:prstGeom>
          <a:ln w="3175">
            <a:solidFill>
              <a:srgbClr val="01AB94"/>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flipH="1">
            <a:off x="720898" y="3606490"/>
            <a:ext cx="5308513"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flipH="1">
            <a:off x="1352979" y="5411781"/>
            <a:ext cx="5308513" cy="0"/>
          </a:xfrm>
          <a:prstGeom prst="line">
            <a:avLst/>
          </a:prstGeom>
          <a:ln w="3175">
            <a:solidFill>
              <a:srgbClr val="01AB94"/>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3354176" y="6292409"/>
            <a:ext cx="5466771" cy="221240"/>
            <a:chOff x="3354176" y="6292409"/>
            <a:chExt cx="5466771" cy="221240"/>
          </a:xfrm>
        </p:grpSpPr>
        <p:cxnSp>
          <p:nvCxnSpPr>
            <p:cNvPr id="143" name="直接连接符 142"/>
            <p:cNvCxnSpPr/>
            <p:nvPr/>
          </p:nvCxnSpPr>
          <p:spPr>
            <a:xfrm flipH="1">
              <a:off x="3354176" y="6513647"/>
              <a:ext cx="5308513" cy="0"/>
            </a:xfrm>
            <a:prstGeom prst="line">
              <a:avLst/>
            </a:prstGeom>
            <a:ln w="3175">
              <a:solidFill>
                <a:srgbClr val="01AB94"/>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8662689" y="6292409"/>
              <a:ext cx="158258" cy="221240"/>
            </a:xfrm>
            <a:prstGeom prst="line">
              <a:avLst/>
            </a:prstGeom>
            <a:ln w="3175">
              <a:solidFill>
                <a:srgbClr val="01AB94"/>
              </a:solidFill>
            </a:ln>
          </p:spPr>
          <p:style>
            <a:lnRef idx="1">
              <a:schemeClr val="accent1"/>
            </a:lnRef>
            <a:fillRef idx="0">
              <a:schemeClr val="accent1"/>
            </a:fillRef>
            <a:effectRef idx="0">
              <a:schemeClr val="accent1"/>
            </a:effectRef>
            <a:fontRef idx="minor">
              <a:schemeClr val="tx1"/>
            </a:fontRef>
          </p:style>
        </p:cxnSp>
      </p:grpSp>
      <p:grpSp>
        <p:nvGrpSpPr>
          <p:cNvPr id="47" name="组合 46"/>
          <p:cNvGrpSpPr/>
          <p:nvPr/>
        </p:nvGrpSpPr>
        <p:grpSpPr>
          <a:xfrm>
            <a:off x="515154" y="179664"/>
            <a:ext cx="5171495" cy="646331"/>
            <a:chOff x="515154" y="179664"/>
            <a:chExt cx="5171495" cy="646331"/>
          </a:xfrm>
        </p:grpSpPr>
        <p:sp>
          <p:nvSpPr>
            <p:cNvPr id="48" name="文本框 47"/>
            <p:cNvSpPr txBox="1"/>
            <p:nvPr/>
          </p:nvSpPr>
          <p:spPr>
            <a:xfrm>
              <a:off x="808198" y="179664"/>
              <a:ext cx="4878451" cy="646331"/>
            </a:xfrm>
            <a:prstGeom prst="rect">
              <a:avLst/>
            </a:prstGeom>
            <a:noFill/>
          </p:spPr>
          <p:txBody>
            <a:bodyPr wrap="none" rtlCol="0">
              <a:spAutoFit/>
            </a:bodyPr>
            <a:lstStyle/>
            <a:p>
              <a:r>
                <a:rPr lang="en-US" altLang="zh-CN" sz="3600" b="1" dirty="0" smtClean="0">
                  <a:solidFill>
                    <a:schemeClr val="tx2"/>
                  </a:solidFill>
                </a:rPr>
                <a:t>CLICK TO ADD TITLE</a:t>
              </a:r>
              <a:endParaRPr lang="zh-CN" altLang="en-US" sz="3600" b="1" dirty="0">
                <a:solidFill>
                  <a:schemeClr val="bg2"/>
                </a:solidFill>
              </a:endParaRPr>
            </a:p>
          </p:txBody>
        </p:sp>
        <p:sp>
          <p:nvSpPr>
            <p:cNvPr id="49" name="等腰三角形 48"/>
            <p:cNvSpPr/>
            <p:nvPr/>
          </p:nvSpPr>
          <p:spPr>
            <a:xfrm rot="16200000" flipH="1" flipV="1">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723547" y="1475782"/>
            <a:ext cx="8755767" cy="1338084"/>
            <a:chOff x="736575" y="3188469"/>
            <a:chExt cx="8755767" cy="1338084"/>
          </a:xfrm>
        </p:grpSpPr>
        <p:sp>
          <p:nvSpPr>
            <p:cNvPr id="66" name="圆角矩形 65"/>
            <p:cNvSpPr/>
            <p:nvPr/>
          </p:nvSpPr>
          <p:spPr>
            <a:xfrm flipH="1">
              <a:off x="1020576" y="3307962"/>
              <a:ext cx="8471766" cy="1132577"/>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7" name="组合 6"/>
            <p:cNvGrpSpPr/>
            <p:nvPr/>
          </p:nvGrpSpPr>
          <p:grpSpPr>
            <a:xfrm>
              <a:off x="736575" y="3188469"/>
              <a:ext cx="1338084" cy="1338084"/>
              <a:chOff x="3567745" y="3971974"/>
              <a:chExt cx="1338084" cy="1338084"/>
            </a:xfrm>
          </p:grpSpPr>
          <p:grpSp>
            <p:nvGrpSpPr>
              <p:cNvPr id="5" name="组合 4"/>
              <p:cNvGrpSpPr/>
              <p:nvPr/>
            </p:nvGrpSpPr>
            <p:grpSpPr>
              <a:xfrm>
                <a:off x="3567745" y="3971974"/>
                <a:ext cx="1338084" cy="1338084"/>
                <a:chOff x="5213600" y="2517129"/>
                <a:chExt cx="2023672" cy="2023672"/>
              </a:xfrm>
            </p:grpSpPr>
            <p:sp>
              <p:nvSpPr>
                <p:cNvPr id="59" name="椭圆 58"/>
                <p:cNvSpPr/>
                <p:nvPr/>
              </p:nvSpPr>
              <p:spPr>
                <a:xfrm>
                  <a:off x="5213600" y="2517129"/>
                  <a:ext cx="2023672"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a:off x="5260739" y="2564268"/>
                  <a:ext cx="1929394" cy="192939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1" name="椭圆 60"/>
              <p:cNvSpPr/>
              <p:nvPr/>
            </p:nvSpPr>
            <p:spPr>
              <a:xfrm>
                <a:off x="3695023" y="4099252"/>
                <a:ext cx="1083528" cy="1083528"/>
              </a:xfrm>
              <a:prstGeom prst="ellipse">
                <a:avLst/>
              </a:prstGeom>
              <a:solidFill>
                <a:srgbClr val="01AB94"/>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78" name="文本框 77"/>
            <p:cNvSpPr txBox="1"/>
            <p:nvPr/>
          </p:nvSpPr>
          <p:spPr>
            <a:xfrm>
              <a:off x="950937" y="3613486"/>
              <a:ext cx="878819" cy="461665"/>
            </a:xfrm>
            <a:prstGeom prst="rect">
              <a:avLst/>
            </a:prstGeom>
            <a:noFill/>
          </p:spPr>
          <p:txBody>
            <a:bodyPr wrap="square" rtlCol="0">
              <a:spAutoFit/>
            </a:bodyPr>
            <a:lstStyle/>
            <a:p>
              <a:pPr algn="ctr"/>
              <a:r>
                <a:rPr lang="en-US" altLang="zh-CN" sz="2400" b="1" dirty="0">
                  <a:solidFill>
                    <a:schemeClr val="bg1"/>
                  </a:solidFill>
                </a:rPr>
                <a:t>Text</a:t>
              </a:r>
              <a:endParaRPr lang="en-US" altLang="zh-CN" sz="2400" b="1" dirty="0">
                <a:solidFill>
                  <a:schemeClr val="bg1"/>
                </a:solidFill>
              </a:endParaRPr>
            </a:p>
          </p:txBody>
        </p:sp>
        <p:sp>
          <p:nvSpPr>
            <p:cNvPr id="79" name="TextBox 72"/>
            <p:cNvSpPr txBox="1"/>
            <p:nvPr/>
          </p:nvSpPr>
          <p:spPr>
            <a:xfrm>
              <a:off x="3113405" y="3509441"/>
              <a:ext cx="5261339" cy="73866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Click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here to </a:t>
              </a: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add your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text. Click here to add your text.</a:t>
              </a:r>
              <a:endPar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endParaRPr>
            </a:p>
            <a:p>
              <a:pPr lvl="0" algn="ctr">
                <a:defRPr/>
              </a:pPr>
              <a:r>
                <a:rPr lang="en-US" altLang="zh-CN" sz="1400" kern="0" dirty="0" smtClean="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Click </a:t>
              </a:r>
              <a:r>
                <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here to add your text. Click here to add your text. </a:t>
              </a:r>
              <a:endPar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endParaRPr>
            </a:p>
            <a:p>
              <a:pPr lvl="0" algn="ctr">
                <a:defRPr/>
              </a:pPr>
              <a:r>
                <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Click here to add your text. Click here to add your text. </a:t>
              </a:r>
              <a:endPar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81" name="组合 80"/>
          <p:cNvGrpSpPr/>
          <p:nvPr/>
        </p:nvGrpSpPr>
        <p:grpSpPr>
          <a:xfrm>
            <a:off x="1723547" y="3077454"/>
            <a:ext cx="8755767" cy="1338084"/>
            <a:chOff x="736575" y="3188469"/>
            <a:chExt cx="8755767" cy="1338084"/>
          </a:xfrm>
        </p:grpSpPr>
        <p:sp>
          <p:nvSpPr>
            <p:cNvPr id="82" name="圆角矩形 81"/>
            <p:cNvSpPr/>
            <p:nvPr/>
          </p:nvSpPr>
          <p:spPr>
            <a:xfrm flipH="1">
              <a:off x="1020576" y="3307962"/>
              <a:ext cx="8471766" cy="1132577"/>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83" name="组合 82"/>
            <p:cNvGrpSpPr/>
            <p:nvPr/>
          </p:nvGrpSpPr>
          <p:grpSpPr>
            <a:xfrm>
              <a:off x="736575" y="3188469"/>
              <a:ext cx="1338084" cy="1338084"/>
              <a:chOff x="3567745" y="3971974"/>
              <a:chExt cx="1338084" cy="1338084"/>
            </a:xfrm>
          </p:grpSpPr>
          <p:grpSp>
            <p:nvGrpSpPr>
              <p:cNvPr id="86" name="组合 85"/>
              <p:cNvGrpSpPr/>
              <p:nvPr/>
            </p:nvGrpSpPr>
            <p:grpSpPr>
              <a:xfrm>
                <a:off x="3567745" y="3971974"/>
                <a:ext cx="1338084" cy="1338084"/>
                <a:chOff x="5213600" y="2517129"/>
                <a:chExt cx="2023672" cy="2023672"/>
              </a:xfrm>
            </p:grpSpPr>
            <p:sp>
              <p:nvSpPr>
                <p:cNvPr id="88" name="椭圆 87"/>
                <p:cNvSpPr/>
                <p:nvPr/>
              </p:nvSpPr>
              <p:spPr>
                <a:xfrm>
                  <a:off x="5213600" y="2517129"/>
                  <a:ext cx="2023672"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椭圆 90"/>
                <p:cNvSpPr/>
                <p:nvPr/>
              </p:nvSpPr>
              <p:spPr>
                <a:xfrm>
                  <a:off x="5260739" y="2564268"/>
                  <a:ext cx="1929394" cy="192939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7" name="椭圆 86"/>
              <p:cNvSpPr/>
              <p:nvPr/>
            </p:nvSpPr>
            <p:spPr>
              <a:xfrm>
                <a:off x="3695023" y="4099252"/>
                <a:ext cx="1083528" cy="1083528"/>
              </a:xfrm>
              <a:prstGeom prst="ellipse">
                <a:avLst/>
              </a:prstGeom>
              <a:solidFill>
                <a:srgbClr val="F3908C"/>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84" name="文本框 83"/>
            <p:cNvSpPr txBox="1"/>
            <p:nvPr/>
          </p:nvSpPr>
          <p:spPr>
            <a:xfrm>
              <a:off x="950937" y="3613486"/>
              <a:ext cx="878819" cy="461665"/>
            </a:xfrm>
            <a:prstGeom prst="rect">
              <a:avLst/>
            </a:prstGeom>
            <a:noFill/>
          </p:spPr>
          <p:txBody>
            <a:bodyPr wrap="square" rtlCol="0">
              <a:spAutoFit/>
            </a:bodyPr>
            <a:lstStyle/>
            <a:p>
              <a:pPr algn="ctr"/>
              <a:r>
                <a:rPr lang="en-US" altLang="zh-CN" sz="2400" b="1" dirty="0">
                  <a:solidFill>
                    <a:schemeClr val="bg1"/>
                  </a:solidFill>
                </a:rPr>
                <a:t>Text</a:t>
              </a:r>
              <a:endParaRPr lang="en-US" altLang="zh-CN" sz="2400" b="1" dirty="0">
                <a:solidFill>
                  <a:schemeClr val="bg1"/>
                </a:solidFill>
              </a:endParaRPr>
            </a:p>
          </p:txBody>
        </p:sp>
        <p:sp>
          <p:nvSpPr>
            <p:cNvPr id="85" name="TextBox 72"/>
            <p:cNvSpPr txBox="1"/>
            <p:nvPr/>
          </p:nvSpPr>
          <p:spPr>
            <a:xfrm>
              <a:off x="3113405" y="3509441"/>
              <a:ext cx="5261339" cy="73866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Click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here to </a:t>
              </a: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add your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text. Click here to add your text.</a:t>
              </a:r>
              <a:endPar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endParaRPr>
            </a:p>
            <a:p>
              <a:pPr lvl="0" algn="ctr">
                <a:defRPr/>
              </a:pPr>
              <a:r>
                <a:rPr lang="en-US" altLang="zh-CN" sz="1400" kern="0" dirty="0" smtClean="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Click </a:t>
              </a:r>
              <a:r>
                <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here to add your text. Click here to add your text. </a:t>
              </a:r>
              <a:endPar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endParaRPr>
            </a:p>
            <a:p>
              <a:pPr lvl="0" algn="ctr">
                <a:defRPr/>
              </a:pPr>
              <a:r>
                <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Click here to add your text. Click here to add your text. </a:t>
              </a:r>
              <a:endPar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92" name="组合 91"/>
          <p:cNvGrpSpPr/>
          <p:nvPr/>
        </p:nvGrpSpPr>
        <p:grpSpPr>
          <a:xfrm>
            <a:off x="1723547" y="4679126"/>
            <a:ext cx="8755767" cy="1338084"/>
            <a:chOff x="736575" y="3188469"/>
            <a:chExt cx="8755767" cy="1338084"/>
          </a:xfrm>
        </p:grpSpPr>
        <p:sp>
          <p:nvSpPr>
            <p:cNvPr id="93" name="圆角矩形 92"/>
            <p:cNvSpPr/>
            <p:nvPr/>
          </p:nvSpPr>
          <p:spPr>
            <a:xfrm flipH="1">
              <a:off x="1020576" y="3307962"/>
              <a:ext cx="8471766" cy="1132577"/>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94" name="组合 93"/>
            <p:cNvGrpSpPr/>
            <p:nvPr/>
          </p:nvGrpSpPr>
          <p:grpSpPr>
            <a:xfrm>
              <a:off x="736575" y="3188469"/>
              <a:ext cx="1338084" cy="1338084"/>
              <a:chOff x="3567745" y="3971974"/>
              <a:chExt cx="1338084" cy="1338084"/>
            </a:xfrm>
          </p:grpSpPr>
          <p:grpSp>
            <p:nvGrpSpPr>
              <p:cNvPr id="98" name="组合 97"/>
              <p:cNvGrpSpPr/>
              <p:nvPr/>
            </p:nvGrpSpPr>
            <p:grpSpPr>
              <a:xfrm>
                <a:off x="3567745" y="3971974"/>
                <a:ext cx="1338084" cy="1338084"/>
                <a:chOff x="5213600" y="2517129"/>
                <a:chExt cx="2023672" cy="2023672"/>
              </a:xfrm>
            </p:grpSpPr>
            <p:sp>
              <p:nvSpPr>
                <p:cNvPr id="100" name="椭圆 99"/>
                <p:cNvSpPr/>
                <p:nvPr/>
              </p:nvSpPr>
              <p:spPr>
                <a:xfrm>
                  <a:off x="5213600" y="2517129"/>
                  <a:ext cx="2023672"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椭圆 102"/>
                <p:cNvSpPr/>
                <p:nvPr/>
              </p:nvSpPr>
              <p:spPr>
                <a:xfrm>
                  <a:off x="5260739" y="2564268"/>
                  <a:ext cx="1929394" cy="1929394"/>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9" name="椭圆 98"/>
              <p:cNvSpPr/>
              <p:nvPr/>
            </p:nvSpPr>
            <p:spPr>
              <a:xfrm>
                <a:off x="3695023" y="4099252"/>
                <a:ext cx="1083528" cy="1083528"/>
              </a:xfrm>
              <a:prstGeom prst="ellipse">
                <a:avLst/>
              </a:prstGeom>
              <a:solidFill>
                <a:srgbClr val="01AB94"/>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96" name="文本框 95"/>
            <p:cNvSpPr txBox="1"/>
            <p:nvPr/>
          </p:nvSpPr>
          <p:spPr>
            <a:xfrm>
              <a:off x="950937" y="3613486"/>
              <a:ext cx="878819" cy="461665"/>
            </a:xfrm>
            <a:prstGeom prst="rect">
              <a:avLst/>
            </a:prstGeom>
            <a:noFill/>
          </p:spPr>
          <p:txBody>
            <a:bodyPr wrap="square" rtlCol="0">
              <a:spAutoFit/>
            </a:bodyPr>
            <a:lstStyle/>
            <a:p>
              <a:pPr algn="ctr"/>
              <a:r>
                <a:rPr lang="en-US" altLang="zh-CN" sz="2400" b="1" dirty="0">
                  <a:solidFill>
                    <a:schemeClr val="bg1"/>
                  </a:solidFill>
                </a:rPr>
                <a:t>Text</a:t>
              </a:r>
              <a:endParaRPr lang="en-US" altLang="zh-CN" sz="2400" b="1" dirty="0">
                <a:solidFill>
                  <a:schemeClr val="bg1"/>
                </a:solidFill>
              </a:endParaRPr>
            </a:p>
          </p:txBody>
        </p:sp>
        <p:sp>
          <p:nvSpPr>
            <p:cNvPr id="97" name="TextBox 72"/>
            <p:cNvSpPr txBox="1"/>
            <p:nvPr/>
          </p:nvSpPr>
          <p:spPr>
            <a:xfrm>
              <a:off x="3113405" y="3509441"/>
              <a:ext cx="5261339" cy="73866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Click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here to </a:t>
              </a: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add your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text. Click here to add your text.</a:t>
              </a:r>
              <a:endPar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endParaRPr>
            </a:p>
            <a:p>
              <a:pPr lvl="0" algn="ctr">
                <a:defRPr/>
              </a:pPr>
              <a:r>
                <a:rPr lang="en-US" altLang="zh-CN" sz="1400" kern="0" dirty="0" smtClean="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Click </a:t>
              </a:r>
              <a:r>
                <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here to add your text. Click here to add your text. </a:t>
              </a:r>
              <a:endPar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endParaRPr>
            </a:p>
            <a:p>
              <a:pPr lvl="0" algn="ctr">
                <a:defRPr/>
              </a:pPr>
              <a:r>
                <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rPr>
                <a:t>Click here to add your text. Click here to add your text. </a:t>
              </a:r>
              <a:endParaRPr lang="en-US" altLang="zh-CN" sz="1400" kern="0" dirty="0">
                <a:solidFill>
                  <a:sysClr val="windowText" lastClr="000000">
                    <a:lumMod val="65000"/>
                    <a:lumOff val="35000"/>
                  </a:sysClr>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32" name="组合 31"/>
          <p:cNvGrpSpPr/>
          <p:nvPr/>
        </p:nvGrpSpPr>
        <p:grpSpPr>
          <a:xfrm>
            <a:off x="515154" y="179664"/>
            <a:ext cx="5171495" cy="646331"/>
            <a:chOff x="515154" y="179664"/>
            <a:chExt cx="5171495" cy="646331"/>
          </a:xfrm>
        </p:grpSpPr>
        <p:sp>
          <p:nvSpPr>
            <p:cNvPr id="33" name="文本框 32"/>
            <p:cNvSpPr txBox="1"/>
            <p:nvPr/>
          </p:nvSpPr>
          <p:spPr>
            <a:xfrm>
              <a:off x="808198" y="179664"/>
              <a:ext cx="4878451" cy="646331"/>
            </a:xfrm>
            <a:prstGeom prst="rect">
              <a:avLst/>
            </a:prstGeom>
            <a:noFill/>
          </p:spPr>
          <p:txBody>
            <a:bodyPr wrap="none" rtlCol="0">
              <a:spAutoFit/>
            </a:bodyPr>
            <a:lstStyle/>
            <a:p>
              <a:r>
                <a:rPr lang="en-US" altLang="zh-CN" sz="3600" b="1" dirty="0" smtClean="0">
                  <a:solidFill>
                    <a:schemeClr val="tx2"/>
                  </a:solidFill>
                </a:rPr>
                <a:t>CLICK TO ADD TITLE</a:t>
              </a:r>
              <a:endParaRPr lang="zh-CN" altLang="en-US" sz="3600" b="1" dirty="0">
                <a:solidFill>
                  <a:schemeClr val="bg2"/>
                </a:solidFill>
              </a:endParaRPr>
            </a:p>
          </p:txBody>
        </p:sp>
        <p:sp>
          <p:nvSpPr>
            <p:cNvPr id="34" name="等腰三角形 33"/>
            <p:cNvSpPr/>
            <p:nvPr/>
          </p:nvSpPr>
          <p:spPr>
            <a:xfrm rot="16200000" flipH="1" flipV="1">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377436" y="1536401"/>
            <a:ext cx="9130907" cy="5047979"/>
            <a:chOff x="2567608" y="1478345"/>
            <a:chExt cx="7056784" cy="3901310"/>
          </a:xfrm>
        </p:grpSpPr>
        <p:sp>
          <p:nvSpPr>
            <p:cNvPr id="32" name="圆角矩形 31"/>
            <p:cNvSpPr/>
            <p:nvPr/>
          </p:nvSpPr>
          <p:spPr>
            <a:xfrm>
              <a:off x="2567608" y="1478345"/>
              <a:ext cx="7056784" cy="2880320"/>
            </a:xfrm>
            <a:prstGeom prst="roundRect">
              <a:avLst>
                <a:gd name="adj" fmla="val 996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33" name="圆角矩形 32"/>
            <p:cNvSpPr/>
            <p:nvPr/>
          </p:nvSpPr>
          <p:spPr>
            <a:xfrm>
              <a:off x="3169430" y="3450666"/>
              <a:ext cx="812173" cy="1421303"/>
            </a:xfrm>
            <a:prstGeom prst="roundRect">
              <a:avLst/>
            </a:prstGeom>
            <a:solidFill>
              <a:srgbClr val="F3908C"/>
            </a:solidFill>
            <a:ln w="25400" cap="flat" cmpd="sng" algn="ctr">
              <a:solidFill>
                <a:srgbClr val="F3908C"/>
              </a:solidFill>
              <a:prstDash val="solid"/>
            </a:ln>
            <a:effectLst>
              <a:outerShdw blurRad="50800" dist="50800" dir="2700000" algn="tl" rotWithShape="0">
                <a:prstClr val="black">
                  <a:alpha val="27000"/>
                </a:prstClr>
              </a:outerShdw>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4" name="圆角矩形 33"/>
            <p:cNvSpPr/>
            <p:nvPr/>
          </p:nvSpPr>
          <p:spPr>
            <a:xfrm>
              <a:off x="4184646" y="3958352"/>
              <a:ext cx="812173" cy="1421303"/>
            </a:xfrm>
            <a:prstGeom prst="roundRect">
              <a:avLst/>
            </a:prstGeom>
            <a:solidFill>
              <a:srgbClr val="01AB94"/>
            </a:solidFill>
            <a:ln w="25400" cap="flat" cmpd="sng" algn="ctr">
              <a:solidFill>
                <a:srgbClr val="01AB94"/>
              </a:solidFill>
              <a:prstDash val="solid"/>
            </a:ln>
            <a:effectLst>
              <a:outerShdw blurRad="50800" dist="50800" dir="2700000" algn="tl" rotWithShape="0">
                <a:prstClr val="black">
                  <a:alpha val="27000"/>
                </a:prstClr>
              </a:outerShdw>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5" name="圆角矩形 34"/>
            <p:cNvSpPr/>
            <p:nvPr/>
          </p:nvSpPr>
          <p:spPr>
            <a:xfrm>
              <a:off x="5204741" y="3450666"/>
              <a:ext cx="812173" cy="1421303"/>
            </a:xfrm>
            <a:prstGeom prst="roundRect">
              <a:avLst/>
            </a:prstGeom>
            <a:solidFill>
              <a:srgbClr val="F3908C"/>
            </a:solidFill>
            <a:ln w="25400" cap="flat" cmpd="sng" algn="ctr">
              <a:solidFill>
                <a:srgbClr val="F3908C"/>
              </a:solidFill>
              <a:prstDash val="solid"/>
            </a:ln>
            <a:effectLst>
              <a:outerShdw blurRad="50800" dist="50800" dir="2700000" algn="tl" rotWithShape="0">
                <a:prstClr val="black">
                  <a:alpha val="27000"/>
                </a:prstClr>
              </a:outerShdw>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6" name="圆角矩形 35"/>
            <p:cNvSpPr/>
            <p:nvPr/>
          </p:nvSpPr>
          <p:spPr>
            <a:xfrm>
              <a:off x="6190869" y="3450666"/>
              <a:ext cx="812173" cy="1421303"/>
            </a:xfrm>
            <a:prstGeom prst="roundRect">
              <a:avLst/>
            </a:prstGeom>
            <a:solidFill>
              <a:srgbClr val="F3908C"/>
            </a:solidFill>
            <a:ln w="25400" cap="flat" cmpd="sng" algn="ctr">
              <a:solidFill>
                <a:srgbClr val="F3908C"/>
              </a:solidFill>
              <a:prstDash val="solid"/>
            </a:ln>
            <a:effectLst>
              <a:outerShdw blurRad="50800" dist="50800" dir="2700000" algn="tl" rotWithShape="0">
                <a:prstClr val="black">
                  <a:alpha val="27000"/>
                </a:prstClr>
              </a:outerShdw>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7" name="圆角矩形 36"/>
            <p:cNvSpPr/>
            <p:nvPr/>
          </p:nvSpPr>
          <p:spPr>
            <a:xfrm>
              <a:off x="7162615" y="3450666"/>
              <a:ext cx="812173" cy="1421303"/>
            </a:xfrm>
            <a:prstGeom prst="roundRect">
              <a:avLst/>
            </a:prstGeom>
            <a:solidFill>
              <a:srgbClr val="F3908C"/>
            </a:solidFill>
            <a:ln w="25400" cap="flat" cmpd="sng" algn="ctr">
              <a:solidFill>
                <a:srgbClr val="F3908C"/>
              </a:solidFill>
              <a:prstDash val="solid"/>
            </a:ln>
            <a:effectLst>
              <a:outerShdw blurRad="50800" dist="50800" dir="2700000" algn="tl" rotWithShape="0">
                <a:prstClr val="black">
                  <a:alpha val="27000"/>
                </a:prstClr>
              </a:outerShdw>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8" name="圆角矩形 37"/>
            <p:cNvSpPr/>
            <p:nvPr/>
          </p:nvSpPr>
          <p:spPr>
            <a:xfrm>
              <a:off x="8110150" y="3450666"/>
              <a:ext cx="812173" cy="1421303"/>
            </a:xfrm>
            <a:prstGeom prst="roundRect">
              <a:avLst/>
            </a:prstGeom>
            <a:solidFill>
              <a:srgbClr val="F3908C"/>
            </a:solidFill>
            <a:ln w="25400" cap="flat" cmpd="sng" algn="ctr">
              <a:solidFill>
                <a:srgbClr val="F3908C"/>
              </a:solidFill>
              <a:prstDash val="solid"/>
            </a:ln>
            <a:effectLst>
              <a:outerShdw blurRad="50800" dist="50800" dir="2700000" algn="tl" rotWithShape="0">
                <a:prstClr val="black">
                  <a:alpha val="27000"/>
                </a:prstClr>
              </a:outerShdw>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9" name="圆角矩形 38"/>
            <p:cNvSpPr/>
            <p:nvPr/>
          </p:nvSpPr>
          <p:spPr>
            <a:xfrm>
              <a:off x="2783632" y="1694369"/>
              <a:ext cx="6624736" cy="2376264"/>
            </a:xfrm>
            <a:prstGeom prst="roundRect">
              <a:avLst>
                <a:gd name="adj" fmla="val 11474"/>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40" name="TextBox 28"/>
            <p:cNvSpPr txBox="1"/>
            <p:nvPr/>
          </p:nvSpPr>
          <p:spPr>
            <a:xfrm>
              <a:off x="3440703" y="2318863"/>
              <a:ext cx="1287145" cy="90864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lnSpc>
                  <a:spcPct val="80000"/>
                </a:lnSpc>
                <a:defRPr/>
              </a:pPr>
              <a:r>
                <a:rPr lang="en-US" altLang="zh-CN" sz="4800" b="1" kern="0" dirty="0">
                  <a:ln w="18415" cmpd="sng">
                    <a:noFill/>
                    <a:prstDash val="solid"/>
                  </a:ln>
                  <a:solidFill>
                    <a:sysClr val="window" lastClr="FFFFFF">
                      <a:lumMod val="50000"/>
                    </a:sysClr>
                  </a:solidFill>
                  <a:latin typeface="Agency FB" panose="020B0503020202020204" pitchFamily="34" charset="0"/>
                  <a:ea typeface="微软雅黑" panose="020B0503020204020204" pitchFamily="34" charset="-122"/>
                </a:rPr>
                <a:t>Add</a:t>
              </a:r>
              <a:r>
                <a:rPr kumimoji="0" lang="en-US" altLang="zh-CN" sz="4000" b="1" i="0" u="none" strike="noStrike" kern="0" cap="none" spc="0" normalizeH="0" baseline="0" noProof="0" dirty="0" smtClean="0">
                  <a:ln w="18415" cmpd="sng">
                    <a:noFill/>
                    <a:prstDash val="solid"/>
                  </a:ln>
                  <a:solidFill>
                    <a:sysClr val="window" lastClr="FFFFFF">
                      <a:lumMod val="50000"/>
                    </a:sysClr>
                  </a:solidFill>
                  <a:effectLst/>
                  <a:uLnTx/>
                  <a:uFillTx/>
                  <a:latin typeface="Agency FB" panose="020B0503020202020204" pitchFamily="34" charset="0"/>
                  <a:ea typeface="微软雅黑" panose="020B0503020204020204" pitchFamily="34" charset="-122"/>
                </a:rPr>
                <a:t> text</a:t>
              </a:r>
              <a:endParaRPr kumimoji="0" lang="zh-CN" altLang="en-US" sz="4000" b="1" i="0" u="none" strike="noStrike" kern="0" cap="none" spc="0" normalizeH="0" baseline="0" noProof="0" dirty="0">
                <a:ln w="18415" cmpd="sng">
                  <a:noFill/>
                  <a:prstDash val="solid"/>
                </a:ln>
                <a:solidFill>
                  <a:sysClr val="window" lastClr="FFFFFF">
                    <a:lumMod val="50000"/>
                  </a:sysClr>
                </a:solidFill>
                <a:effectLst/>
                <a:uLnTx/>
                <a:uFillTx/>
                <a:latin typeface="Agency FB" panose="020B0503020202020204" pitchFamily="34" charset="0"/>
                <a:ea typeface="微软雅黑" panose="020B0503020204020204" pitchFamily="34" charset="-122"/>
              </a:endParaRPr>
            </a:p>
          </p:txBody>
        </p:sp>
        <p:sp>
          <p:nvSpPr>
            <p:cNvPr id="41" name="TextBox 29"/>
            <p:cNvSpPr txBox="1"/>
            <p:nvPr/>
          </p:nvSpPr>
          <p:spPr>
            <a:xfrm>
              <a:off x="4933675" y="2198425"/>
              <a:ext cx="4186661" cy="138499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Click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here to </a:t>
              </a: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add your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text. Click here to add your text. Click here to add your text. Click here to add your text. Click here to add your text. Click here to add your text. Click here to add your text. Click here to add your text. Click here to add your text. Click here to add your text. </a:t>
              </a:r>
              <a:endPar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sp>
          <p:nvSpPr>
            <p:cNvPr id="42" name="TextBox 30"/>
            <p:cNvSpPr txBox="1"/>
            <p:nvPr/>
          </p:nvSpPr>
          <p:spPr>
            <a:xfrm>
              <a:off x="3097422" y="4283934"/>
              <a:ext cx="936104" cy="38779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80000"/>
                </a:lnSpc>
                <a:spcBef>
                  <a:spcPts val="0"/>
                </a:spcBef>
                <a:spcAft>
                  <a:spcPts val="0"/>
                </a:spcAft>
                <a:buClrTx/>
                <a:buSzTx/>
                <a:buFontTx/>
                <a:buNone/>
                <a:defRPr/>
              </a:pPr>
              <a:r>
                <a:rPr kumimoji="0" lang="en-US" altLang="zh-CN" sz="2400" b="1" i="0" u="none" strike="noStrike" kern="0" cap="none" spc="0" normalizeH="0" baseline="0" noProof="0" dirty="0" smtClean="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rPr>
                <a:t>Text</a:t>
              </a:r>
              <a:endParaRPr kumimoji="0" lang="zh-CN" altLang="en-US" sz="2400" b="1" i="0" u="none" strike="noStrike" kern="0" cap="none" spc="0" normalizeH="0" baseline="0" noProof="0" dirty="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endParaRPr>
            </a:p>
          </p:txBody>
        </p:sp>
        <p:sp>
          <p:nvSpPr>
            <p:cNvPr id="43" name="TextBox 31"/>
            <p:cNvSpPr txBox="1"/>
            <p:nvPr/>
          </p:nvSpPr>
          <p:spPr>
            <a:xfrm>
              <a:off x="4118413" y="4669003"/>
              <a:ext cx="936104" cy="5355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80000"/>
                </a:lnSpc>
                <a:spcBef>
                  <a:spcPts val="0"/>
                </a:spcBef>
                <a:spcAft>
                  <a:spcPts val="0"/>
                </a:spcAft>
                <a:buClrTx/>
                <a:buSzTx/>
                <a:buFontTx/>
                <a:buNone/>
                <a:defRPr/>
              </a:pPr>
              <a:r>
                <a:rPr kumimoji="0" lang="en-US" altLang="zh-CN" sz="3600" b="1" i="0" u="none" strike="noStrike" kern="0" cap="none" spc="0" normalizeH="0" baseline="0" noProof="0" dirty="0" smtClean="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rPr>
                <a:t>Text</a:t>
              </a:r>
              <a:endParaRPr kumimoji="0" lang="zh-CN" altLang="en-US" sz="3600" b="1" i="0" u="none" strike="noStrike" kern="0" cap="none" spc="0" normalizeH="0" baseline="0" noProof="0" dirty="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endParaRPr>
            </a:p>
          </p:txBody>
        </p:sp>
        <p:sp>
          <p:nvSpPr>
            <p:cNvPr id="44" name="TextBox 32"/>
            <p:cNvSpPr txBox="1"/>
            <p:nvPr/>
          </p:nvSpPr>
          <p:spPr>
            <a:xfrm>
              <a:off x="5147017" y="4283934"/>
              <a:ext cx="936104" cy="38779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80000"/>
                </a:lnSpc>
                <a:spcBef>
                  <a:spcPts val="0"/>
                </a:spcBef>
                <a:spcAft>
                  <a:spcPts val="0"/>
                </a:spcAft>
                <a:buClrTx/>
                <a:buSzTx/>
                <a:buFontTx/>
                <a:buNone/>
                <a:defRPr/>
              </a:pPr>
              <a:r>
                <a:rPr kumimoji="0" lang="en-US" altLang="zh-CN" sz="2400" b="1" i="0" u="none" strike="noStrike" kern="0" cap="none" spc="0" normalizeH="0" baseline="0" noProof="0" dirty="0" smtClean="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rPr>
                <a:t>Text</a:t>
              </a:r>
              <a:endParaRPr kumimoji="0" lang="zh-CN" altLang="en-US" sz="2400" b="1" i="0" u="none" strike="noStrike" kern="0" cap="none" spc="0" normalizeH="0" baseline="0" noProof="0" dirty="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endParaRPr>
            </a:p>
          </p:txBody>
        </p:sp>
        <p:sp>
          <p:nvSpPr>
            <p:cNvPr id="45" name="TextBox 33"/>
            <p:cNvSpPr txBox="1"/>
            <p:nvPr/>
          </p:nvSpPr>
          <p:spPr>
            <a:xfrm>
              <a:off x="6128903" y="4283934"/>
              <a:ext cx="936104" cy="38779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80000"/>
                </a:lnSpc>
                <a:spcBef>
                  <a:spcPts val="0"/>
                </a:spcBef>
                <a:spcAft>
                  <a:spcPts val="0"/>
                </a:spcAft>
                <a:buClrTx/>
                <a:buSzTx/>
                <a:buFontTx/>
                <a:buNone/>
                <a:defRPr/>
              </a:pPr>
              <a:r>
                <a:rPr kumimoji="0" lang="en-US" altLang="zh-CN" sz="2400" b="1" i="0" u="none" strike="noStrike" kern="0" cap="none" spc="0" normalizeH="0" baseline="0" noProof="0" dirty="0" smtClean="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rPr>
                <a:t>Text</a:t>
              </a:r>
              <a:endParaRPr kumimoji="0" lang="zh-CN" altLang="en-US" sz="2400" b="1" i="0" u="none" strike="noStrike" kern="0" cap="none" spc="0" normalizeH="0" baseline="0" noProof="0" dirty="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endParaRPr>
            </a:p>
          </p:txBody>
        </p:sp>
        <p:sp>
          <p:nvSpPr>
            <p:cNvPr id="46" name="TextBox 34"/>
            <p:cNvSpPr txBox="1"/>
            <p:nvPr/>
          </p:nvSpPr>
          <p:spPr>
            <a:xfrm>
              <a:off x="7110789" y="4283934"/>
              <a:ext cx="936104" cy="38779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80000"/>
                </a:lnSpc>
                <a:spcBef>
                  <a:spcPts val="0"/>
                </a:spcBef>
                <a:spcAft>
                  <a:spcPts val="0"/>
                </a:spcAft>
                <a:buClrTx/>
                <a:buSzTx/>
                <a:buFontTx/>
                <a:buNone/>
                <a:defRPr/>
              </a:pPr>
              <a:r>
                <a:rPr kumimoji="0" lang="en-US" altLang="zh-CN" sz="2400" b="1" i="0" u="none" strike="noStrike" kern="0" cap="none" spc="0" normalizeH="0" baseline="0" noProof="0" dirty="0" smtClean="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rPr>
                <a:t>Text</a:t>
              </a:r>
              <a:endParaRPr kumimoji="0" lang="zh-CN" altLang="en-US" sz="2400" b="1" i="0" u="none" strike="noStrike" kern="0" cap="none" spc="0" normalizeH="0" baseline="0" noProof="0" dirty="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endParaRPr>
            </a:p>
          </p:txBody>
        </p:sp>
        <p:sp>
          <p:nvSpPr>
            <p:cNvPr id="47" name="TextBox 35"/>
            <p:cNvSpPr txBox="1"/>
            <p:nvPr/>
          </p:nvSpPr>
          <p:spPr>
            <a:xfrm>
              <a:off x="8066917" y="4283934"/>
              <a:ext cx="936104" cy="38779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80000"/>
                </a:lnSpc>
                <a:spcBef>
                  <a:spcPts val="0"/>
                </a:spcBef>
                <a:spcAft>
                  <a:spcPts val="0"/>
                </a:spcAft>
                <a:buClrTx/>
                <a:buSzTx/>
                <a:buFontTx/>
                <a:buNone/>
                <a:defRPr/>
              </a:pPr>
              <a:r>
                <a:rPr kumimoji="0" lang="en-US" altLang="zh-CN" sz="2400" b="1" i="0" u="none" strike="noStrike" kern="0" cap="none" spc="0" normalizeH="0" baseline="0" noProof="0" dirty="0" smtClean="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rPr>
                <a:t>Text</a:t>
              </a:r>
              <a:endParaRPr kumimoji="0" lang="zh-CN" altLang="en-US" sz="2400" b="1" i="0" u="none" strike="noStrike" kern="0" cap="none" spc="0" normalizeH="0" baseline="0" noProof="0" dirty="0">
                <a:ln w="18415" cmpd="sng">
                  <a:noFill/>
                  <a:prstDash val="solid"/>
                </a:ln>
                <a:solidFill>
                  <a:sysClr val="window" lastClr="FFFFFF"/>
                </a:solidFill>
                <a:effectLst>
                  <a:outerShdw blurRad="50800" dist="38100" dir="5400000" algn="t" rotWithShape="0">
                    <a:prstClr val="black">
                      <a:alpha val="40000"/>
                    </a:prstClr>
                  </a:outerShdw>
                </a:effectLst>
                <a:uLnTx/>
                <a:uFillTx/>
                <a:latin typeface="Agency FB" panose="020B0503020202020204" pitchFamily="34" charset="0"/>
                <a:ea typeface="微软雅黑" panose="020B0503020204020204" pitchFamily="34" charset="-122"/>
              </a:endParaRPr>
            </a:p>
          </p:txBody>
        </p:sp>
      </p:grpSp>
      <p:grpSp>
        <p:nvGrpSpPr>
          <p:cNvPr id="22" name="组合 21"/>
          <p:cNvGrpSpPr/>
          <p:nvPr/>
        </p:nvGrpSpPr>
        <p:grpSpPr>
          <a:xfrm>
            <a:off x="515154" y="179664"/>
            <a:ext cx="5171495" cy="646331"/>
            <a:chOff x="515154" y="179664"/>
            <a:chExt cx="5171495" cy="646331"/>
          </a:xfrm>
        </p:grpSpPr>
        <p:sp>
          <p:nvSpPr>
            <p:cNvPr id="23" name="文本框 22"/>
            <p:cNvSpPr txBox="1"/>
            <p:nvPr/>
          </p:nvSpPr>
          <p:spPr>
            <a:xfrm>
              <a:off x="808198" y="179664"/>
              <a:ext cx="4878451" cy="646331"/>
            </a:xfrm>
            <a:prstGeom prst="rect">
              <a:avLst/>
            </a:prstGeom>
            <a:noFill/>
          </p:spPr>
          <p:txBody>
            <a:bodyPr wrap="none" rtlCol="0">
              <a:spAutoFit/>
            </a:bodyPr>
            <a:lstStyle/>
            <a:p>
              <a:r>
                <a:rPr lang="en-US" altLang="zh-CN" sz="3600" b="1" dirty="0" smtClean="0">
                  <a:solidFill>
                    <a:schemeClr val="tx2"/>
                  </a:solidFill>
                </a:rPr>
                <a:t>CLICK TO ADD TITLE</a:t>
              </a:r>
              <a:endParaRPr lang="zh-CN" altLang="en-US" sz="3600" b="1" dirty="0">
                <a:solidFill>
                  <a:schemeClr val="bg2"/>
                </a:solidFill>
              </a:endParaRPr>
            </a:p>
          </p:txBody>
        </p:sp>
        <p:sp>
          <p:nvSpPr>
            <p:cNvPr id="24" name="等腰三角形 23"/>
            <p:cNvSpPr/>
            <p:nvPr/>
          </p:nvSpPr>
          <p:spPr>
            <a:xfrm rot="16200000" flipH="1" flipV="1">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21"/>
          <p:cNvSpPr/>
          <p:nvPr/>
        </p:nvSpPr>
        <p:spPr>
          <a:xfrm>
            <a:off x="924825" y="3094201"/>
            <a:ext cx="2520280" cy="2520280"/>
          </a:xfrm>
          <a:prstGeom prst="ellipse">
            <a:avLst/>
          </a:prstGeom>
          <a:solidFill>
            <a:srgbClr val="01AB94"/>
          </a:solidFill>
          <a:ln w="25400" cap="flat" cmpd="sng" algn="ctr">
            <a:noFill/>
            <a:prstDash val="solid"/>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3" name="椭圆 22"/>
          <p:cNvSpPr/>
          <p:nvPr/>
        </p:nvSpPr>
        <p:spPr>
          <a:xfrm>
            <a:off x="1029085" y="3080949"/>
            <a:ext cx="2416020" cy="2560036"/>
          </a:xfrm>
          <a:prstGeom prst="ellipse">
            <a:avLst/>
          </a:prstGeom>
          <a:gradFill flip="none" rotWithShape="1">
            <a:gsLst>
              <a:gs pos="33000">
                <a:sysClr val="window" lastClr="FFFFFF">
                  <a:lumMod val="75000"/>
                  <a:shade val="30000"/>
                  <a:satMod val="115000"/>
                </a:sysClr>
              </a:gs>
              <a:gs pos="100000">
                <a:sysClr val="window" lastClr="FFFFFF"/>
              </a:gs>
              <a:gs pos="82000">
                <a:sysClr val="window" lastClr="FFFFFF">
                  <a:lumMod val="75000"/>
                  <a:shade val="100000"/>
                  <a:satMod val="115000"/>
                  <a:alpha val="0"/>
                </a:sysClr>
              </a:gs>
            </a:gsLst>
            <a:path path="circle">
              <a:fillToRect l="50000" t="50000" r="50000" b="50000"/>
            </a:path>
            <a:tileRect/>
          </a:gradFill>
          <a:ln w="25400" cap="flat" cmpd="sng" algn="ctr">
            <a:noFill/>
            <a:prstDash val="solid"/>
          </a:ln>
          <a:effectLst>
            <a:softEdge rad="127000"/>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4" name="椭圆 23"/>
          <p:cNvSpPr/>
          <p:nvPr/>
        </p:nvSpPr>
        <p:spPr>
          <a:xfrm>
            <a:off x="6695423" y="4406099"/>
            <a:ext cx="2014204" cy="2014204"/>
          </a:xfrm>
          <a:prstGeom prst="ellipse">
            <a:avLst/>
          </a:prstGeom>
          <a:solidFill>
            <a:srgbClr val="01AB94"/>
          </a:solidFill>
          <a:ln w="25400" cap="flat" cmpd="sng" algn="ctr">
            <a:noFill/>
            <a:prstDash val="solid"/>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5" name="椭圆 24"/>
          <p:cNvSpPr/>
          <p:nvPr/>
        </p:nvSpPr>
        <p:spPr>
          <a:xfrm>
            <a:off x="6706617" y="4432603"/>
            <a:ext cx="2044824" cy="2161732"/>
          </a:xfrm>
          <a:prstGeom prst="ellipse">
            <a:avLst/>
          </a:prstGeom>
          <a:gradFill flip="none" rotWithShape="1">
            <a:gsLst>
              <a:gs pos="33000">
                <a:sysClr val="window" lastClr="FFFFFF">
                  <a:lumMod val="75000"/>
                  <a:shade val="30000"/>
                  <a:satMod val="115000"/>
                </a:sysClr>
              </a:gs>
              <a:gs pos="100000">
                <a:sysClr val="window" lastClr="FFFFFF"/>
              </a:gs>
              <a:gs pos="82000">
                <a:sysClr val="window" lastClr="FFFFFF">
                  <a:lumMod val="75000"/>
                  <a:shade val="100000"/>
                  <a:satMod val="115000"/>
                  <a:alpha val="0"/>
                </a:sysClr>
              </a:gs>
            </a:gsLst>
            <a:path path="circle">
              <a:fillToRect l="50000" t="50000" r="50000" b="50000"/>
            </a:path>
            <a:tileRect/>
          </a:gradFill>
          <a:ln w="25400" cap="flat" cmpd="sng" algn="ctr">
            <a:noFill/>
            <a:prstDash val="solid"/>
          </a:ln>
          <a:effectLst>
            <a:softEdge rad="127000"/>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6" name="椭圆 25"/>
          <p:cNvSpPr/>
          <p:nvPr/>
        </p:nvSpPr>
        <p:spPr>
          <a:xfrm>
            <a:off x="3900362" y="1483858"/>
            <a:ext cx="3357873" cy="3357873"/>
          </a:xfrm>
          <a:prstGeom prst="ellipse">
            <a:avLst/>
          </a:prstGeom>
          <a:solidFill>
            <a:srgbClr val="F3908C"/>
          </a:solidFill>
          <a:ln w="25400" cap="flat" cmpd="sng" algn="ctr">
            <a:noFill/>
            <a:prstDash val="solid"/>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7" name="椭圆 26"/>
          <p:cNvSpPr/>
          <p:nvPr/>
        </p:nvSpPr>
        <p:spPr>
          <a:xfrm>
            <a:off x="8944093" y="3878806"/>
            <a:ext cx="2382575" cy="2382575"/>
          </a:xfrm>
          <a:prstGeom prst="ellipse">
            <a:avLst/>
          </a:prstGeom>
          <a:solidFill>
            <a:srgbClr val="01AB94"/>
          </a:solidFill>
          <a:ln w="25400" cap="flat" cmpd="sng" algn="ctr">
            <a:noFill/>
            <a:prstDash val="solid"/>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8" name="椭圆 27"/>
          <p:cNvSpPr/>
          <p:nvPr/>
        </p:nvSpPr>
        <p:spPr>
          <a:xfrm>
            <a:off x="4250464" y="1730645"/>
            <a:ext cx="3066527" cy="3241849"/>
          </a:xfrm>
          <a:prstGeom prst="ellipse">
            <a:avLst/>
          </a:prstGeom>
          <a:gradFill flip="none" rotWithShape="1">
            <a:gsLst>
              <a:gs pos="33000">
                <a:sysClr val="window" lastClr="FFFFFF">
                  <a:lumMod val="75000"/>
                  <a:shade val="30000"/>
                  <a:satMod val="115000"/>
                </a:sysClr>
              </a:gs>
              <a:gs pos="100000">
                <a:sysClr val="window" lastClr="FFFFFF"/>
              </a:gs>
              <a:gs pos="82000">
                <a:sysClr val="window" lastClr="FFFFFF">
                  <a:lumMod val="75000"/>
                  <a:shade val="100000"/>
                  <a:satMod val="115000"/>
                  <a:alpha val="0"/>
                </a:sysClr>
              </a:gs>
            </a:gsLst>
            <a:path path="circle">
              <a:fillToRect l="50000" t="50000" r="50000" b="50000"/>
            </a:path>
            <a:tileRect/>
          </a:gradFill>
          <a:ln w="25400" cap="flat" cmpd="sng" algn="ctr">
            <a:noFill/>
            <a:prstDash val="solid"/>
          </a:ln>
          <a:effectLst>
            <a:softEdge rad="127000"/>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9" name="矩形 4"/>
          <p:cNvSpPr/>
          <p:nvPr/>
        </p:nvSpPr>
        <p:spPr>
          <a:xfrm rot="20235757">
            <a:off x="1079362" y="2284545"/>
            <a:ext cx="6088485" cy="2972808"/>
          </a:xfrm>
          <a:custGeom>
            <a:avLst/>
            <a:gdLst/>
            <a:ahLst/>
            <a:cxnLst/>
            <a:rect l="l" t="t" r="r" b="b"/>
            <a:pathLst>
              <a:path w="6636810" h="3240537">
                <a:moveTo>
                  <a:pt x="5995706" y="329447"/>
                </a:moveTo>
                <a:cubicBezTo>
                  <a:pt x="6708608" y="870225"/>
                  <a:pt x="6848141" y="1886532"/>
                  <a:pt x="6307363" y="2599433"/>
                </a:cubicBezTo>
                <a:cubicBezTo>
                  <a:pt x="5766586" y="3312335"/>
                  <a:pt x="4750279" y="3451868"/>
                  <a:pt x="4037377" y="2911090"/>
                </a:cubicBezTo>
                <a:cubicBezTo>
                  <a:pt x="3834697" y="2757346"/>
                  <a:pt x="3678362" y="2565165"/>
                  <a:pt x="3572521" y="2351592"/>
                </a:cubicBezTo>
                <a:cubicBezTo>
                  <a:pt x="3382613" y="2221161"/>
                  <a:pt x="3125137" y="2125355"/>
                  <a:pt x="2835026" y="2089472"/>
                </a:cubicBezTo>
                <a:cubicBezTo>
                  <a:pt x="2470925" y="2044438"/>
                  <a:pt x="2133683" y="2103468"/>
                  <a:pt x="1902855" y="2234479"/>
                </a:cubicBezTo>
                <a:cubicBezTo>
                  <a:pt x="1508230" y="2603881"/>
                  <a:pt x="893457" y="2645913"/>
                  <a:pt x="448097" y="2308081"/>
                </a:cubicBezTo>
                <a:cubicBezTo>
                  <a:pt x="-50183" y="1930106"/>
                  <a:pt x="-147709" y="1219762"/>
                  <a:pt x="230265" y="721482"/>
                </a:cubicBezTo>
                <a:cubicBezTo>
                  <a:pt x="608240" y="223202"/>
                  <a:pt x="1318584" y="125676"/>
                  <a:pt x="1816864" y="503651"/>
                </a:cubicBezTo>
                <a:cubicBezTo>
                  <a:pt x="1922519" y="583796"/>
                  <a:pt x="2010155" y="678885"/>
                  <a:pt x="2077971" y="784443"/>
                </a:cubicBezTo>
                <a:cubicBezTo>
                  <a:pt x="2289760" y="902821"/>
                  <a:pt x="2577725" y="972444"/>
                  <a:pt x="2893769" y="967396"/>
                </a:cubicBezTo>
                <a:cubicBezTo>
                  <a:pt x="3168575" y="963007"/>
                  <a:pt x="3420358" y="902868"/>
                  <a:pt x="3617906" y="804590"/>
                </a:cubicBezTo>
                <a:cubicBezTo>
                  <a:pt x="3649441" y="748230"/>
                  <a:pt x="3685719" y="693837"/>
                  <a:pt x="3725720" y="641104"/>
                </a:cubicBezTo>
                <a:cubicBezTo>
                  <a:pt x="4266498" y="-71797"/>
                  <a:pt x="5282805" y="-211331"/>
                  <a:pt x="5995706" y="329447"/>
                </a:cubicBezTo>
                <a:close/>
              </a:path>
            </a:pathLst>
          </a:custGeom>
          <a:gradFill flip="none" rotWithShape="1">
            <a:gsLst>
              <a:gs pos="0">
                <a:srgbClr val="E6E6E6"/>
              </a:gs>
              <a:gs pos="100000">
                <a:sysClr val="window" lastClr="FFFFFF"/>
              </a:gs>
            </a:gsLst>
            <a:path path="circle">
              <a:fillToRect r="100000" b="100000"/>
            </a:path>
            <a:tileRect l="-100000" t="-100000"/>
          </a:gradFill>
          <a:ln w="25400" cap="flat" cmpd="sng" algn="ctr">
            <a:solidFill>
              <a:sysClr val="window" lastClr="FFFFFF"/>
            </a:solidFill>
            <a:prstDash val="solid"/>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0" name="椭圆 29"/>
          <p:cNvSpPr/>
          <p:nvPr/>
        </p:nvSpPr>
        <p:spPr>
          <a:xfrm>
            <a:off x="4099143" y="1673378"/>
            <a:ext cx="2943068" cy="2977076"/>
          </a:xfrm>
          <a:prstGeom prst="ellipse">
            <a:avLst/>
          </a:prstGeom>
          <a:gradFill flip="none" rotWithShape="1">
            <a:gsLst>
              <a:gs pos="33000">
                <a:sysClr val="window" lastClr="FFFFFF">
                  <a:lumMod val="75000"/>
                  <a:shade val="30000"/>
                  <a:satMod val="115000"/>
                </a:sysClr>
              </a:gs>
              <a:gs pos="100000">
                <a:sysClr val="window" lastClr="FFFFFF"/>
              </a:gs>
              <a:gs pos="82000">
                <a:sysClr val="window" lastClr="FFFFFF">
                  <a:lumMod val="75000"/>
                  <a:shade val="100000"/>
                  <a:satMod val="115000"/>
                  <a:alpha val="0"/>
                </a:sysClr>
              </a:gs>
            </a:gsLst>
            <a:path path="circle">
              <a:fillToRect l="50000" t="50000" r="50000" b="50000"/>
            </a:path>
            <a:tileRect/>
          </a:gradFill>
          <a:ln w="25400" cap="flat" cmpd="sng" algn="ctr">
            <a:noFill/>
            <a:prstDash val="solid"/>
          </a:ln>
          <a:effectLst>
            <a:softEdge rad="127000"/>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31" name="矩形 4"/>
          <p:cNvSpPr/>
          <p:nvPr/>
        </p:nvSpPr>
        <p:spPr>
          <a:xfrm rot="13415964">
            <a:off x="3927560" y="2804934"/>
            <a:ext cx="5240837" cy="2558929"/>
          </a:xfrm>
          <a:custGeom>
            <a:avLst/>
            <a:gdLst/>
            <a:ahLst/>
            <a:cxnLst/>
            <a:rect l="l" t="t" r="r" b="b"/>
            <a:pathLst>
              <a:path w="6636810" h="3240537">
                <a:moveTo>
                  <a:pt x="5995706" y="329447"/>
                </a:moveTo>
                <a:cubicBezTo>
                  <a:pt x="6708608" y="870225"/>
                  <a:pt x="6848141" y="1886532"/>
                  <a:pt x="6307363" y="2599433"/>
                </a:cubicBezTo>
                <a:cubicBezTo>
                  <a:pt x="5766586" y="3312335"/>
                  <a:pt x="4750279" y="3451868"/>
                  <a:pt x="4037377" y="2911090"/>
                </a:cubicBezTo>
                <a:cubicBezTo>
                  <a:pt x="3834697" y="2757346"/>
                  <a:pt x="3678362" y="2565165"/>
                  <a:pt x="3572521" y="2351592"/>
                </a:cubicBezTo>
                <a:cubicBezTo>
                  <a:pt x="3382613" y="2221161"/>
                  <a:pt x="3125137" y="2125355"/>
                  <a:pt x="2835026" y="2089472"/>
                </a:cubicBezTo>
                <a:cubicBezTo>
                  <a:pt x="2470925" y="2044438"/>
                  <a:pt x="2133683" y="2103468"/>
                  <a:pt x="1902855" y="2234479"/>
                </a:cubicBezTo>
                <a:cubicBezTo>
                  <a:pt x="1508230" y="2603881"/>
                  <a:pt x="893457" y="2645913"/>
                  <a:pt x="448097" y="2308081"/>
                </a:cubicBezTo>
                <a:cubicBezTo>
                  <a:pt x="-50183" y="1930106"/>
                  <a:pt x="-147709" y="1219762"/>
                  <a:pt x="230265" y="721482"/>
                </a:cubicBezTo>
                <a:cubicBezTo>
                  <a:pt x="608240" y="223202"/>
                  <a:pt x="1318584" y="125676"/>
                  <a:pt x="1816864" y="503651"/>
                </a:cubicBezTo>
                <a:cubicBezTo>
                  <a:pt x="1922519" y="583796"/>
                  <a:pt x="2010155" y="678885"/>
                  <a:pt x="2077971" y="784443"/>
                </a:cubicBezTo>
                <a:cubicBezTo>
                  <a:pt x="2289760" y="902821"/>
                  <a:pt x="2577725" y="972444"/>
                  <a:pt x="2893769" y="967396"/>
                </a:cubicBezTo>
                <a:cubicBezTo>
                  <a:pt x="3168575" y="963007"/>
                  <a:pt x="3420358" y="902868"/>
                  <a:pt x="3617906" y="804590"/>
                </a:cubicBezTo>
                <a:cubicBezTo>
                  <a:pt x="3649441" y="748230"/>
                  <a:pt x="3685719" y="693837"/>
                  <a:pt x="3725720" y="641104"/>
                </a:cubicBezTo>
                <a:cubicBezTo>
                  <a:pt x="4266498" y="-71797"/>
                  <a:pt x="5282805" y="-211331"/>
                  <a:pt x="5995706" y="329447"/>
                </a:cubicBezTo>
                <a:close/>
              </a:path>
            </a:pathLst>
          </a:custGeom>
          <a:gradFill flip="none" rotWithShape="1">
            <a:gsLst>
              <a:gs pos="0">
                <a:srgbClr val="E6E6E6"/>
              </a:gs>
              <a:gs pos="100000">
                <a:sysClr val="window" lastClr="FFFFFF"/>
              </a:gs>
            </a:gsLst>
            <a:path path="circle">
              <a:fillToRect r="100000" b="100000"/>
            </a:path>
            <a:tileRect l="-100000" t="-100000"/>
          </a:gradFill>
          <a:ln w="25400" cap="flat" cmpd="sng" algn="ctr">
            <a:solidFill>
              <a:sysClr val="window" lastClr="FFFFFF"/>
            </a:solidFill>
            <a:prstDash val="solid"/>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48" name="椭圆 47"/>
          <p:cNvSpPr/>
          <p:nvPr/>
        </p:nvSpPr>
        <p:spPr>
          <a:xfrm>
            <a:off x="6748431" y="4508194"/>
            <a:ext cx="1858956" cy="1805949"/>
          </a:xfrm>
          <a:prstGeom prst="ellipse">
            <a:avLst/>
          </a:prstGeom>
          <a:gradFill flip="none" rotWithShape="1">
            <a:gsLst>
              <a:gs pos="33000">
                <a:sysClr val="window" lastClr="FFFFFF">
                  <a:lumMod val="75000"/>
                  <a:shade val="30000"/>
                  <a:satMod val="115000"/>
                </a:sysClr>
              </a:gs>
              <a:gs pos="100000">
                <a:sysClr val="window" lastClr="FFFFFF"/>
              </a:gs>
              <a:gs pos="82000">
                <a:sysClr val="window" lastClr="FFFFFF">
                  <a:lumMod val="75000"/>
                  <a:shade val="100000"/>
                  <a:satMod val="115000"/>
                  <a:alpha val="0"/>
                </a:sysClr>
              </a:gs>
            </a:gsLst>
            <a:path path="circle">
              <a:fillToRect l="50000" t="50000" r="50000" b="50000"/>
            </a:path>
            <a:tileRect/>
          </a:gradFill>
          <a:ln w="25400" cap="flat" cmpd="sng" algn="ctr">
            <a:noFill/>
            <a:prstDash val="solid"/>
          </a:ln>
          <a:effectLst>
            <a:softEdge rad="127000"/>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49" name="椭圆 48"/>
          <p:cNvSpPr/>
          <p:nvPr/>
        </p:nvSpPr>
        <p:spPr>
          <a:xfrm>
            <a:off x="8889329" y="3971570"/>
            <a:ext cx="2463844" cy="2424043"/>
          </a:xfrm>
          <a:prstGeom prst="ellipse">
            <a:avLst/>
          </a:prstGeom>
          <a:gradFill flip="none" rotWithShape="1">
            <a:gsLst>
              <a:gs pos="33000">
                <a:sysClr val="window" lastClr="FFFFFF">
                  <a:lumMod val="75000"/>
                  <a:shade val="30000"/>
                  <a:satMod val="115000"/>
                </a:sysClr>
              </a:gs>
              <a:gs pos="100000">
                <a:sysClr val="window" lastClr="FFFFFF"/>
              </a:gs>
              <a:gs pos="82000">
                <a:sysClr val="window" lastClr="FFFFFF">
                  <a:lumMod val="75000"/>
                  <a:shade val="100000"/>
                  <a:satMod val="115000"/>
                  <a:alpha val="0"/>
                </a:sysClr>
              </a:gs>
            </a:gsLst>
            <a:path path="circle">
              <a:fillToRect l="50000" t="50000" r="50000" b="50000"/>
            </a:path>
            <a:tileRect/>
          </a:gradFill>
          <a:ln w="25400" cap="flat" cmpd="sng" algn="ctr">
            <a:noFill/>
            <a:prstDash val="solid"/>
          </a:ln>
          <a:effectLst>
            <a:softEdge rad="127000"/>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0" name="矩形 4"/>
          <p:cNvSpPr/>
          <p:nvPr/>
        </p:nvSpPr>
        <p:spPr>
          <a:xfrm rot="20885534">
            <a:off x="6934366" y="4240416"/>
            <a:ext cx="4253329" cy="2076761"/>
          </a:xfrm>
          <a:custGeom>
            <a:avLst/>
            <a:gdLst/>
            <a:ahLst/>
            <a:cxnLst/>
            <a:rect l="l" t="t" r="r" b="b"/>
            <a:pathLst>
              <a:path w="6636810" h="3240537">
                <a:moveTo>
                  <a:pt x="5995706" y="329447"/>
                </a:moveTo>
                <a:cubicBezTo>
                  <a:pt x="6708608" y="870225"/>
                  <a:pt x="6848141" y="1886532"/>
                  <a:pt x="6307363" y="2599433"/>
                </a:cubicBezTo>
                <a:cubicBezTo>
                  <a:pt x="5766586" y="3312335"/>
                  <a:pt x="4750279" y="3451868"/>
                  <a:pt x="4037377" y="2911090"/>
                </a:cubicBezTo>
                <a:cubicBezTo>
                  <a:pt x="3834697" y="2757346"/>
                  <a:pt x="3678362" y="2565165"/>
                  <a:pt x="3572521" y="2351592"/>
                </a:cubicBezTo>
                <a:cubicBezTo>
                  <a:pt x="3382613" y="2221161"/>
                  <a:pt x="3125137" y="2125355"/>
                  <a:pt x="2835026" y="2089472"/>
                </a:cubicBezTo>
                <a:cubicBezTo>
                  <a:pt x="2470925" y="2044438"/>
                  <a:pt x="2133683" y="2103468"/>
                  <a:pt x="1902855" y="2234479"/>
                </a:cubicBezTo>
                <a:cubicBezTo>
                  <a:pt x="1508230" y="2603881"/>
                  <a:pt x="893457" y="2645913"/>
                  <a:pt x="448097" y="2308081"/>
                </a:cubicBezTo>
                <a:cubicBezTo>
                  <a:pt x="-50183" y="1930106"/>
                  <a:pt x="-147709" y="1219762"/>
                  <a:pt x="230265" y="721482"/>
                </a:cubicBezTo>
                <a:cubicBezTo>
                  <a:pt x="608240" y="223202"/>
                  <a:pt x="1318584" y="125676"/>
                  <a:pt x="1816864" y="503651"/>
                </a:cubicBezTo>
                <a:cubicBezTo>
                  <a:pt x="1922519" y="583796"/>
                  <a:pt x="2010155" y="678885"/>
                  <a:pt x="2077971" y="784443"/>
                </a:cubicBezTo>
                <a:cubicBezTo>
                  <a:pt x="2289760" y="902821"/>
                  <a:pt x="2577725" y="972444"/>
                  <a:pt x="2893769" y="967396"/>
                </a:cubicBezTo>
                <a:cubicBezTo>
                  <a:pt x="3168575" y="963007"/>
                  <a:pt x="3420358" y="902868"/>
                  <a:pt x="3617906" y="804590"/>
                </a:cubicBezTo>
                <a:cubicBezTo>
                  <a:pt x="3649441" y="748230"/>
                  <a:pt x="3685719" y="693837"/>
                  <a:pt x="3725720" y="641104"/>
                </a:cubicBezTo>
                <a:cubicBezTo>
                  <a:pt x="4266498" y="-71797"/>
                  <a:pt x="5282805" y="-211331"/>
                  <a:pt x="5995706" y="329447"/>
                </a:cubicBezTo>
                <a:close/>
              </a:path>
            </a:pathLst>
          </a:custGeom>
          <a:gradFill flip="none" rotWithShape="1">
            <a:gsLst>
              <a:gs pos="0">
                <a:srgbClr val="E6E6E6"/>
              </a:gs>
              <a:gs pos="100000">
                <a:sysClr val="window" lastClr="FFFFFF"/>
              </a:gs>
            </a:gsLst>
            <a:lin ang="13500000" scaled="1"/>
            <a:tileRect/>
          </a:gradFill>
          <a:ln w="25400" cap="flat" cmpd="sng" algn="ctr">
            <a:solidFill>
              <a:sysClr val="window" lastClr="FFFFFF"/>
            </a:solidFill>
            <a:prstDash val="solid"/>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51" name="TextBox 39"/>
          <p:cNvSpPr txBox="1"/>
          <p:nvPr/>
        </p:nvSpPr>
        <p:spPr>
          <a:xfrm>
            <a:off x="1343172" y="3836668"/>
            <a:ext cx="1274051" cy="4370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80000"/>
              </a:lnSpc>
              <a:spcBef>
                <a:spcPts val="0"/>
              </a:spcBef>
              <a:spcAft>
                <a:spcPts val="0"/>
              </a:spcAft>
              <a:buClrTx/>
              <a:buSzTx/>
              <a:buFontTx/>
              <a:buNone/>
              <a:defRPr/>
            </a:pPr>
            <a:r>
              <a:rPr kumimoji="0" lang="en-US" altLang="zh-CN" sz="2800" b="1" i="0" u="none" strike="noStrike" kern="0" cap="none" spc="0" normalizeH="0" baseline="0" noProof="0" dirty="0" smtClean="0">
                <a:ln w="18415" cmpd="sng">
                  <a:noFill/>
                  <a:prstDash val="solid"/>
                </a:ln>
                <a:solidFill>
                  <a:srgbClr val="01AB94"/>
                </a:solidFill>
                <a:effectLst/>
                <a:uLnTx/>
                <a:uFillTx/>
                <a:ea typeface="微软雅黑" panose="020B0503020204020204" pitchFamily="34" charset="-122"/>
              </a:rPr>
              <a:t>Step 1</a:t>
            </a:r>
            <a:endParaRPr kumimoji="0" lang="zh-CN" altLang="en-US" sz="2800" b="1" i="0" u="none" strike="noStrike" kern="0" cap="none" spc="0" normalizeH="0" baseline="0" noProof="0" dirty="0">
              <a:ln w="18415" cmpd="sng">
                <a:noFill/>
                <a:prstDash val="solid"/>
              </a:ln>
              <a:solidFill>
                <a:srgbClr val="01AB94"/>
              </a:solidFill>
              <a:effectLst/>
              <a:uLnTx/>
              <a:uFillTx/>
              <a:ea typeface="微软雅黑" panose="020B0503020204020204" pitchFamily="34" charset="-122"/>
            </a:endParaRPr>
          </a:p>
        </p:txBody>
      </p:sp>
      <p:sp>
        <p:nvSpPr>
          <p:cNvPr id="52" name="TextBox 40"/>
          <p:cNvSpPr txBox="1"/>
          <p:nvPr/>
        </p:nvSpPr>
        <p:spPr>
          <a:xfrm>
            <a:off x="1349730" y="4255127"/>
            <a:ext cx="1826841" cy="73866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add </a:t>
            </a: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your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text. add your text. add your text. add your text.</a:t>
            </a:r>
            <a:endPar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sp>
        <p:nvSpPr>
          <p:cNvPr id="56" name="TextBox 41"/>
          <p:cNvSpPr txBox="1"/>
          <p:nvPr/>
        </p:nvSpPr>
        <p:spPr>
          <a:xfrm>
            <a:off x="4660199" y="2275946"/>
            <a:ext cx="2399592" cy="5355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80000"/>
              </a:lnSpc>
              <a:spcBef>
                <a:spcPts val="0"/>
              </a:spcBef>
              <a:spcAft>
                <a:spcPts val="0"/>
              </a:spcAft>
              <a:buClrTx/>
              <a:buSzTx/>
              <a:buFontTx/>
              <a:buNone/>
              <a:defRPr/>
            </a:pPr>
            <a:r>
              <a:rPr kumimoji="0" lang="en-US" altLang="zh-CN" sz="3600" b="1" i="0" u="none" strike="noStrike" kern="0" cap="none" spc="0" normalizeH="0" baseline="0" noProof="0" dirty="0" smtClean="0">
                <a:ln w="18415" cmpd="sng">
                  <a:noFill/>
                  <a:prstDash val="solid"/>
                </a:ln>
                <a:solidFill>
                  <a:srgbClr val="F3908C"/>
                </a:solidFill>
                <a:effectLst/>
                <a:uLnTx/>
                <a:uFillTx/>
                <a:ea typeface="微软雅黑" panose="020B0503020204020204" pitchFamily="34" charset="-122"/>
              </a:rPr>
              <a:t>Step 2</a:t>
            </a:r>
            <a:endParaRPr kumimoji="0" lang="zh-CN" altLang="en-US" sz="3600" b="1" i="0" u="none" strike="noStrike" kern="0" cap="none" spc="0" normalizeH="0" baseline="0" noProof="0" dirty="0">
              <a:ln w="18415" cmpd="sng">
                <a:noFill/>
                <a:prstDash val="solid"/>
              </a:ln>
              <a:solidFill>
                <a:srgbClr val="F3908C"/>
              </a:solidFill>
              <a:effectLst/>
              <a:uLnTx/>
              <a:uFillTx/>
              <a:ea typeface="微软雅黑" panose="020B0503020204020204" pitchFamily="34" charset="-122"/>
            </a:endParaRPr>
          </a:p>
        </p:txBody>
      </p:sp>
      <p:sp>
        <p:nvSpPr>
          <p:cNvPr id="57" name="TextBox 42"/>
          <p:cNvSpPr txBox="1"/>
          <p:nvPr/>
        </p:nvSpPr>
        <p:spPr>
          <a:xfrm>
            <a:off x="4666756" y="2766413"/>
            <a:ext cx="2225691" cy="116955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add </a:t>
            </a: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your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text. add your text. add your text. add your text. add your text. add your text. add your text. add your text.</a:t>
            </a:r>
            <a:endPar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sp>
        <p:nvSpPr>
          <p:cNvPr id="58" name="TextBox 43"/>
          <p:cNvSpPr txBox="1"/>
          <p:nvPr/>
        </p:nvSpPr>
        <p:spPr>
          <a:xfrm>
            <a:off x="7040004" y="4933556"/>
            <a:ext cx="1274051" cy="33855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80000"/>
              </a:lnSpc>
              <a:spcBef>
                <a:spcPts val="0"/>
              </a:spcBef>
              <a:spcAft>
                <a:spcPts val="0"/>
              </a:spcAft>
              <a:buClrTx/>
              <a:buSzTx/>
              <a:buFontTx/>
              <a:buNone/>
              <a:defRPr/>
            </a:pPr>
            <a:r>
              <a:rPr kumimoji="0" lang="en-US" altLang="zh-CN" sz="2000" b="1" i="0" u="none" strike="noStrike" kern="0" cap="none" spc="0" normalizeH="0" baseline="0" noProof="0" dirty="0" smtClean="0">
                <a:ln w="18415" cmpd="sng">
                  <a:noFill/>
                  <a:prstDash val="solid"/>
                </a:ln>
                <a:solidFill>
                  <a:srgbClr val="01AB94"/>
                </a:solidFill>
                <a:effectLst/>
                <a:uLnTx/>
                <a:uFillTx/>
                <a:ea typeface="微软雅黑" panose="020B0503020204020204" pitchFamily="34" charset="-122"/>
              </a:rPr>
              <a:t>Step 3</a:t>
            </a:r>
            <a:endParaRPr kumimoji="0" lang="zh-CN" altLang="en-US" sz="2000" b="1" i="0" u="none" strike="noStrike" kern="0" cap="none" spc="0" normalizeH="0" baseline="0" noProof="0" dirty="0">
              <a:ln w="18415" cmpd="sng">
                <a:noFill/>
                <a:prstDash val="solid"/>
              </a:ln>
              <a:solidFill>
                <a:srgbClr val="01AB94"/>
              </a:solidFill>
              <a:effectLst/>
              <a:uLnTx/>
              <a:uFillTx/>
              <a:ea typeface="微软雅黑" panose="020B0503020204020204" pitchFamily="34" charset="-122"/>
            </a:endParaRPr>
          </a:p>
        </p:txBody>
      </p:sp>
      <p:sp>
        <p:nvSpPr>
          <p:cNvPr id="59" name="TextBox 44"/>
          <p:cNvSpPr txBox="1"/>
          <p:nvPr/>
        </p:nvSpPr>
        <p:spPr>
          <a:xfrm>
            <a:off x="7043020" y="5227134"/>
            <a:ext cx="1361595" cy="73866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add </a:t>
            </a: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your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text. add your text. add your text. </a:t>
            </a:r>
            <a:endPar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sp>
        <p:nvSpPr>
          <p:cNvPr id="60" name="TextBox 45"/>
          <p:cNvSpPr txBox="1"/>
          <p:nvPr/>
        </p:nvSpPr>
        <p:spPr>
          <a:xfrm>
            <a:off x="9321377" y="4542640"/>
            <a:ext cx="1274051" cy="4370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80000"/>
              </a:lnSpc>
              <a:spcBef>
                <a:spcPts val="0"/>
              </a:spcBef>
              <a:spcAft>
                <a:spcPts val="0"/>
              </a:spcAft>
              <a:buClrTx/>
              <a:buSzTx/>
              <a:buFontTx/>
              <a:buNone/>
              <a:defRPr/>
            </a:pPr>
            <a:r>
              <a:rPr kumimoji="0" lang="en-US" altLang="zh-CN" sz="2800" b="1" i="0" u="none" strike="noStrike" kern="0" cap="none" spc="0" normalizeH="0" baseline="0" noProof="0" dirty="0" smtClean="0">
                <a:ln w="18415" cmpd="sng">
                  <a:noFill/>
                  <a:prstDash val="solid"/>
                </a:ln>
                <a:solidFill>
                  <a:srgbClr val="01AB94"/>
                </a:solidFill>
                <a:effectLst/>
                <a:uLnTx/>
                <a:uFillTx/>
                <a:ea typeface="微软雅黑" panose="020B0503020204020204" pitchFamily="34" charset="-122"/>
              </a:rPr>
              <a:t>Step 4</a:t>
            </a:r>
            <a:endParaRPr kumimoji="0" lang="zh-CN" altLang="en-US" sz="2800" b="1" i="0" u="none" strike="noStrike" kern="0" cap="none" spc="0" normalizeH="0" baseline="0" noProof="0" dirty="0">
              <a:ln w="18415" cmpd="sng">
                <a:noFill/>
                <a:prstDash val="solid"/>
              </a:ln>
              <a:solidFill>
                <a:srgbClr val="01AB94"/>
              </a:solidFill>
              <a:effectLst/>
              <a:uLnTx/>
              <a:uFillTx/>
              <a:ea typeface="微软雅黑" panose="020B0503020204020204" pitchFamily="34" charset="-122"/>
            </a:endParaRPr>
          </a:p>
        </p:txBody>
      </p:sp>
      <p:sp>
        <p:nvSpPr>
          <p:cNvPr id="61" name="TextBox 46"/>
          <p:cNvSpPr txBox="1"/>
          <p:nvPr/>
        </p:nvSpPr>
        <p:spPr>
          <a:xfrm>
            <a:off x="9327935" y="4961099"/>
            <a:ext cx="1826841" cy="73866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add </a:t>
            </a:r>
            <a:r>
              <a:rPr kumimoji="0" lang="en-US" altLang="zh-CN" sz="1400" b="0" i="0" u="none" strike="noStrike" kern="0" cap="none" spc="0" normalizeH="0" baseline="0" noProof="0" dirty="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your </a:t>
            </a:r>
            <a:r>
              <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rPr>
              <a:t>text. add your text. add your text. add your text.</a:t>
            </a:r>
            <a:endParaRPr kumimoji="0" lang="en-US" altLang="zh-CN" sz="1400" b="0" i="0" u="none" strike="noStrike" kern="0" cap="none" spc="0" normalizeH="0" baseline="0" noProof="0" dirty="0" smtClean="0">
              <a:ln>
                <a:noFill/>
              </a:ln>
              <a:solidFill>
                <a:sysClr val="windowText" lastClr="000000">
                  <a:lumMod val="65000"/>
                  <a:lumOff val="35000"/>
                </a:sysClr>
              </a:solidFill>
              <a:effectLst/>
              <a:uLnTx/>
              <a:uFillTx/>
              <a:latin typeface="Arial" panose="020B0604020202020204" pitchFamily="34" charset="0"/>
              <a:ea typeface="微软雅黑" panose="020B0503020204020204" pitchFamily="34" charset="-122"/>
              <a:cs typeface="Arial" panose="020B0604020202020204" pitchFamily="34" charset="0"/>
            </a:endParaRPr>
          </a:p>
        </p:txBody>
      </p:sp>
      <p:grpSp>
        <p:nvGrpSpPr>
          <p:cNvPr id="32" name="组合 31"/>
          <p:cNvGrpSpPr/>
          <p:nvPr/>
        </p:nvGrpSpPr>
        <p:grpSpPr>
          <a:xfrm>
            <a:off x="515154" y="179664"/>
            <a:ext cx="5171495" cy="646331"/>
            <a:chOff x="515154" y="179664"/>
            <a:chExt cx="5171495" cy="646331"/>
          </a:xfrm>
        </p:grpSpPr>
        <p:sp>
          <p:nvSpPr>
            <p:cNvPr id="33" name="文本框 32"/>
            <p:cNvSpPr txBox="1"/>
            <p:nvPr/>
          </p:nvSpPr>
          <p:spPr>
            <a:xfrm>
              <a:off x="808198" y="179664"/>
              <a:ext cx="4878451" cy="646331"/>
            </a:xfrm>
            <a:prstGeom prst="rect">
              <a:avLst/>
            </a:prstGeom>
            <a:noFill/>
          </p:spPr>
          <p:txBody>
            <a:bodyPr wrap="none" rtlCol="0">
              <a:spAutoFit/>
            </a:bodyPr>
            <a:lstStyle/>
            <a:p>
              <a:r>
                <a:rPr lang="en-US" altLang="zh-CN" sz="3600" b="1" dirty="0" smtClean="0">
                  <a:solidFill>
                    <a:schemeClr val="tx2"/>
                  </a:solidFill>
                </a:rPr>
                <a:t>CLICK TO ADD TITLE</a:t>
              </a:r>
              <a:endParaRPr lang="zh-CN" altLang="en-US" sz="3600" b="1" dirty="0">
                <a:solidFill>
                  <a:schemeClr val="bg2"/>
                </a:solidFill>
              </a:endParaRPr>
            </a:p>
          </p:txBody>
        </p:sp>
        <p:sp>
          <p:nvSpPr>
            <p:cNvPr id="34" name="等腰三角形 33"/>
            <p:cNvSpPr/>
            <p:nvPr/>
          </p:nvSpPr>
          <p:spPr>
            <a:xfrm rot="16200000" flipH="1" flipV="1">
              <a:off x="412677" y="425879"/>
              <a:ext cx="410698" cy="205744"/>
            </a:xfrm>
            <a:prstGeom prst="triangle">
              <a:avLst/>
            </a:prstGeom>
            <a:solidFill>
              <a:srgbClr val="01AB94"/>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www.freeppt7.com-Best powerpoint templates free download-slideshow">
  <a:themeElements>
    <a:clrScheme name="自定义 22">
      <a:dk1>
        <a:sysClr val="windowText" lastClr="000000"/>
      </a:dk1>
      <a:lt1>
        <a:sysClr val="window" lastClr="FFFFFF"/>
      </a:lt1>
      <a:dk2>
        <a:srgbClr val="01AB95"/>
      </a:dk2>
      <a:lt2>
        <a:srgbClr val="F3908C"/>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chemeClr val="bg1"/>
            </a:gs>
            <a:gs pos="100000">
              <a:srgbClr val="DDDEDD"/>
            </a:gs>
          </a:gsLst>
          <a:lin ang="6000000" scaled="0"/>
          <a:tileRect/>
        </a:gradFill>
        <a:ln w="28575">
          <a:solidFill>
            <a:schemeClr val="bg1"/>
          </a:solidFill>
        </a:ln>
        <a:effectLst>
          <a:outerShdw blurRad="279400" dist="254000" dir="8100000" algn="tr" rotWithShape="0">
            <a:prstClr val="black">
              <a:alpha val="40000"/>
            </a:prstClr>
          </a:outerShdw>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3808</Words>
  <Application>WPS 演示</Application>
  <PresentationFormat>宽屏</PresentationFormat>
  <Paragraphs>252</Paragraphs>
  <Slides>11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11</vt:i4>
      </vt:variant>
    </vt:vector>
  </HeadingPairs>
  <TitlesOfParts>
    <vt:vector size="25" baseType="lpstr">
      <vt:lpstr>Arial</vt:lpstr>
      <vt:lpstr>宋体</vt:lpstr>
      <vt:lpstr>Wingdings</vt:lpstr>
      <vt:lpstr>Segoe UI</vt:lpstr>
      <vt:lpstr>微软雅黑</vt:lpstr>
      <vt:lpstr>Calibri</vt:lpstr>
      <vt:lpstr>Agency FB</vt:lpstr>
      <vt:lpstr>Bodoni MT Condensed</vt:lpstr>
      <vt:lpstr>Arial Unicode MS</vt:lpstr>
      <vt:lpstr>Arial Black</vt:lpstr>
      <vt:lpstr>Meiryo</vt:lpstr>
      <vt:lpstr>Calibri</vt:lpstr>
      <vt:lpstr>Yu Gothic</vt:lpstr>
      <vt:lpstr>www.freeppt7.com-Best powerpoint templates free download-slideshow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http://www.loveppt.com/</dc:creator>
  <cp:lastModifiedBy>kwl6163com</cp:lastModifiedBy>
  <cp:revision>34</cp:revision>
  <dcterms:created xsi:type="dcterms:W3CDTF">2014-07-15T12:53:00Z</dcterms:created>
  <dcterms:modified xsi:type="dcterms:W3CDTF">2018-09-02T13:44:30Z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