
<file path=[Content_Types].xml><?xml version="1.0" encoding="utf-8"?>
<Types xmlns="http://schemas.openxmlformats.org/package/2006/content-types">
  <Default Extension="jpeg" ContentType="image/jpe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74" r:id="rId7"/>
    <p:sldId id="268" r:id="rId8"/>
    <p:sldId id="273" r:id="rId9"/>
    <p:sldId id="267" r:id="rId10"/>
    <p:sldId id="271" r:id="rId11"/>
    <p:sldId id="270" r:id="rId12"/>
    <p:sldId id="269" r:id="rId13"/>
    <p:sldId id="261" r:id="rId14"/>
    <p:sldId id="264" r:id="rId15"/>
    <p:sldId id="28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35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1" autoAdjust="0"/>
  </p:normalViewPr>
  <p:slideViewPr>
    <p:cSldViewPr snapToGrid="0" showGuides="1">
      <p:cViewPr varScale="1">
        <p:scale>
          <a:sx n="83" d="100"/>
          <a:sy n="83" d="100"/>
        </p:scale>
        <p:origin x="420" y="90"/>
      </p:cViewPr>
      <p:guideLst>
        <p:guide orient="horz" pos="2183"/>
        <p:guide pos="3863"/>
        <p:guide orient="horz" pos="3113"/>
        <p:guide orient="horz" pos="1094"/>
        <p:guide orient="horz" pos="2727"/>
        <p:guide orient="horz" pos="1684"/>
        <p:guide orient="horz" pos="368"/>
        <p:guide orient="horz" pos="3906"/>
        <p:guide pos="370"/>
        <p:guide pos="7310"/>
        <p:guide orient="horz" pos="2931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400" b="1" i="0" u="none" strike="noStrike" kern="1200" spc="0" baseline="0">
                <a:solidFill>
                  <a:srgbClr val="6F6E7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pPr>
            <a:r>
              <a:rPr lang="en-US" altLang="zh-CN" sz="2400" b="0" dirty="0" smtClean="0">
                <a:solidFill>
                  <a:srgbClr val="6F6E7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400" b="0" dirty="0">
              <a:solidFill>
                <a:srgbClr val="6F6E7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951644100580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B535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743626062322946"/>
                  <c:y val="-0.077344499709849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2e9f9113-dde8-40a3-a444-9a0acffd0f35}" type="CATEGORYNAME">
                      <a:t>[CATEGORY NAME]</a:t>
                    </a:fld>
                    <a:endParaRPr lang="en-US" altLang="zh-CN" b="0" i="0" u="none" strike="noStrike" baseline="0" dirty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938385269121813"/>
                  <c:y val="0.080106803270915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90e1f26a-b306-4e6a-922b-ca11cac83f40}" type="CATEGORYNAME">
                      <a:t>[CATEGORY NAME]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9773371104816"/>
                  <c:y val="0.0741524078151874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2c6f21e6-0143-4e6d-b108-cc12ddb1faf9}" type="CATEGORYNAME">
                      <a:t>[CATEGORY NAME]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743626062322947"/>
                  <c:y val="-0.0635329819045191"/>
                </c:manualLayout>
              </c:layout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6c7a8e46-8036-49c9-99ec-92cf38046e1b}" type="CATEGORYNAME">
                      <a:t>[CATEGORY NAME]</a:t>
                    </a:fld>
                    <a:endParaRPr lang="en-US" altLang="zh-CN" b="0" i="0" u="none" strike="noStrike" baseline="0" smtClean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rgbClr val="706F7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150</c:v>
                </c:pt>
                <c:pt idx="2">
                  <c:v>210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6B5F-ED0D-437B-9A79-F075D74DEA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CA5E9-242A-4AE6-B3B0-7066F408D4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6D9E-E757-4830-9317-DBD7492A5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F86-97AE-4B04-9B06-3C0BD16A18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08163"/>
            <a:ext cx="6096000" cy="3241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88000" y="2621197"/>
            <a:ext cx="5921513" cy="1707916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83733" y="732550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595959"/>
                </a:solidFill>
              </a:rPr>
              <a:t>ADD LOGO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8632" y="2679072"/>
            <a:ext cx="508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NAME OF PRESENTATION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8268" y="3781452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3813" y="5401207"/>
            <a:ext cx="443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ADD YOUR COMPANY NAME</a:t>
            </a:r>
            <a:endParaRPr lang="zh-CN" altLang="en-US" sz="2400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9981" y="2621197"/>
            <a:ext cx="948267" cy="1707916"/>
          </a:xfrm>
          <a:prstGeom prst="rect">
            <a:avLst/>
          </a:prstGeom>
          <a:solidFill>
            <a:srgbClr val="DB535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379" y="783351"/>
            <a:ext cx="508000" cy="50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41646" y="1504267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0234" y="3421063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4480" y="2108110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amet elit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Morbi ultrices posuere sapien, eu lacinia dui incidunt in.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9840" y="3981360"/>
            <a:ext cx="435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sapien, eu lacinia dui incidunt in.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30985" y="1664731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16345" y="3584971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6" r="3106" b="1121"/>
          <a:stretch>
            <a:fillRect/>
          </a:stretch>
        </p:blipFill>
        <p:spPr>
          <a:xfrm>
            <a:off x="6100981" y="1504267"/>
            <a:ext cx="4733607" cy="1908969"/>
          </a:xfrm>
          <a:custGeom>
            <a:avLst/>
            <a:gdLst>
              <a:gd name="connsiteX0" fmla="*/ 0 w 4733607"/>
              <a:gd name="connsiteY0" fmla="*/ 0 h 1908969"/>
              <a:gd name="connsiteX1" fmla="*/ 4733607 w 4733607"/>
              <a:gd name="connsiteY1" fmla="*/ 0 h 1908969"/>
              <a:gd name="connsiteX2" fmla="*/ 4733607 w 4733607"/>
              <a:gd name="connsiteY2" fmla="*/ 1908969 h 1908969"/>
              <a:gd name="connsiteX3" fmla="*/ 0 w 4733607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607" h="1908969">
                <a:moveTo>
                  <a:pt x="0" y="0"/>
                </a:moveTo>
                <a:lnTo>
                  <a:pt x="4733607" y="0"/>
                </a:lnTo>
                <a:lnTo>
                  <a:pt x="4733607" y="1908969"/>
                </a:lnTo>
                <a:lnTo>
                  <a:pt x="0" y="190896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23133" r="7174" b="12327"/>
          <a:stretch>
            <a:fillRect/>
          </a:stretch>
        </p:blipFill>
        <p:spPr>
          <a:xfrm>
            <a:off x="1346627" y="3421063"/>
            <a:ext cx="4770120" cy="1908969"/>
          </a:xfrm>
          <a:custGeom>
            <a:avLst/>
            <a:gdLst>
              <a:gd name="connsiteX0" fmla="*/ 0 w 4770120"/>
              <a:gd name="connsiteY0" fmla="*/ 0 h 1908969"/>
              <a:gd name="connsiteX1" fmla="*/ 4770120 w 4770120"/>
              <a:gd name="connsiteY1" fmla="*/ 0 h 1908969"/>
              <a:gd name="connsiteX2" fmla="*/ 4770120 w 4770120"/>
              <a:gd name="connsiteY2" fmla="*/ 1908969 h 1908969"/>
              <a:gd name="connsiteX3" fmla="*/ 0 w 4770120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1908969">
                <a:moveTo>
                  <a:pt x="0" y="0"/>
                </a:moveTo>
                <a:lnTo>
                  <a:pt x="4770120" y="0"/>
                </a:lnTo>
                <a:lnTo>
                  <a:pt x="4770120" y="1908969"/>
                </a:lnTo>
                <a:lnTo>
                  <a:pt x="0" y="1908969"/>
                </a:lnTo>
                <a:close/>
              </a:path>
            </a:pathLst>
          </a:custGeom>
        </p:spPr>
      </p:pic>
      <p:sp>
        <p:nvSpPr>
          <p:cNvPr id="17" name="文本框 16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87375" y="1437958"/>
            <a:ext cx="2430780" cy="4428331"/>
            <a:chOff x="587375" y="1773238"/>
            <a:chExt cx="2430780" cy="4428331"/>
          </a:xfrm>
        </p:grpSpPr>
        <p:sp>
          <p:nvSpPr>
            <p:cNvPr id="5" name="文本框 4"/>
            <p:cNvSpPr txBox="1"/>
            <p:nvPr/>
          </p:nvSpPr>
          <p:spPr>
            <a:xfrm>
              <a:off x="1181804" y="1773238"/>
              <a:ext cx="12419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DB5355"/>
                  </a:solidFill>
                  <a:latin typeface="Broadway" panose="04040905080B02020502" pitchFamily="82" charset="0"/>
                </a:rPr>
                <a:t>01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98652" y="2965331"/>
              <a:ext cx="21065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9532" y="1437958"/>
            <a:ext cx="2430780" cy="4428331"/>
            <a:chOff x="587375" y="1773238"/>
            <a:chExt cx="2430780" cy="4428331"/>
          </a:xfrm>
        </p:grpSpPr>
        <p:sp>
          <p:nvSpPr>
            <p:cNvPr id="11" name="文本框 10"/>
            <p:cNvSpPr txBox="1"/>
            <p:nvPr/>
          </p:nvSpPr>
          <p:spPr>
            <a:xfrm>
              <a:off x="1181803" y="1773238"/>
              <a:ext cx="14119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DB5355"/>
                  </a:solidFill>
                  <a:latin typeface="Broadway" panose="04040905080B02020502" pitchFamily="82" charset="0"/>
                </a:rPr>
                <a:t>02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8592" y="2965331"/>
              <a:ext cx="207186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1689" y="1437958"/>
            <a:ext cx="2430780" cy="4428331"/>
            <a:chOff x="587375" y="1773238"/>
            <a:chExt cx="2430780" cy="4428331"/>
          </a:xfrm>
        </p:grpSpPr>
        <p:sp>
          <p:nvSpPr>
            <p:cNvPr id="15" name="文本框 14"/>
            <p:cNvSpPr txBox="1"/>
            <p:nvPr/>
          </p:nvSpPr>
          <p:spPr>
            <a:xfrm>
              <a:off x="1181804" y="1773238"/>
              <a:ext cx="13996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DB5355"/>
                  </a:solidFill>
                  <a:latin typeface="Broadway" panose="04040905080B02020502" pitchFamily="82" charset="0"/>
                </a:rPr>
                <a:t>03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2233" y="2965331"/>
              <a:ext cx="21065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73845" y="1488600"/>
            <a:ext cx="2430780" cy="4428331"/>
            <a:chOff x="587375" y="1773238"/>
            <a:chExt cx="2430780" cy="4428331"/>
          </a:xfrm>
        </p:grpSpPr>
        <p:sp>
          <p:nvSpPr>
            <p:cNvPr id="19" name="文本框 18"/>
            <p:cNvSpPr txBox="1"/>
            <p:nvPr/>
          </p:nvSpPr>
          <p:spPr>
            <a:xfrm>
              <a:off x="1181804" y="1773238"/>
              <a:ext cx="1509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 smtClean="0">
                  <a:solidFill>
                    <a:srgbClr val="DB5355"/>
                  </a:solidFill>
                  <a:latin typeface="Broadway" panose="04040905080B02020502" pitchFamily="82" charset="0"/>
                </a:rPr>
                <a:t>04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2725" y="2965331"/>
              <a:ext cx="21065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Lorem ipsum dolor sit amet, consectetur adipiscing elit. Morbi ultrices posuere sapien, eu lacinia dui incidunt in. 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375" y="2026920"/>
            <a:ext cx="5712779" cy="3611880"/>
            <a:chOff x="714375" y="785813"/>
            <a:chExt cx="7767638" cy="3827463"/>
          </a:xfrm>
          <a:solidFill>
            <a:srgbClr val="706F71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6531044" y="1773238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7734935" y="1946197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altLang="zh-CN" dirty="0" smtClean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amet elit</a:t>
            </a: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531044" y="3184506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7734935" y="3358702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6531044" y="4595774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734935" y="4771207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文本框 182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83443" y="2728153"/>
            <a:ext cx="4178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THANK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6366" y="2728153"/>
            <a:ext cx="3015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DB5355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YOU</a:t>
            </a:r>
            <a:endParaRPr lang="zh-CN" altLang="en-US" sz="8800" b="1" dirty="0">
              <a:solidFill>
                <a:srgbClr val="DB5355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94339" y="5789691"/>
            <a:ext cx="453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ADD YOUR COMPANY NAME</a:t>
            </a:r>
            <a:endParaRPr lang="zh-CN" altLang="en-US" sz="24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713"/>
            <a:ext cx="10535478" cy="5616575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9878" y="1185332"/>
            <a:ext cx="2760133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5292" y="1151950"/>
            <a:ext cx="241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CONTENTS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6765" y="342900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01407" y="3582888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6522" y="2019727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41164" y="2173615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26765" y="483827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06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01407" y="4992161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36104" y="3409122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510746" y="3563010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75861" y="1999849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550503" y="2153737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36104" y="4818395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510746" y="4972283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Title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748" y="0"/>
            <a:ext cx="993913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504" y="164204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0493" y="2117013"/>
            <a:ext cx="53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Title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1295" y="2828744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06448"/>
            <a:ext cx="123642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307080"/>
            <a:ext cx="156972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37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2064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6903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8671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V="1">
            <a:off x="1043940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4630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6992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8872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7208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3964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24128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157095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737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000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0781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5068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500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51606" y="3536949"/>
            <a:ext cx="492443" cy="1135381"/>
            <a:chOff x="1351606" y="3588702"/>
            <a:chExt cx="492443" cy="1135381"/>
          </a:xfrm>
        </p:grpSpPr>
        <p:sp>
          <p:nvSpPr>
            <p:cNvPr id="27" name="五边形 26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51606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38210" y="3536949"/>
            <a:ext cx="492443" cy="1135381"/>
            <a:chOff x="1351610" y="3588702"/>
            <a:chExt cx="492443" cy="1135381"/>
          </a:xfrm>
        </p:grpSpPr>
        <p:sp>
          <p:nvSpPr>
            <p:cNvPr id="31" name="五边形 3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1610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2017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87291" y="3536949"/>
            <a:ext cx="492443" cy="1135381"/>
            <a:chOff x="1351611" y="3588702"/>
            <a:chExt cx="492443" cy="1135381"/>
          </a:xfrm>
        </p:grpSpPr>
        <p:sp>
          <p:nvSpPr>
            <p:cNvPr id="34" name="五边形 3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51611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3073723" y="2028189"/>
            <a:ext cx="492443" cy="1135381"/>
            <a:chOff x="1351603" y="3588702"/>
            <a:chExt cx="492443" cy="1135381"/>
          </a:xfrm>
        </p:grpSpPr>
        <p:sp>
          <p:nvSpPr>
            <p:cNvPr id="48" name="五边形 47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10800000">
            <a:off x="6609403" y="2028189"/>
            <a:ext cx="492443" cy="1135381"/>
            <a:chOff x="1351603" y="3588702"/>
            <a:chExt cx="492443" cy="1135381"/>
          </a:xfrm>
        </p:grpSpPr>
        <p:sp>
          <p:nvSpPr>
            <p:cNvPr id="51" name="五边形 5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10129843" y="2028189"/>
            <a:ext cx="492443" cy="1135381"/>
            <a:chOff x="1351603" y="3588702"/>
            <a:chExt cx="492443" cy="1135381"/>
          </a:xfrm>
        </p:grpSpPr>
        <p:sp>
          <p:nvSpPr>
            <p:cNvPr id="54" name="五边形 5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2018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KSO_Shape"/>
          <p:cNvSpPr/>
          <p:nvPr/>
        </p:nvSpPr>
        <p:spPr bwMode="auto">
          <a:xfrm>
            <a:off x="3512820" y="929640"/>
            <a:ext cx="1287780" cy="1210297"/>
          </a:xfrm>
          <a:custGeom>
            <a:avLst/>
            <a:gdLst>
              <a:gd name="T0" fmla="*/ 781291 w 3494087"/>
              <a:gd name="T1" fmla="*/ 1826651 h 3372310"/>
              <a:gd name="T2" fmla="*/ 671574 w 3494087"/>
              <a:gd name="T3" fmla="*/ 1837363 h 3372310"/>
              <a:gd name="T4" fmla="*/ 713383 w 3494087"/>
              <a:gd name="T5" fmla="*/ 1734558 h 3372310"/>
              <a:gd name="T6" fmla="*/ 645188 w 3494087"/>
              <a:gd name="T7" fmla="*/ 1806659 h 3372310"/>
              <a:gd name="T8" fmla="*/ 837613 w 3494087"/>
              <a:gd name="T9" fmla="*/ 1854154 h 3372310"/>
              <a:gd name="T10" fmla="*/ 790125 w 3494087"/>
              <a:gd name="T11" fmla="*/ 1661700 h 3372310"/>
              <a:gd name="T12" fmla="*/ 2141781 w 3494087"/>
              <a:gd name="T13" fmla="*/ 1300866 h 3372310"/>
              <a:gd name="T14" fmla="*/ 2611588 w 3494087"/>
              <a:gd name="T15" fmla="*/ 1498395 h 3372310"/>
              <a:gd name="T16" fmla="*/ 2513229 w 3494087"/>
              <a:gd name="T17" fmla="*/ 1265993 h 3372310"/>
              <a:gd name="T18" fmla="*/ 1929580 w 3494087"/>
              <a:gd name="T19" fmla="*/ 1123638 h 3372310"/>
              <a:gd name="T20" fmla="*/ 1021971 w 3494087"/>
              <a:gd name="T21" fmla="*/ 847645 h 3372310"/>
              <a:gd name="T22" fmla="*/ 1424515 w 3494087"/>
              <a:gd name="T23" fmla="*/ 1021881 h 3372310"/>
              <a:gd name="T24" fmla="*/ 2167151 w 3494087"/>
              <a:gd name="T25" fmla="*/ 1025784 h 3372310"/>
              <a:gd name="T26" fmla="*/ 2802972 w 3494087"/>
              <a:gd name="T27" fmla="*/ 1298784 h 3372310"/>
              <a:gd name="T28" fmla="*/ 3181706 w 3494087"/>
              <a:gd name="T29" fmla="*/ 1768532 h 3372310"/>
              <a:gd name="T30" fmla="*/ 3350452 w 3494087"/>
              <a:gd name="T31" fmla="*/ 2238540 h 3372310"/>
              <a:gd name="T32" fmla="*/ 3489533 w 3494087"/>
              <a:gd name="T33" fmla="*/ 2655718 h 3372310"/>
              <a:gd name="T34" fmla="*/ 3302053 w 3494087"/>
              <a:gd name="T35" fmla="*/ 2323381 h 3372310"/>
              <a:gd name="T36" fmla="*/ 3101562 w 3494087"/>
              <a:gd name="T37" fmla="*/ 2549276 h 3372310"/>
              <a:gd name="T38" fmla="*/ 2813250 w 3494087"/>
              <a:gd name="T39" fmla="*/ 3259623 h 3372310"/>
              <a:gd name="T40" fmla="*/ 2695375 w 3494087"/>
              <a:gd name="T41" fmla="*/ 3371660 h 3372310"/>
              <a:gd name="T42" fmla="*/ 2178730 w 3494087"/>
              <a:gd name="T43" fmla="*/ 3288120 h 3372310"/>
              <a:gd name="T44" fmla="*/ 1637756 w 3494087"/>
              <a:gd name="T45" fmla="*/ 3167625 h 3372310"/>
              <a:gd name="T46" fmla="*/ 1336954 w 3494087"/>
              <a:gd name="T47" fmla="*/ 3353052 h 3372310"/>
              <a:gd name="T48" fmla="*/ 825253 w 3494087"/>
              <a:gd name="T49" fmla="*/ 3356305 h 3372310"/>
              <a:gd name="T50" fmla="*/ 628535 w 3494087"/>
              <a:gd name="T51" fmla="*/ 2743681 h 3372310"/>
              <a:gd name="T52" fmla="*/ 180195 w 3494087"/>
              <a:gd name="T53" fmla="*/ 2665477 h 3372310"/>
              <a:gd name="T54" fmla="*/ 69736 w 3494087"/>
              <a:gd name="T55" fmla="*/ 2001715 h 3372310"/>
              <a:gd name="T56" fmla="*/ 543577 w 3494087"/>
              <a:gd name="T57" fmla="*/ 1510366 h 3372310"/>
              <a:gd name="T58" fmla="*/ 713103 w 3494087"/>
              <a:gd name="T59" fmla="*/ 1156169 h 3372310"/>
              <a:gd name="T60" fmla="*/ 673161 w 3494087"/>
              <a:gd name="T61" fmla="*/ 806786 h 3372310"/>
              <a:gd name="T62" fmla="*/ 2513912 w 3494087"/>
              <a:gd name="T63" fmla="*/ 301721 h 3372310"/>
              <a:gd name="T64" fmla="*/ 2510401 w 3494087"/>
              <a:gd name="T65" fmla="*/ 457356 h 3372310"/>
              <a:gd name="T66" fmla="*/ 2736414 w 3494087"/>
              <a:gd name="T67" fmla="*/ 610522 h 3372310"/>
              <a:gd name="T68" fmla="*/ 2700002 w 3494087"/>
              <a:gd name="T69" fmla="*/ 702447 h 3372310"/>
              <a:gd name="T70" fmla="*/ 2498827 w 3494087"/>
              <a:gd name="T71" fmla="*/ 683984 h 3372310"/>
              <a:gd name="T72" fmla="*/ 2806116 w 3494087"/>
              <a:gd name="T73" fmla="*/ 776039 h 3372310"/>
              <a:gd name="T74" fmla="*/ 2938239 w 3494087"/>
              <a:gd name="T75" fmla="*/ 674622 h 3372310"/>
              <a:gd name="T76" fmla="*/ 2894675 w 3494087"/>
              <a:gd name="T77" fmla="*/ 507675 h 3372310"/>
              <a:gd name="T78" fmla="*/ 2675034 w 3494087"/>
              <a:gd name="T79" fmla="*/ 346578 h 3372310"/>
              <a:gd name="T80" fmla="*/ 2735894 w 3494087"/>
              <a:gd name="T81" fmla="*/ 337607 h 3372310"/>
              <a:gd name="T82" fmla="*/ 2898446 w 3494087"/>
              <a:gd name="T83" fmla="*/ 298600 h 3372310"/>
              <a:gd name="T84" fmla="*/ 2827183 w 3494087"/>
              <a:gd name="T85" fmla="*/ 125541 h 3372310"/>
              <a:gd name="T86" fmla="*/ 3107814 w 3494087"/>
              <a:gd name="T87" fmla="*/ 406128 h 3372310"/>
              <a:gd name="T88" fmla="*/ 3010673 w 3494087"/>
              <a:gd name="T89" fmla="*/ 798663 h 3372310"/>
              <a:gd name="T90" fmla="*/ 2623797 w 3494087"/>
              <a:gd name="T91" fmla="*/ 914642 h 3372310"/>
              <a:gd name="T92" fmla="*/ 2329772 w 3494087"/>
              <a:gd name="T93" fmla="*/ 648228 h 3372310"/>
              <a:gd name="T94" fmla="*/ 2407797 w 3494087"/>
              <a:gd name="T95" fmla="*/ 251012 h 3372310"/>
              <a:gd name="T96" fmla="*/ 2647016 w 3494087"/>
              <a:gd name="T97" fmla="*/ 70925 h 3372310"/>
              <a:gd name="T98" fmla="*/ 2299636 w 3494087"/>
              <a:gd name="T99" fmla="*/ 341871 h 3372310"/>
              <a:gd name="T100" fmla="*/ 2353910 w 3494087"/>
              <a:gd name="T101" fmla="*/ 787721 h 3372310"/>
              <a:gd name="T102" fmla="*/ 2761811 w 3494087"/>
              <a:gd name="T103" fmla="*/ 967050 h 3372310"/>
              <a:gd name="T104" fmla="*/ 3122988 w 3494087"/>
              <a:gd name="T105" fmla="*/ 713282 h 3372310"/>
              <a:gd name="T106" fmla="*/ 3090319 w 3494087"/>
              <a:gd name="T107" fmla="*/ 265220 h 3372310"/>
              <a:gd name="T108" fmla="*/ 2715737 w 3494087"/>
              <a:gd name="T109" fmla="*/ 0 h 3372310"/>
              <a:gd name="T110" fmla="*/ 3045026 w 3494087"/>
              <a:gd name="T111" fmla="*/ 118165 h 3372310"/>
              <a:gd name="T112" fmla="*/ 3230755 w 3494087"/>
              <a:gd name="T113" fmla="*/ 464590 h 3372310"/>
              <a:gd name="T114" fmla="*/ 3170884 w 3494087"/>
              <a:gd name="T115" fmla="*/ 764296 h 3372310"/>
              <a:gd name="T116" fmla="*/ 2819990 w 3494087"/>
              <a:gd name="T117" fmla="*/ 1024571 h 3372310"/>
              <a:gd name="T118" fmla="*/ 2549791 w 3494087"/>
              <a:gd name="T119" fmla="*/ 1007913 h 3372310"/>
              <a:gd name="T120" fmla="*/ 2221544 w 3494087"/>
              <a:gd name="T121" fmla="*/ 671508 h 3372310"/>
              <a:gd name="T122" fmla="*/ 2211522 w 3494087"/>
              <a:gd name="T123" fmla="*/ 400693 h 3372310"/>
              <a:gd name="T124" fmla="*/ 2491352 w 3494087"/>
              <a:gd name="T125" fmla="*/ 51014 h 337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94087" h="3372310">
                <a:moveTo>
                  <a:pt x="723251" y="1733774"/>
                </a:moveTo>
                <a:lnTo>
                  <a:pt x="726497" y="1733905"/>
                </a:lnTo>
                <a:lnTo>
                  <a:pt x="729743" y="1734036"/>
                </a:lnTo>
                <a:lnTo>
                  <a:pt x="732989" y="1734558"/>
                </a:lnTo>
                <a:lnTo>
                  <a:pt x="736235" y="1735081"/>
                </a:lnTo>
                <a:lnTo>
                  <a:pt x="739352" y="1735864"/>
                </a:lnTo>
                <a:lnTo>
                  <a:pt x="742338" y="1736648"/>
                </a:lnTo>
                <a:lnTo>
                  <a:pt x="745324" y="1737693"/>
                </a:lnTo>
                <a:lnTo>
                  <a:pt x="748311" y="1738869"/>
                </a:lnTo>
                <a:lnTo>
                  <a:pt x="751167" y="1740175"/>
                </a:lnTo>
                <a:lnTo>
                  <a:pt x="753894" y="1741612"/>
                </a:lnTo>
                <a:lnTo>
                  <a:pt x="756621" y="1743180"/>
                </a:lnTo>
                <a:lnTo>
                  <a:pt x="759218" y="1744878"/>
                </a:lnTo>
                <a:lnTo>
                  <a:pt x="761685" y="1746576"/>
                </a:lnTo>
                <a:lnTo>
                  <a:pt x="764152" y="1748535"/>
                </a:lnTo>
                <a:lnTo>
                  <a:pt x="766489" y="1750625"/>
                </a:lnTo>
                <a:lnTo>
                  <a:pt x="768696" y="1752715"/>
                </a:lnTo>
                <a:lnTo>
                  <a:pt x="770904" y="1754936"/>
                </a:lnTo>
                <a:lnTo>
                  <a:pt x="772851" y="1757287"/>
                </a:lnTo>
                <a:lnTo>
                  <a:pt x="774799" y="1759769"/>
                </a:lnTo>
                <a:lnTo>
                  <a:pt x="776617" y="1762382"/>
                </a:lnTo>
                <a:lnTo>
                  <a:pt x="778305" y="1764995"/>
                </a:lnTo>
                <a:lnTo>
                  <a:pt x="779863" y="1767738"/>
                </a:lnTo>
                <a:lnTo>
                  <a:pt x="781291" y="1770481"/>
                </a:lnTo>
                <a:lnTo>
                  <a:pt x="782589" y="1773355"/>
                </a:lnTo>
                <a:lnTo>
                  <a:pt x="783758" y="1776229"/>
                </a:lnTo>
                <a:lnTo>
                  <a:pt x="784667" y="1779233"/>
                </a:lnTo>
                <a:lnTo>
                  <a:pt x="785576" y="1782368"/>
                </a:lnTo>
                <a:lnTo>
                  <a:pt x="786355" y="1785503"/>
                </a:lnTo>
                <a:lnTo>
                  <a:pt x="786874" y="1788638"/>
                </a:lnTo>
                <a:lnTo>
                  <a:pt x="787264" y="1791904"/>
                </a:lnTo>
                <a:lnTo>
                  <a:pt x="787523" y="1795170"/>
                </a:lnTo>
                <a:lnTo>
                  <a:pt x="787653" y="1798566"/>
                </a:lnTo>
                <a:lnTo>
                  <a:pt x="787523" y="1801832"/>
                </a:lnTo>
                <a:lnTo>
                  <a:pt x="787264" y="1805228"/>
                </a:lnTo>
                <a:lnTo>
                  <a:pt x="786874" y="1808363"/>
                </a:lnTo>
                <a:lnTo>
                  <a:pt x="786355" y="1811629"/>
                </a:lnTo>
                <a:lnTo>
                  <a:pt x="785576" y="1814764"/>
                </a:lnTo>
                <a:lnTo>
                  <a:pt x="784667" y="1817769"/>
                </a:lnTo>
                <a:lnTo>
                  <a:pt x="783758" y="1820904"/>
                </a:lnTo>
                <a:lnTo>
                  <a:pt x="782589" y="1823778"/>
                </a:lnTo>
                <a:lnTo>
                  <a:pt x="781291" y="1826651"/>
                </a:lnTo>
                <a:lnTo>
                  <a:pt x="779863" y="1829395"/>
                </a:lnTo>
                <a:lnTo>
                  <a:pt x="778305" y="1832138"/>
                </a:lnTo>
                <a:lnTo>
                  <a:pt x="776617" y="1834750"/>
                </a:lnTo>
                <a:lnTo>
                  <a:pt x="774799" y="1837363"/>
                </a:lnTo>
                <a:lnTo>
                  <a:pt x="772851" y="1839845"/>
                </a:lnTo>
                <a:lnTo>
                  <a:pt x="770904" y="1842196"/>
                </a:lnTo>
                <a:lnTo>
                  <a:pt x="768696" y="1844417"/>
                </a:lnTo>
                <a:lnTo>
                  <a:pt x="766489" y="1846507"/>
                </a:lnTo>
                <a:lnTo>
                  <a:pt x="764152" y="1848597"/>
                </a:lnTo>
                <a:lnTo>
                  <a:pt x="761685" y="1850426"/>
                </a:lnTo>
                <a:lnTo>
                  <a:pt x="759218" y="1852255"/>
                </a:lnTo>
                <a:lnTo>
                  <a:pt x="756621" y="1853953"/>
                </a:lnTo>
                <a:lnTo>
                  <a:pt x="753894" y="1855521"/>
                </a:lnTo>
                <a:lnTo>
                  <a:pt x="751167" y="1856957"/>
                </a:lnTo>
                <a:lnTo>
                  <a:pt x="748311" y="1858264"/>
                </a:lnTo>
                <a:lnTo>
                  <a:pt x="745324" y="1859439"/>
                </a:lnTo>
                <a:lnTo>
                  <a:pt x="742338" y="1860484"/>
                </a:lnTo>
                <a:lnTo>
                  <a:pt x="739352" y="1861268"/>
                </a:lnTo>
                <a:lnTo>
                  <a:pt x="736235" y="1862052"/>
                </a:lnTo>
                <a:lnTo>
                  <a:pt x="732989" y="1862574"/>
                </a:lnTo>
                <a:lnTo>
                  <a:pt x="729743" y="1863097"/>
                </a:lnTo>
                <a:lnTo>
                  <a:pt x="726497" y="1863228"/>
                </a:lnTo>
                <a:lnTo>
                  <a:pt x="723251" y="1863358"/>
                </a:lnTo>
                <a:lnTo>
                  <a:pt x="719875" y="1863228"/>
                </a:lnTo>
                <a:lnTo>
                  <a:pt x="716629" y="1863097"/>
                </a:lnTo>
                <a:lnTo>
                  <a:pt x="713383" y="1862574"/>
                </a:lnTo>
                <a:lnTo>
                  <a:pt x="710267" y="1862052"/>
                </a:lnTo>
                <a:lnTo>
                  <a:pt x="707151" y="1861268"/>
                </a:lnTo>
                <a:lnTo>
                  <a:pt x="704034" y="1860484"/>
                </a:lnTo>
                <a:lnTo>
                  <a:pt x="701048" y="1859439"/>
                </a:lnTo>
                <a:lnTo>
                  <a:pt x="698192" y="1858264"/>
                </a:lnTo>
                <a:lnTo>
                  <a:pt x="695335" y="1856957"/>
                </a:lnTo>
                <a:lnTo>
                  <a:pt x="692478" y="1855521"/>
                </a:lnTo>
                <a:lnTo>
                  <a:pt x="689752" y="1853953"/>
                </a:lnTo>
                <a:lnTo>
                  <a:pt x="687155" y="1852255"/>
                </a:lnTo>
                <a:lnTo>
                  <a:pt x="684688" y="1850426"/>
                </a:lnTo>
                <a:lnTo>
                  <a:pt x="682221" y="1848597"/>
                </a:lnTo>
                <a:lnTo>
                  <a:pt x="679884" y="1846507"/>
                </a:lnTo>
                <a:lnTo>
                  <a:pt x="677676" y="1844417"/>
                </a:lnTo>
                <a:lnTo>
                  <a:pt x="675599" y="1842196"/>
                </a:lnTo>
                <a:lnTo>
                  <a:pt x="673521" y="1839845"/>
                </a:lnTo>
                <a:lnTo>
                  <a:pt x="671574" y="1837363"/>
                </a:lnTo>
                <a:lnTo>
                  <a:pt x="669756" y="1834750"/>
                </a:lnTo>
                <a:lnTo>
                  <a:pt x="668068" y="1832138"/>
                </a:lnTo>
                <a:lnTo>
                  <a:pt x="666640" y="1829395"/>
                </a:lnTo>
                <a:lnTo>
                  <a:pt x="665212" y="1826651"/>
                </a:lnTo>
                <a:lnTo>
                  <a:pt x="663913" y="1823778"/>
                </a:lnTo>
                <a:lnTo>
                  <a:pt x="662745" y="1820904"/>
                </a:lnTo>
                <a:lnTo>
                  <a:pt x="661706" y="1817769"/>
                </a:lnTo>
                <a:lnTo>
                  <a:pt x="660797" y="1814764"/>
                </a:lnTo>
                <a:lnTo>
                  <a:pt x="660148" y="1811629"/>
                </a:lnTo>
                <a:lnTo>
                  <a:pt x="659498" y="1808363"/>
                </a:lnTo>
                <a:lnTo>
                  <a:pt x="659109" y="1805228"/>
                </a:lnTo>
                <a:lnTo>
                  <a:pt x="658849" y="1801832"/>
                </a:lnTo>
                <a:lnTo>
                  <a:pt x="658849" y="1798566"/>
                </a:lnTo>
                <a:lnTo>
                  <a:pt x="658849" y="1795170"/>
                </a:lnTo>
                <a:lnTo>
                  <a:pt x="659109" y="1791904"/>
                </a:lnTo>
                <a:lnTo>
                  <a:pt x="659498" y="1788638"/>
                </a:lnTo>
                <a:lnTo>
                  <a:pt x="660148" y="1785503"/>
                </a:lnTo>
                <a:lnTo>
                  <a:pt x="660797" y="1782368"/>
                </a:lnTo>
                <a:lnTo>
                  <a:pt x="661706" y="1779233"/>
                </a:lnTo>
                <a:lnTo>
                  <a:pt x="662745" y="1776229"/>
                </a:lnTo>
                <a:lnTo>
                  <a:pt x="663913" y="1773355"/>
                </a:lnTo>
                <a:lnTo>
                  <a:pt x="665212" y="1770481"/>
                </a:lnTo>
                <a:lnTo>
                  <a:pt x="666640" y="1767738"/>
                </a:lnTo>
                <a:lnTo>
                  <a:pt x="668068" y="1764995"/>
                </a:lnTo>
                <a:lnTo>
                  <a:pt x="669756" y="1762382"/>
                </a:lnTo>
                <a:lnTo>
                  <a:pt x="671574" y="1759769"/>
                </a:lnTo>
                <a:lnTo>
                  <a:pt x="673521" y="1757287"/>
                </a:lnTo>
                <a:lnTo>
                  <a:pt x="675599" y="1754936"/>
                </a:lnTo>
                <a:lnTo>
                  <a:pt x="677676" y="1752715"/>
                </a:lnTo>
                <a:lnTo>
                  <a:pt x="679884" y="1750625"/>
                </a:lnTo>
                <a:lnTo>
                  <a:pt x="682221" y="1748535"/>
                </a:lnTo>
                <a:lnTo>
                  <a:pt x="684688" y="1746576"/>
                </a:lnTo>
                <a:lnTo>
                  <a:pt x="687155" y="1744878"/>
                </a:lnTo>
                <a:lnTo>
                  <a:pt x="689752" y="1743180"/>
                </a:lnTo>
                <a:lnTo>
                  <a:pt x="692478" y="1741612"/>
                </a:lnTo>
                <a:lnTo>
                  <a:pt x="695335" y="1740175"/>
                </a:lnTo>
                <a:lnTo>
                  <a:pt x="698192" y="1738869"/>
                </a:lnTo>
                <a:lnTo>
                  <a:pt x="701048" y="1737693"/>
                </a:lnTo>
                <a:lnTo>
                  <a:pt x="704034" y="1736648"/>
                </a:lnTo>
                <a:lnTo>
                  <a:pt x="707151" y="1735864"/>
                </a:lnTo>
                <a:lnTo>
                  <a:pt x="710267" y="1735081"/>
                </a:lnTo>
                <a:lnTo>
                  <a:pt x="713383" y="1734558"/>
                </a:lnTo>
                <a:lnTo>
                  <a:pt x="716629" y="1734036"/>
                </a:lnTo>
                <a:lnTo>
                  <a:pt x="719875" y="1733905"/>
                </a:lnTo>
                <a:lnTo>
                  <a:pt x="723251" y="1733774"/>
                </a:lnTo>
                <a:close/>
                <a:moveTo>
                  <a:pt x="755777" y="1656495"/>
                </a:moveTo>
                <a:lnTo>
                  <a:pt x="749792" y="1656625"/>
                </a:lnTo>
                <a:lnTo>
                  <a:pt x="743938" y="1657016"/>
                </a:lnTo>
                <a:lnTo>
                  <a:pt x="738083" y="1657796"/>
                </a:lnTo>
                <a:lnTo>
                  <a:pt x="732358" y="1658837"/>
                </a:lnTo>
                <a:lnTo>
                  <a:pt x="726764" y="1660139"/>
                </a:lnTo>
                <a:lnTo>
                  <a:pt x="721300" y="1661700"/>
                </a:lnTo>
                <a:lnTo>
                  <a:pt x="715965" y="1663522"/>
                </a:lnTo>
                <a:lnTo>
                  <a:pt x="710631" y="1665604"/>
                </a:lnTo>
                <a:lnTo>
                  <a:pt x="705557" y="1667946"/>
                </a:lnTo>
                <a:lnTo>
                  <a:pt x="700613" y="1670419"/>
                </a:lnTo>
                <a:lnTo>
                  <a:pt x="695669" y="1673281"/>
                </a:lnTo>
                <a:lnTo>
                  <a:pt x="690985" y="1676274"/>
                </a:lnTo>
                <a:lnTo>
                  <a:pt x="686432" y="1679527"/>
                </a:lnTo>
                <a:lnTo>
                  <a:pt x="682138" y="1682910"/>
                </a:lnTo>
                <a:lnTo>
                  <a:pt x="677845" y="1686554"/>
                </a:lnTo>
                <a:lnTo>
                  <a:pt x="673811" y="1690458"/>
                </a:lnTo>
                <a:lnTo>
                  <a:pt x="670038" y="1694361"/>
                </a:lnTo>
                <a:lnTo>
                  <a:pt x="666395" y="1698655"/>
                </a:lnTo>
                <a:lnTo>
                  <a:pt x="663013" y="1702949"/>
                </a:lnTo>
                <a:lnTo>
                  <a:pt x="659760" y="1707504"/>
                </a:lnTo>
                <a:lnTo>
                  <a:pt x="656768" y="1712188"/>
                </a:lnTo>
                <a:lnTo>
                  <a:pt x="653905" y="1717133"/>
                </a:lnTo>
                <a:lnTo>
                  <a:pt x="651433" y="1722078"/>
                </a:lnTo>
                <a:lnTo>
                  <a:pt x="649091" y="1727153"/>
                </a:lnTo>
                <a:lnTo>
                  <a:pt x="647010" y="1732488"/>
                </a:lnTo>
                <a:lnTo>
                  <a:pt x="645188" y="1737823"/>
                </a:lnTo>
                <a:lnTo>
                  <a:pt x="643627" y="1743288"/>
                </a:lnTo>
                <a:lnTo>
                  <a:pt x="642326" y="1748884"/>
                </a:lnTo>
                <a:lnTo>
                  <a:pt x="641285" y="1754609"/>
                </a:lnTo>
                <a:lnTo>
                  <a:pt x="640505" y="1760465"/>
                </a:lnTo>
                <a:lnTo>
                  <a:pt x="640114" y="1766320"/>
                </a:lnTo>
                <a:lnTo>
                  <a:pt x="639984" y="1772306"/>
                </a:lnTo>
                <a:lnTo>
                  <a:pt x="640114" y="1778292"/>
                </a:lnTo>
                <a:lnTo>
                  <a:pt x="640505" y="1784147"/>
                </a:lnTo>
                <a:lnTo>
                  <a:pt x="641285" y="1789873"/>
                </a:lnTo>
                <a:lnTo>
                  <a:pt x="642326" y="1795598"/>
                </a:lnTo>
                <a:lnTo>
                  <a:pt x="643627" y="1801194"/>
                </a:lnTo>
                <a:lnTo>
                  <a:pt x="645188" y="1806659"/>
                </a:lnTo>
                <a:lnTo>
                  <a:pt x="647010" y="1812124"/>
                </a:lnTo>
                <a:lnTo>
                  <a:pt x="649091" y="1817329"/>
                </a:lnTo>
                <a:lnTo>
                  <a:pt x="651433" y="1822534"/>
                </a:lnTo>
                <a:lnTo>
                  <a:pt x="653905" y="1827479"/>
                </a:lnTo>
                <a:lnTo>
                  <a:pt x="656768" y="1832293"/>
                </a:lnTo>
                <a:lnTo>
                  <a:pt x="659760" y="1836978"/>
                </a:lnTo>
                <a:lnTo>
                  <a:pt x="663013" y="1841532"/>
                </a:lnTo>
                <a:lnTo>
                  <a:pt x="666395" y="1845956"/>
                </a:lnTo>
                <a:lnTo>
                  <a:pt x="670038" y="1850120"/>
                </a:lnTo>
                <a:lnTo>
                  <a:pt x="673811" y="1854154"/>
                </a:lnTo>
                <a:lnTo>
                  <a:pt x="677845" y="1858058"/>
                </a:lnTo>
                <a:lnTo>
                  <a:pt x="682138" y="1861701"/>
                </a:lnTo>
                <a:lnTo>
                  <a:pt x="686432" y="1865084"/>
                </a:lnTo>
                <a:lnTo>
                  <a:pt x="690985" y="1868337"/>
                </a:lnTo>
                <a:lnTo>
                  <a:pt x="695669" y="1871330"/>
                </a:lnTo>
                <a:lnTo>
                  <a:pt x="700613" y="1874063"/>
                </a:lnTo>
                <a:lnTo>
                  <a:pt x="705557" y="1876665"/>
                </a:lnTo>
                <a:lnTo>
                  <a:pt x="710631" y="1879008"/>
                </a:lnTo>
                <a:lnTo>
                  <a:pt x="715965" y="1881090"/>
                </a:lnTo>
                <a:lnTo>
                  <a:pt x="721300" y="1882911"/>
                </a:lnTo>
                <a:lnTo>
                  <a:pt x="726764" y="1884473"/>
                </a:lnTo>
                <a:lnTo>
                  <a:pt x="732358" y="1885774"/>
                </a:lnTo>
                <a:lnTo>
                  <a:pt x="738083" y="1886815"/>
                </a:lnTo>
                <a:lnTo>
                  <a:pt x="743938" y="1887466"/>
                </a:lnTo>
                <a:lnTo>
                  <a:pt x="749792" y="1887986"/>
                </a:lnTo>
                <a:lnTo>
                  <a:pt x="755777" y="1888116"/>
                </a:lnTo>
                <a:lnTo>
                  <a:pt x="761762" y="1887986"/>
                </a:lnTo>
                <a:lnTo>
                  <a:pt x="767617" y="1887466"/>
                </a:lnTo>
                <a:lnTo>
                  <a:pt x="773341" y="1886815"/>
                </a:lnTo>
                <a:lnTo>
                  <a:pt x="779066" y="1885774"/>
                </a:lnTo>
                <a:lnTo>
                  <a:pt x="784660" y="1884473"/>
                </a:lnTo>
                <a:lnTo>
                  <a:pt x="790125" y="1882911"/>
                </a:lnTo>
                <a:lnTo>
                  <a:pt x="795589" y="1881090"/>
                </a:lnTo>
                <a:lnTo>
                  <a:pt x="800793" y="1879008"/>
                </a:lnTo>
                <a:lnTo>
                  <a:pt x="805998" y="1876665"/>
                </a:lnTo>
                <a:lnTo>
                  <a:pt x="810942" y="1874063"/>
                </a:lnTo>
                <a:lnTo>
                  <a:pt x="815755" y="1871330"/>
                </a:lnTo>
                <a:lnTo>
                  <a:pt x="820439" y="1868337"/>
                </a:lnTo>
                <a:lnTo>
                  <a:pt x="824993" y="1865084"/>
                </a:lnTo>
                <a:lnTo>
                  <a:pt x="829416" y="1861701"/>
                </a:lnTo>
                <a:lnTo>
                  <a:pt x="833580" y="1858058"/>
                </a:lnTo>
                <a:lnTo>
                  <a:pt x="837613" y="1854154"/>
                </a:lnTo>
                <a:lnTo>
                  <a:pt x="841516" y="1850120"/>
                </a:lnTo>
                <a:lnTo>
                  <a:pt x="845029" y="1845956"/>
                </a:lnTo>
                <a:lnTo>
                  <a:pt x="848542" y="1841532"/>
                </a:lnTo>
                <a:lnTo>
                  <a:pt x="851794" y="1836978"/>
                </a:lnTo>
                <a:lnTo>
                  <a:pt x="854787" y="1832293"/>
                </a:lnTo>
                <a:lnTo>
                  <a:pt x="857519" y="1827479"/>
                </a:lnTo>
                <a:lnTo>
                  <a:pt x="860121" y="1822534"/>
                </a:lnTo>
                <a:lnTo>
                  <a:pt x="862463" y="1817329"/>
                </a:lnTo>
                <a:lnTo>
                  <a:pt x="864545" y="1812124"/>
                </a:lnTo>
                <a:lnTo>
                  <a:pt x="866366" y="1806659"/>
                </a:lnTo>
                <a:lnTo>
                  <a:pt x="867927" y="1801194"/>
                </a:lnTo>
                <a:lnTo>
                  <a:pt x="869228" y="1795598"/>
                </a:lnTo>
                <a:lnTo>
                  <a:pt x="870139" y="1789873"/>
                </a:lnTo>
                <a:lnTo>
                  <a:pt x="870920" y="1784147"/>
                </a:lnTo>
                <a:lnTo>
                  <a:pt x="871440" y="1778292"/>
                </a:lnTo>
                <a:lnTo>
                  <a:pt x="871570" y="1772306"/>
                </a:lnTo>
                <a:lnTo>
                  <a:pt x="871440" y="1766320"/>
                </a:lnTo>
                <a:lnTo>
                  <a:pt x="870920" y="1760465"/>
                </a:lnTo>
                <a:lnTo>
                  <a:pt x="870139" y="1754609"/>
                </a:lnTo>
                <a:lnTo>
                  <a:pt x="869228" y="1748884"/>
                </a:lnTo>
                <a:lnTo>
                  <a:pt x="867927" y="1743288"/>
                </a:lnTo>
                <a:lnTo>
                  <a:pt x="866366" y="1737823"/>
                </a:lnTo>
                <a:lnTo>
                  <a:pt x="864545" y="1732488"/>
                </a:lnTo>
                <a:lnTo>
                  <a:pt x="862463" y="1727153"/>
                </a:lnTo>
                <a:lnTo>
                  <a:pt x="860121" y="1722078"/>
                </a:lnTo>
                <a:lnTo>
                  <a:pt x="857519" y="1717133"/>
                </a:lnTo>
                <a:lnTo>
                  <a:pt x="854787" y="1712188"/>
                </a:lnTo>
                <a:lnTo>
                  <a:pt x="851794" y="1707504"/>
                </a:lnTo>
                <a:lnTo>
                  <a:pt x="848542" y="1702949"/>
                </a:lnTo>
                <a:lnTo>
                  <a:pt x="845029" y="1698655"/>
                </a:lnTo>
                <a:lnTo>
                  <a:pt x="841516" y="1694361"/>
                </a:lnTo>
                <a:lnTo>
                  <a:pt x="837613" y="1690458"/>
                </a:lnTo>
                <a:lnTo>
                  <a:pt x="833580" y="1686554"/>
                </a:lnTo>
                <a:lnTo>
                  <a:pt x="829416" y="1682910"/>
                </a:lnTo>
                <a:lnTo>
                  <a:pt x="824993" y="1679527"/>
                </a:lnTo>
                <a:lnTo>
                  <a:pt x="820439" y="1676274"/>
                </a:lnTo>
                <a:lnTo>
                  <a:pt x="815755" y="1673281"/>
                </a:lnTo>
                <a:lnTo>
                  <a:pt x="810942" y="1670419"/>
                </a:lnTo>
                <a:lnTo>
                  <a:pt x="805998" y="1667946"/>
                </a:lnTo>
                <a:lnTo>
                  <a:pt x="800793" y="1665604"/>
                </a:lnTo>
                <a:lnTo>
                  <a:pt x="795589" y="1663522"/>
                </a:lnTo>
                <a:lnTo>
                  <a:pt x="790125" y="1661700"/>
                </a:lnTo>
                <a:lnTo>
                  <a:pt x="784660" y="1660139"/>
                </a:lnTo>
                <a:lnTo>
                  <a:pt x="779066" y="1658837"/>
                </a:lnTo>
                <a:lnTo>
                  <a:pt x="773341" y="1657796"/>
                </a:lnTo>
                <a:lnTo>
                  <a:pt x="767617" y="1657016"/>
                </a:lnTo>
                <a:lnTo>
                  <a:pt x="761762" y="1656625"/>
                </a:lnTo>
                <a:lnTo>
                  <a:pt x="755777" y="1656495"/>
                </a:lnTo>
                <a:close/>
                <a:moveTo>
                  <a:pt x="1850737" y="1122076"/>
                </a:moveTo>
                <a:lnTo>
                  <a:pt x="1839678" y="1122336"/>
                </a:lnTo>
                <a:lnTo>
                  <a:pt x="1829140" y="1122466"/>
                </a:lnTo>
                <a:lnTo>
                  <a:pt x="1810144" y="1123117"/>
                </a:lnTo>
                <a:lnTo>
                  <a:pt x="1793751" y="1123898"/>
                </a:lnTo>
                <a:lnTo>
                  <a:pt x="1780350" y="1124679"/>
                </a:lnTo>
                <a:lnTo>
                  <a:pt x="1769942" y="1125459"/>
                </a:lnTo>
                <a:lnTo>
                  <a:pt x="1762526" y="1126110"/>
                </a:lnTo>
                <a:lnTo>
                  <a:pt x="1758493" y="1126500"/>
                </a:lnTo>
                <a:lnTo>
                  <a:pt x="1774496" y="1275753"/>
                </a:lnTo>
                <a:lnTo>
                  <a:pt x="1781781" y="1275102"/>
                </a:lnTo>
                <a:lnTo>
                  <a:pt x="1789978" y="1274451"/>
                </a:lnTo>
                <a:lnTo>
                  <a:pt x="1801037" y="1273931"/>
                </a:lnTo>
                <a:lnTo>
                  <a:pt x="1814698" y="1273280"/>
                </a:lnTo>
                <a:lnTo>
                  <a:pt x="1830961" y="1272760"/>
                </a:lnTo>
                <a:lnTo>
                  <a:pt x="1849696" y="1272499"/>
                </a:lnTo>
                <a:lnTo>
                  <a:pt x="1859844" y="1272499"/>
                </a:lnTo>
                <a:lnTo>
                  <a:pt x="1870643" y="1272630"/>
                </a:lnTo>
                <a:lnTo>
                  <a:pt x="1881962" y="1272760"/>
                </a:lnTo>
                <a:lnTo>
                  <a:pt x="1893801" y="1273020"/>
                </a:lnTo>
                <a:lnTo>
                  <a:pt x="1906161" y="1273410"/>
                </a:lnTo>
                <a:lnTo>
                  <a:pt x="1919042" y="1273931"/>
                </a:lnTo>
                <a:lnTo>
                  <a:pt x="1932443" y="1274581"/>
                </a:lnTo>
                <a:lnTo>
                  <a:pt x="1946234" y="1275362"/>
                </a:lnTo>
                <a:lnTo>
                  <a:pt x="1960415" y="1276273"/>
                </a:lnTo>
                <a:lnTo>
                  <a:pt x="1975117" y="1277444"/>
                </a:lnTo>
                <a:lnTo>
                  <a:pt x="1990209" y="1278745"/>
                </a:lnTo>
                <a:lnTo>
                  <a:pt x="2005691" y="1280307"/>
                </a:lnTo>
                <a:lnTo>
                  <a:pt x="2021564" y="1281998"/>
                </a:lnTo>
                <a:lnTo>
                  <a:pt x="2037697" y="1283950"/>
                </a:lnTo>
                <a:lnTo>
                  <a:pt x="2054350" y="1286162"/>
                </a:lnTo>
                <a:lnTo>
                  <a:pt x="2071134" y="1288505"/>
                </a:lnTo>
                <a:lnTo>
                  <a:pt x="2088438" y="1291237"/>
                </a:lnTo>
                <a:lnTo>
                  <a:pt x="2105872" y="1294100"/>
                </a:lnTo>
                <a:lnTo>
                  <a:pt x="2123696" y="1297353"/>
                </a:lnTo>
                <a:lnTo>
                  <a:pt x="2141781" y="1300866"/>
                </a:lnTo>
                <a:lnTo>
                  <a:pt x="2159995" y="1304640"/>
                </a:lnTo>
                <a:lnTo>
                  <a:pt x="2178600" y="1308674"/>
                </a:lnTo>
                <a:lnTo>
                  <a:pt x="2197335" y="1313098"/>
                </a:lnTo>
                <a:lnTo>
                  <a:pt x="2216201" y="1317783"/>
                </a:lnTo>
                <a:lnTo>
                  <a:pt x="2235326" y="1322857"/>
                </a:lnTo>
                <a:lnTo>
                  <a:pt x="2254711" y="1328323"/>
                </a:lnTo>
                <a:lnTo>
                  <a:pt x="2264339" y="1331185"/>
                </a:lnTo>
                <a:lnTo>
                  <a:pt x="2274097" y="1334048"/>
                </a:lnTo>
                <a:lnTo>
                  <a:pt x="2283855" y="1337171"/>
                </a:lnTo>
                <a:lnTo>
                  <a:pt x="2293743" y="1340294"/>
                </a:lnTo>
                <a:lnTo>
                  <a:pt x="2303501" y="1343547"/>
                </a:lnTo>
                <a:lnTo>
                  <a:pt x="2313389" y="1346800"/>
                </a:lnTo>
                <a:lnTo>
                  <a:pt x="2323277" y="1350183"/>
                </a:lnTo>
                <a:lnTo>
                  <a:pt x="2333164" y="1353697"/>
                </a:lnTo>
                <a:lnTo>
                  <a:pt x="2343052" y="1357340"/>
                </a:lnTo>
                <a:lnTo>
                  <a:pt x="2353070" y="1361114"/>
                </a:lnTo>
                <a:lnTo>
                  <a:pt x="2363089" y="1364887"/>
                </a:lnTo>
                <a:lnTo>
                  <a:pt x="2372976" y="1368791"/>
                </a:lnTo>
                <a:lnTo>
                  <a:pt x="2382995" y="1372825"/>
                </a:lnTo>
                <a:lnTo>
                  <a:pt x="2393013" y="1376989"/>
                </a:lnTo>
                <a:lnTo>
                  <a:pt x="2403031" y="1381283"/>
                </a:lnTo>
                <a:lnTo>
                  <a:pt x="2413049" y="1385577"/>
                </a:lnTo>
                <a:lnTo>
                  <a:pt x="2423067" y="1390131"/>
                </a:lnTo>
                <a:lnTo>
                  <a:pt x="2433085" y="1394686"/>
                </a:lnTo>
                <a:lnTo>
                  <a:pt x="2443103" y="1399370"/>
                </a:lnTo>
                <a:lnTo>
                  <a:pt x="2453121" y="1404185"/>
                </a:lnTo>
                <a:lnTo>
                  <a:pt x="2463139" y="1409130"/>
                </a:lnTo>
                <a:lnTo>
                  <a:pt x="2473157" y="1414204"/>
                </a:lnTo>
                <a:lnTo>
                  <a:pt x="2483175" y="1419409"/>
                </a:lnTo>
                <a:lnTo>
                  <a:pt x="2493193" y="1424744"/>
                </a:lnTo>
                <a:lnTo>
                  <a:pt x="2503211" y="1430080"/>
                </a:lnTo>
                <a:lnTo>
                  <a:pt x="2513099" y="1435675"/>
                </a:lnTo>
                <a:lnTo>
                  <a:pt x="2523117" y="1441400"/>
                </a:lnTo>
                <a:lnTo>
                  <a:pt x="2533005" y="1447126"/>
                </a:lnTo>
                <a:lnTo>
                  <a:pt x="2542893" y="1453111"/>
                </a:lnTo>
                <a:lnTo>
                  <a:pt x="2552781" y="1459097"/>
                </a:lnTo>
                <a:lnTo>
                  <a:pt x="2562669" y="1465343"/>
                </a:lnTo>
                <a:lnTo>
                  <a:pt x="2572557" y="1471719"/>
                </a:lnTo>
                <a:lnTo>
                  <a:pt x="2582315" y="1478225"/>
                </a:lnTo>
                <a:lnTo>
                  <a:pt x="2592203" y="1484862"/>
                </a:lnTo>
                <a:lnTo>
                  <a:pt x="2601960" y="1491628"/>
                </a:lnTo>
                <a:lnTo>
                  <a:pt x="2611588" y="1498395"/>
                </a:lnTo>
                <a:lnTo>
                  <a:pt x="2621346" y="1505421"/>
                </a:lnTo>
                <a:lnTo>
                  <a:pt x="2630974" y="1512578"/>
                </a:lnTo>
                <a:lnTo>
                  <a:pt x="2640601" y="1519865"/>
                </a:lnTo>
                <a:lnTo>
                  <a:pt x="2650099" y="1527412"/>
                </a:lnTo>
                <a:lnTo>
                  <a:pt x="2659597" y="1534959"/>
                </a:lnTo>
                <a:lnTo>
                  <a:pt x="2669094" y="1542637"/>
                </a:lnTo>
                <a:lnTo>
                  <a:pt x="2678462" y="1550574"/>
                </a:lnTo>
                <a:lnTo>
                  <a:pt x="2687829" y="1558642"/>
                </a:lnTo>
                <a:lnTo>
                  <a:pt x="2697197" y="1566840"/>
                </a:lnTo>
                <a:lnTo>
                  <a:pt x="2706434" y="1575168"/>
                </a:lnTo>
                <a:lnTo>
                  <a:pt x="2715672" y="1583626"/>
                </a:lnTo>
                <a:lnTo>
                  <a:pt x="2724779" y="1592214"/>
                </a:lnTo>
                <a:lnTo>
                  <a:pt x="2828603" y="1483821"/>
                </a:lnTo>
                <a:lnTo>
                  <a:pt x="2818194" y="1473931"/>
                </a:lnTo>
                <a:lnTo>
                  <a:pt x="2807786" y="1464302"/>
                </a:lnTo>
                <a:lnTo>
                  <a:pt x="2797377" y="1454933"/>
                </a:lnTo>
                <a:lnTo>
                  <a:pt x="2786969" y="1445694"/>
                </a:lnTo>
                <a:lnTo>
                  <a:pt x="2776431" y="1436716"/>
                </a:lnTo>
                <a:lnTo>
                  <a:pt x="2765762" y="1427737"/>
                </a:lnTo>
                <a:lnTo>
                  <a:pt x="2755224" y="1419019"/>
                </a:lnTo>
                <a:lnTo>
                  <a:pt x="2744555" y="1410431"/>
                </a:lnTo>
                <a:lnTo>
                  <a:pt x="2733756" y="1402103"/>
                </a:lnTo>
                <a:lnTo>
                  <a:pt x="2722958" y="1393775"/>
                </a:lnTo>
                <a:lnTo>
                  <a:pt x="2712159" y="1385707"/>
                </a:lnTo>
                <a:lnTo>
                  <a:pt x="2701360" y="1377770"/>
                </a:lnTo>
                <a:lnTo>
                  <a:pt x="2690432" y="1370092"/>
                </a:lnTo>
                <a:lnTo>
                  <a:pt x="2679503" y="1362415"/>
                </a:lnTo>
                <a:lnTo>
                  <a:pt x="2668574" y="1354998"/>
                </a:lnTo>
                <a:lnTo>
                  <a:pt x="2657645" y="1347711"/>
                </a:lnTo>
                <a:lnTo>
                  <a:pt x="2646586" y="1340554"/>
                </a:lnTo>
                <a:lnTo>
                  <a:pt x="2635657" y="1333528"/>
                </a:lnTo>
                <a:lnTo>
                  <a:pt x="2624599" y="1326761"/>
                </a:lnTo>
                <a:lnTo>
                  <a:pt x="2613540" y="1319995"/>
                </a:lnTo>
                <a:lnTo>
                  <a:pt x="2602351" y="1313488"/>
                </a:lnTo>
                <a:lnTo>
                  <a:pt x="2591292" y="1306982"/>
                </a:lnTo>
                <a:lnTo>
                  <a:pt x="2580233" y="1300736"/>
                </a:lnTo>
                <a:lnTo>
                  <a:pt x="2569044" y="1294621"/>
                </a:lnTo>
                <a:lnTo>
                  <a:pt x="2557855" y="1288635"/>
                </a:lnTo>
                <a:lnTo>
                  <a:pt x="2546796" y="1282779"/>
                </a:lnTo>
                <a:lnTo>
                  <a:pt x="2535607" y="1277054"/>
                </a:lnTo>
                <a:lnTo>
                  <a:pt x="2524418" y="1271458"/>
                </a:lnTo>
                <a:lnTo>
                  <a:pt x="2513229" y="1265993"/>
                </a:lnTo>
                <a:lnTo>
                  <a:pt x="2502170" y="1260658"/>
                </a:lnTo>
                <a:lnTo>
                  <a:pt x="2490981" y="1255453"/>
                </a:lnTo>
                <a:lnTo>
                  <a:pt x="2479792" y="1250378"/>
                </a:lnTo>
                <a:lnTo>
                  <a:pt x="2468733" y="1245434"/>
                </a:lnTo>
                <a:lnTo>
                  <a:pt x="2457544" y="1240619"/>
                </a:lnTo>
                <a:lnTo>
                  <a:pt x="2446486" y="1235935"/>
                </a:lnTo>
                <a:lnTo>
                  <a:pt x="2435297" y="1231380"/>
                </a:lnTo>
                <a:lnTo>
                  <a:pt x="2424238" y="1226956"/>
                </a:lnTo>
                <a:lnTo>
                  <a:pt x="2413179" y="1222532"/>
                </a:lnTo>
                <a:lnTo>
                  <a:pt x="2402120" y="1218368"/>
                </a:lnTo>
                <a:lnTo>
                  <a:pt x="2391061" y="1214334"/>
                </a:lnTo>
                <a:lnTo>
                  <a:pt x="2380132" y="1210300"/>
                </a:lnTo>
                <a:lnTo>
                  <a:pt x="2369073" y="1206396"/>
                </a:lnTo>
                <a:lnTo>
                  <a:pt x="2358145" y="1202623"/>
                </a:lnTo>
                <a:lnTo>
                  <a:pt x="2347216" y="1198979"/>
                </a:lnTo>
                <a:lnTo>
                  <a:pt x="2336287" y="1195466"/>
                </a:lnTo>
                <a:lnTo>
                  <a:pt x="2325488" y="1192083"/>
                </a:lnTo>
                <a:lnTo>
                  <a:pt x="2314690" y="1188700"/>
                </a:lnTo>
                <a:lnTo>
                  <a:pt x="2303891" y="1185446"/>
                </a:lnTo>
                <a:lnTo>
                  <a:pt x="2293092" y="1182324"/>
                </a:lnTo>
                <a:lnTo>
                  <a:pt x="2282424" y="1179331"/>
                </a:lnTo>
                <a:lnTo>
                  <a:pt x="2271755" y="1176338"/>
                </a:lnTo>
                <a:lnTo>
                  <a:pt x="2261217" y="1173605"/>
                </a:lnTo>
                <a:lnTo>
                  <a:pt x="2250678" y="1170873"/>
                </a:lnTo>
                <a:lnTo>
                  <a:pt x="2240140" y="1168140"/>
                </a:lnTo>
                <a:lnTo>
                  <a:pt x="2219323" y="1163195"/>
                </a:lnTo>
                <a:lnTo>
                  <a:pt x="2198767" y="1158511"/>
                </a:lnTo>
                <a:lnTo>
                  <a:pt x="2178470" y="1154217"/>
                </a:lnTo>
                <a:lnTo>
                  <a:pt x="2158304" y="1150313"/>
                </a:lnTo>
                <a:lnTo>
                  <a:pt x="2138528" y="1146670"/>
                </a:lnTo>
                <a:lnTo>
                  <a:pt x="2119143" y="1143286"/>
                </a:lnTo>
                <a:lnTo>
                  <a:pt x="2099887" y="1140293"/>
                </a:lnTo>
                <a:lnTo>
                  <a:pt x="2081152" y="1137561"/>
                </a:lnTo>
                <a:lnTo>
                  <a:pt x="2062677" y="1135089"/>
                </a:lnTo>
                <a:lnTo>
                  <a:pt x="2044462" y="1132876"/>
                </a:lnTo>
                <a:lnTo>
                  <a:pt x="2026768" y="1130925"/>
                </a:lnTo>
                <a:lnTo>
                  <a:pt x="2009464" y="1129103"/>
                </a:lnTo>
                <a:lnTo>
                  <a:pt x="1992551" y="1127671"/>
                </a:lnTo>
                <a:lnTo>
                  <a:pt x="1976158" y="1126370"/>
                </a:lnTo>
                <a:lnTo>
                  <a:pt x="1960155" y="1125199"/>
                </a:lnTo>
                <a:lnTo>
                  <a:pt x="1944672" y="1124288"/>
                </a:lnTo>
                <a:lnTo>
                  <a:pt x="1929580" y="1123638"/>
                </a:lnTo>
                <a:lnTo>
                  <a:pt x="1915139" y="1122987"/>
                </a:lnTo>
                <a:lnTo>
                  <a:pt x="1901087" y="1122597"/>
                </a:lnTo>
                <a:lnTo>
                  <a:pt x="1887687" y="1122336"/>
                </a:lnTo>
                <a:lnTo>
                  <a:pt x="1874806" y="1122076"/>
                </a:lnTo>
                <a:lnTo>
                  <a:pt x="1862446" y="1122076"/>
                </a:lnTo>
                <a:lnTo>
                  <a:pt x="1850737" y="1122076"/>
                </a:lnTo>
                <a:close/>
                <a:moveTo>
                  <a:pt x="719088" y="759551"/>
                </a:moveTo>
                <a:lnTo>
                  <a:pt x="727805" y="759551"/>
                </a:lnTo>
                <a:lnTo>
                  <a:pt x="736392" y="759681"/>
                </a:lnTo>
                <a:lnTo>
                  <a:pt x="744979" y="759941"/>
                </a:lnTo>
                <a:lnTo>
                  <a:pt x="753696" y="760462"/>
                </a:lnTo>
                <a:lnTo>
                  <a:pt x="762413" y="761112"/>
                </a:lnTo>
                <a:lnTo>
                  <a:pt x="771130" y="761763"/>
                </a:lnTo>
                <a:lnTo>
                  <a:pt x="779847" y="762674"/>
                </a:lnTo>
                <a:lnTo>
                  <a:pt x="788564" y="763845"/>
                </a:lnTo>
                <a:lnTo>
                  <a:pt x="797281" y="765016"/>
                </a:lnTo>
                <a:lnTo>
                  <a:pt x="805998" y="766317"/>
                </a:lnTo>
                <a:lnTo>
                  <a:pt x="814845" y="767879"/>
                </a:lnTo>
                <a:lnTo>
                  <a:pt x="823562" y="769570"/>
                </a:lnTo>
                <a:lnTo>
                  <a:pt x="832409" y="771392"/>
                </a:lnTo>
                <a:lnTo>
                  <a:pt x="841126" y="773344"/>
                </a:lnTo>
                <a:lnTo>
                  <a:pt x="849843" y="775426"/>
                </a:lnTo>
                <a:lnTo>
                  <a:pt x="858690" y="777638"/>
                </a:lnTo>
                <a:lnTo>
                  <a:pt x="867407" y="779980"/>
                </a:lnTo>
                <a:lnTo>
                  <a:pt x="876124" y="782583"/>
                </a:lnTo>
                <a:lnTo>
                  <a:pt x="884841" y="785185"/>
                </a:lnTo>
                <a:lnTo>
                  <a:pt x="893558" y="788048"/>
                </a:lnTo>
                <a:lnTo>
                  <a:pt x="902275" y="791041"/>
                </a:lnTo>
                <a:lnTo>
                  <a:pt x="910992" y="794164"/>
                </a:lnTo>
                <a:lnTo>
                  <a:pt x="919709" y="797417"/>
                </a:lnTo>
                <a:lnTo>
                  <a:pt x="928426" y="800800"/>
                </a:lnTo>
                <a:lnTo>
                  <a:pt x="937013" y="804444"/>
                </a:lnTo>
                <a:lnTo>
                  <a:pt x="945600" y="808087"/>
                </a:lnTo>
                <a:lnTo>
                  <a:pt x="954317" y="811861"/>
                </a:lnTo>
                <a:lnTo>
                  <a:pt x="962773" y="815895"/>
                </a:lnTo>
                <a:lnTo>
                  <a:pt x="971360" y="820059"/>
                </a:lnTo>
                <a:lnTo>
                  <a:pt x="979947" y="824222"/>
                </a:lnTo>
                <a:lnTo>
                  <a:pt x="988404" y="828647"/>
                </a:lnTo>
                <a:lnTo>
                  <a:pt x="996861" y="833201"/>
                </a:lnTo>
                <a:lnTo>
                  <a:pt x="1005188" y="837885"/>
                </a:lnTo>
                <a:lnTo>
                  <a:pt x="1013644" y="842700"/>
                </a:lnTo>
                <a:lnTo>
                  <a:pt x="1021971" y="847645"/>
                </a:lnTo>
                <a:lnTo>
                  <a:pt x="1030298" y="852720"/>
                </a:lnTo>
                <a:lnTo>
                  <a:pt x="1038494" y="857924"/>
                </a:lnTo>
                <a:lnTo>
                  <a:pt x="1046691" y="863390"/>
                </a:lnTo>
                <a:lnTo>
                  <a:pt x="1054888" y="868855"/>
                </a:lnTo>
                <a:lnTo>
                  <a:pt x="1062954" y="874450"/>
                </a:lnTo>
                <a:lnTo>
                  <a:pt x="1071020" y="880306"/>
                </a:lnTo>
                <a:lnTo>
                  <a:pt x="1078957" y="886161"/>
                </a:lnTo>
                <a:lnTo>
                  <a:pt x="1086893" y="892277"/>
                </a:lnTo>
                <a:lnTo>
                  <a:pt x="1094830" y="898393"/>
                </a:lnTo>
                <a:lnTo>
                  <a:pt x="1102636" y="904769"/>
                </a:lnTo>
                <a:lnTo>
                  <a:pt x="1110442" y="911145"/>
                </a:lnTo>
                <a:lnTo>
                  <a:pt x="1118118" y="917781"/>
                </a:lnTo>
                <a:lnTo>
                  <a:pt x="1125794" y="924548"/>
                </a:lnTo>
                <a:lnTo>
                  <a:pt x="1133341" y="931314"/>
                </a:lnTo>
                <a:lnTo>
                  <a:pt x="1140887" y="938341"/>
                </a:lnTo>
                <a:lnTo>
                  <a:pt x="1148303" y="945368"/>
                </a:lnTo>
                <a:lnTo>
                  <a:pt x="1155719" y="952655"/>
                </a:lnTo>
                <a:lnTo>
                  <a:pt x="1163004" y="960072"/>
                </a:lnTo>
                <a:lnTo>
                  <a:pt x="1170160" y="967619"/>
                </a:lnTo>
                <a:lnTo>
                  <a:pt x="1177316" y="975166"/>
                </a:lnTo>
                <a:lnTo>
                  <a:pt x="1184342" y="982974"/>
                </a:lnTo>
                <a:lnTo>
                  <a:pt x="1191367" y="990911"/>
                </a:lnTo>
                <a:lnTo>
                  <a:pt x="1198263" y="998849"/>
                </a:lnTo>
                <a:lnTo>
                  <a:pt x="1205028" y="1007047"/>
                </a:lnTo>
                <a:lnTo>
                  <a:pt x="1211663" y="1015374"/>
                </a:lnTo>
                <a:lnTo>
                  <a:pt x="1216477" y="1021360"/>
                </a:lnTo>
                <a:lnTo>
                  <a:pt x="1221291" y="1027606"/>
                </a:lnTo>
                <a:lnTo>
                  <a:pt x="1225845" y="1033722"/>
                </a:lnTo>
                <a:lnTo>
                  <a:pt x="1230399" y="1039968"/>
                </a:lnTo>
                <a:lnTo>
                  <a:pt x="1239246" y="1052460"/>
                </a:lnTo>
                <a:lnTo>
                  <a:pt x="1247833" y="1065082"/>
                </a:lnTo>
                <a:lnTo>
                  <a:pt x="1263445" y="1060527"/>
                </a:lnTo>
                <a:lnTo>
                  <a:pt x="1279188" y="1056103"/>
                </a:lnTo>
                <a:lnTo>
                  <a:pt x="1295060" y="1051679"/>
                </a:lnTo>
                <a:lnTo>
                  <a:pt x="1310933" y="1047385"/>
                </a:lnTo>
                <a:lnTo>
                  <a:pt x="1326936" y="1043351"/>
                </a:lnTo>
                <a:lnTo>
                  <a:pt x="1343069" y="1039447"/>
                </a:lnTo>
                <a:lnTo>
                  <a:pt x="1359202" y="1035674"/>
                </a:lnTo>
                <a:lnTo>
                  <a:pt x="1375335" y="1032030"/>
                </a:lnTo>
                <a:lnTo>
                  <a:pt x="1391728" y="1028517"/>
                </a:lnTo>
                <a:lnTo>
                  <a:pt x="1408121" y="1025134"/>
                </a:lnTo>
                <a:lnTo>
                  <a:pt x="1424515" y="1021881"/>
                </a:lnTo>
                <a:lnTo>
                  <a:pt x="1441038" y="1018758"/>
                </a:lnTo>
                <a:lnTo>
                  <a:pt x="1457691" y="1015895"/>
                </a:lnTo>
                <a:lnTo>
                  <a:pt x="1474344" y="1013032"/>
                </a:lnTo>
                <a:lnTo>
                  <a:pt x="1491128" y="1010430"/>
                </a:lnTo>
                <a:lnTo>
                  <a:pt x="1507912" y="1007827"/>
                </a:lnTo>
                <a:lnTo>
                  <a:pt x="1524825" y="1005485"/>
                </a:lnTo>
                <a:lnTo>
                  <a:pt x="1541869" y="1003273"/>
                </a:lnTo>
                <a:lnTo>
                  <a:pt x="1558782" y="1001191"/>
                </a:lnTo>
                <a:lnTo>
                  <a:pt x="1575956" y="999239"/>
                </a:lnTo>
                <a:lnTo>
                  <a:pt x="1593130" y="997547"/>
                </a:lnTo>
                <a:lnTo>
                  <a:pt x="1610304" y="995856"/>
                </a:lnTo>
                <a:lnTo>
                  <a:pt x="1627608" y="994425"/>
                </a:lnTo>
                <a:lnTo>
                  <a:pt x="1644912" y="992993"/>
                </a:lnTo>
                <a:lnTo>
                  <a:pt x="1662346" y="991822"/>
                </a:lnTo>
                <a:lnTo>
                  <a:pt x="1679780" y="990911"/>
                </a:lnTo>
                <a:lnTo>
                  <a:pt x="1697344" y="990000"/>
                </a:lnTo>
                <a:lnTo>
                  <a:pt x="1714908" y="989220"/>
                </a:lnTo>
                <a:lnTo>
                  <a:pt x="1732472" y="988699"/>
                </a:lnTo>
                <a:lnTo>
                  <a:pt x="1750296" y="988309"/>
                </a:lnTo>
                <a:lnTo>
                  <a:pt x="1768120" y="988048"/>
                </a:lnTo>
                <a:lnTo>
                  <a:pt x="1785815" y="988048"/>
                </a:lnTo>
                <a:lnTo>
                  <a:pt x="1804680" y="988048"/>
                </a:lnTo>
                <a:lnTo>
                  <a:pt x="1823415" y="988309"/>
                </a:lnTo>
                <a:lnTo>
                  <a:pt x="1842150" y="988829"/>
                </a:lnTo>
                <a:lnTo>
                  <a:pt x="1860755" y="989480"/>
                </a:lnTo>
                <a:lnTo>
                  <a:pt x="1879360" y="990261"/>
                </a:lnTo>
                <a:lnTo>
                  <a:pt x="1897835" y="991171"/>
                </a:lnTo>
                <a:lnTo>
                  <a:pt x="1916310" y="992343"/>
                </a:lnTo>
                <a:lnTo>
                  <a:pt x="1934784" y="993644"/>
                </a:lnTo>
                <a:lnTo>
                  <a:pt x="1952999" y="995075"/>
                </a:lnTo>
                <a:lnTo>
                  <a:pt x="1971344" y="996767"/>
                </a:lnTo>
                <a:lnTo>
                  <a:pt x="1989428" y="998588"/>
                </a:lnTo>
                <a:lnTo>
                  <a:pt x="2007643" y="1000540"/>
                </a:lnTo>
                <a:lnTo>
                  <a:pt x="2025597" y="1002752"/>
                </a:lnTo>
                <a:lnTo>
                  <a:pt x="2043552" y="1005095"/>
                </a:lnTo>
                <a:lnTo>
                  <a:pt x="2061506" y="1007567"/>
                </a:lnTo>
                <a:lnTo>
                  <a:pt x="2079331" y="1010170"/>
                </a:lnTo>
                <a:lnTo>
                  <a:pt x="2097025" y="1013032"/>
                </a:lnTo>
                <a:lnTo>
                  <a:pt x="2114719" y="1016025"/>
                </a:lnTo>
                <a:lnTo>
                  <a:pt x="2132283" y="1019148"/>
                </a:lnTo>
                <a:lnTo>
                  <a:pt x="2149717" y="1022401"/>
                </a:lnTo>
                <a:lnTo>
                  <a:pt x="2167151" y="1025784"/>
                </a:lnTo>
                <a:lnTo>
                  <a:pt x="2184455" y="1029428"/>
                </a:lnTo>
                <a:lnTo>
                  <a:pt x="2201629" y="1033201"/>
                </a:lnTo>
                <a:lnTo>
                  <a:pt x="2218803" y="1037105"/>
                </a:lnTo>
                <a:lnTo>
                  <a:pt x="2235846" y="1041139"/>
                </a:lnTo>
                <a:lnTo>
                  <a:pt x="2252890" y="1045433"/>
                </a:lnTo>
                <a:lnTo>
                  <a:pt x="2269673" y="1049727"/>
                </a:lnTo>
                <a:lnTo>
                  <a:pt x="2286457" y="1054412"/>
                </a:lnTo>
                <a:lnTo>
                  <a:pt x="2303110" y="1059096"/>
                </a:lnTo>
                <a:lnTo>
                  <a:pt x="2319764" y="1063911"/>
                </a:lnTo>
                <a:lnTo>
                  <a:pt x="2336157" y="1068855"/>
                </a:lnTo>
                <a:lnTo>
                  <a:pt x="2352550" y="1073930"/>
                </a:lnTo>
                <a:lnTo>
                  <a:pt x="2368813" y="1079265"/>
                </a:lnTo>
                <a:lnTo>
                  <a:pt x="2385076" y="1084600"/>
                </a:lnTo>
                <a:lnTo>
                  <a:pt x="2401079" y="1090196"/>
                </a:lnTo>
                <a:lnTo>
                  <a:pt x="2417082" y="1095791"/>
                </a:lnTo>
                <a:lnTo>
                  <a:pt x="2432955" y="1101647"/>
                </a:lnTo>
                <a:lnTo>
                  <a:pt x="2448697" y="1107632"/>
                </a:lnTo>
                <a:lnTo>
                  <a:pt x="2464310" y="1113748"/>
                </a:lnTo>
                <a:lnTo>
                  <a:pt x="2479792" y="1119994"/>
                </a:lnTo>
                <a:lnTo>
                  <a:pt x="2495275" y="1126370"/>
                </a:lnTo>
                <a:lnTo>
                  <a:pt x="2510627" y="1132876"/>
                </a:lnTo>
                <a:lnTo>
                  <a:pt x="2525719" y="1139513"/>
                </a:lnTo>
                <a:lnTo>
                  <a:pt x="2540811" y="1146279"/>
                </a:lnTo>
                <a:lnTo>
                  <a:pt x="2555773" y="1153176"/>
                </a:lnTo>
                <a:lnTo>
                  <a:pt x="2570605" y="1160202"/>
                </a:lnTo>
                <a:lnTo>
                  <a:pt x="2585307" y="1167359"/>
                </a:lnTo>
                <a:lnTo>
                  <a:pt x="2599879" y="1174646"/>
                </a:lnTo>
                <a:lnTo>
                  <a:pt x="2614320" y="1182063"/>
                </a:lnTo>
                <a:lnTo>
                  <a:pt x="2628632" y="1189610"/>
                </a:lnTo>
                <a:lnTo>
                  <a:pt x="2642943" y="1197288"/>
                </a:lnTo>
                <a:lnTo>
                  <a:pt x="2656995" y="1205095"/>
                </a:lnTo>
                <a:lnTo>
                  <a:pt x="2670916" y="1213033"/>
                </a:lnTo>
                <a:lnTo>
                  <a:pt x="2684707" y="1221100"/>
                </a:lnTo>
                <a:lnTo>
                  <a:pt x="2698368" y="1229298"/>
                </a:lnTo>
                <a:lnTo>
                  <a:pt x="2712029" y="1237496"/>
                </a:lnTo>
                <a:lnTo>
                  <a:pt x="2725430" y="1245954"/>
                </a:lnTo>
                <a:lnTo>
                  <a:pt x="2738700" y="1254542"/>
                </a:lnTo>
                <a:lnTo>
                  <a:pt x="2751841" y="1263130"/>
                </a:lnTo>
                <a:lnTo>
                  <a:pt x="2764851" y="1271849"/>
                </a:lnTo>
                <a:lnTo>
                  <a:pt x="2777602" y="1280697"/>
                </a:lnTo>
                <a:lnTo>
                  <a:pt x="2790352" y="1289806"/>
                </a:lnTo>
                <a:lnTo>
                  <a:pt x="2802972" y="1298784"/>
                </a:lnTo>
                <a:lnTo>
                  <a:pt x="2815332" y="1308023"/>
                </a:lnTo>
                <a:lnTo>
                  <a:pt x="2827692" y="1317392"/>
                </a:lnTo>
                <a:lnTo>
                  <a:pt x="2839791" y="1326761"/>
                </a:lnTo>
                <a:lnTo>
                  <a:pt x="2851761" y="1336390"/>
                </a:lnTo>
                <a:lnTo>
                  <a:pt x="2863601" y="1346019"/>
                </a:lnTo>
                <a:lnTo>
                  <a:pt x="2875310" y="1355779"/>
                </a:lnTo>
                <a:lnTo>
                  <a:pt x="2886759" y="1365538"/>
                </a:lnTo>
                <a:lnTo>
                  <a:pt x="2898078" y="1375558"/>
                </a:lnTo>
                <a:lnTo>
                  <a:pt x="2909397" y="1385577"/>
                </a:lnTo>
                <a:lnTo>
                  <a:pt x="2920456" y="1395727"/>
                </a:lnTo>
                <a:lnTo>
                  <a:pt x="2931385" y="1406007"/>
                </a:lnTo>
                <a:lnTo>
                  <a:pt x="2942184" y="1416417"/>
                </a:lnTo>
                <a:lnTo>
                  <a:pt x="2952722" y="1426826"/>
                </a:lnTo>
                <a:lnTo>
                  <a:pt x="2963131" y="1437497"/>
                </a:lnTo>
                <a:lnTo>
                  <a:pt x="2973279" y="1448037"/>
                </a:lnTo>
                <a:lnTo>
                  <a:pt x="2983427" y="1458837"/>
                </a:lnTo>
                <a:lnTo>
                  <a:pt x="2993315" y="1469637"/>
                </a:lnTo>
                <a:lnTo>
                  <a:pt x="3002943" y="1480828"/>
                </a:lnTo>
                <a:lnTo>
                  <a:pt x="3012570" y="1491758"/>
                </a:lnTo>
                <a:lnTo>
                  <a:pt x="3021938" y="1502949"/>
                </a:lnTo>
                <a:lnTo>
                  <a:pt x="3031175" y="1514140"/>
                </a:lnTo>
                <a:lnTo>
                  <a:pt x="3040152" y="1525460"/>
                </a:lnTo>
                <a:lnTo>
                  <a:pt x="3049000" y="1536781"/>
                </a:lnTo>
                <a:lnTo>
                  <a:pt x="3057717" y="1548362"/>
                </a:lnTo>
                <a:lnTo>
                  <a:pt x="3066173" y="1559943"/>
                </a:lnTo>
                <a:lnTo>
                  <a:pt x="3074500" y="1571524"/>
                </a:lnTo>
                <a:lnTo>
                  <a:pt x="3082697" y="1583235"/>
                </a:lnTo>
                <a:lnTo>
                  <a:pt x="3090633" y="1595077"/>
                </a:lnTo>
                <a:lnTo>
                  <a:pt x="3098309" y="1606918"/>
                </a:lnTo>
                <a:lnTo>
                  <a:pt x="3105985" y="1619020"/>
                </a:lnTo>
                <a:lnTo>
                  <a:pt x="3113271" y="1630991"/>
                </a:lnTo>
                <a:lnTo>
                  <a:pt x="3120557" y="1643092"/>
                </a:lnTo>
                <a:lnTo>
                  <a:pt x="3127453" y="1655324"/>
                </a:lnTo>
                <a:lnTo>
                  <a:pt x="3134348" y="1667686"/>
                </a:lnTo>
                <a:lnTo>
                  <a:pt x="3140983" y="1680048"/>
                </a:lnTo>
                <a:lnTo>
                  <a:pt x="3147359" y="1692409"/>
                </a:lnTo>
                <a:lnTo>
                  <a:pt x="3153604" y="1704901"/>
                </a:lnTo>
                <a:lnTo>
                  <a:pt x="3159588" y="1717523"/>
                </a:lnTo>
                <a:lnTo>
                  <a:pt x="3165443" y="1730145"/>
                </a:lnTo>
                <a:lnTo>
                  <a:pt x="3171038" y="1742898"/>
                </a:lnTo>
                <a:lnTo>
                  <a:pt x="3176502" y="1755650"/>
                </a:lnTo>
                <a:lnTo>
                  <a:pt x="3181706" y="1768532"/>
                </a:lnTo>
                <a:lnTo>
                  <a:pt x="3186650" y="1781545"/>
                </a:lnTo>
                <a:lnTo>
                  <a:pt x="3191464" y="1794427"/>
                </a:lnTo>
                <a:lnTo>
                  <a:pt x="3196148" y="1807570"/>
                </a:lnTo>
                <a:lnTo>
                  <a:pt x="3200441" y="1820712"/>
                </a:lnTo>
                <a:lnTo>
                  <a:pt x="3204605" y="1833855"/>
                </a:lnTo>
                <a:lnTo>
                  <a:pt x="3208638" y="1847127"/>
                </a:lnTo>
                <a:lnTo>
                  <a:pt x="3212411" y="1860400"/>
                </a:lnTo>
                <a:lnTo>
                  <a:pt x="3215924" y="1873803"/>
                </a:lnTo>
                <a:lnTo>
                  <a:pt x="3219176" y="1887205"/>
                </a:lnTo>
                <a:lnTo>
                  <a:pt x="3222299" y="1900738"/>
                </a:lnTo>
                <a:lnTo>
                  <a:pt x="3225161" y="1914271"/>
                </a:lnTo>
                <a:lnTo>
                  <a:pt x="3227763" y="1927934"/>
                </a:lnTo>
                <a:lnTo>
                  <a:pt x="3230235" y="1941467"/>
                </a:lnTo>
                <a:lnTo>
                  <a:pt x="3232447" y="1955260"/>
                </a:lnTo>
                <a:lnTo>
                  <a:pt x="3234399" y="1968923"/>
                </a:lnTo>
                <a:lnTo>
                  <a:pt x="3236220" y="1982716"/>
                </a:lnTo>
                <a:lnTo>
                  <a:pt x="3237651" y="1996640"/>
                </a:lnTo>
                <a:lnTo>
                  <a:pt x="3238952" y="2010433"/>
                </a:lnTo>
                <a:lnTo>
                  <a:pt x="3239993" y="2024486"/>
                </a:lnTo>
                <a:lnTo>
                  <a:pt x="3240904" y="2038409"/>
                </a:lnTo>
                <a:lnTo>
                  <a:pt x="3241424" y="2052463"/>
                </a:lnTo>
                <a:lnTo>
                  <a:pt x="3241814" y="2066516"/>
                </a:lnTo>
                <a:lnTo>
                  <a:pt x="3241945" y="2080700"/>
                </a:lnTo>
                <a:lnTo>
                  <a:pt x="3241814" y="2092151"/>
                </a:lnTo>
                <a:lnTo>
                  <a:pt x="3241554" y="2103732"/>
                </a:lnTo>
                <a:lnTo>
                  <a:pt x="3248840" y="2111019"/>
                </a:lnTo>
                <a:lnTo>
                  <a:pt x="3255996" y="2118436"/>
                </a:lnTo>
                <a:lnTo>
                  <a:pt x="3263021" y="2125983"/>
                </a:lnTo>
                <a:lnTo>
                  <a:pt x="3269917" y="2133530"/>
                </a:lnTo>
                <a:lnTo>
                  <a:pt x="3276813" y="2141207"/>
                </a:lnTo>
                <a:lnTo>
                  <a:pt x="3283578" y="2149015"/>
                </a:lnTo>
                <a:lnTo>
                  <a:pt x="3290213" y="2156692"/>
                </a:lnTo>
                <a:lnTo>
                  <a:pt x="3296719" y="2164630"/>
                </a:lnTo>
                <a:lnTo>
                  <a:pt x="3303094" y="2172567"/>
                </a:lnTo>
                <a:lnTo>
                  <a:pt x="3309339" y="2180505"/>
                </a:lnTo>
                <a:lnTo>
                  <a:pt x="3315584" y="2188573"/>
                </a:lnTo>
                <a:lnTo>
                  <a:pt x="3321699" y="2196770"/>
                </a:lnTo>
                <a:lnTo>
                  <a:pt x="3327683" y="2204968"/>
                </a:lnTo>
                <a:lnTo>
                  <a:pt x="3333538" y="2213296"/>
                </a:lnTo>
                <a:lnTo>
                  <a:pt x="3339263" y="2221624"/>
                </a:lnTo>
                <a:lnTo>
                  <a:pt x="3344987" y="2230082"/>
                </a:lnTo>
                <a:lnTo>
                  <a:pt x="3350452" y="2238540"/>
                </a:lnTo>
                <a:lnTo>
                  <a:pt x="3355916" y="2247128"/>
                </a:lnTo>
                <a:lnTo>
                  <a:pt x="3361250" y="2255716"/>
                </a:lnTo>
                <a:lnTo>
                  <a:pt x="3366585" y="2264435"/>
                </a:lnTo>
                <a:lnTo>
                  <a:pt x="3371659" y="2273283"/>
                </a:lnTo>
                <a:lnTo>
                  <a:pt x="3376733" y="2282002"/>
                </a:lnTo>
                <a:lnTo>
                  <a:pt x="3381677" y="2290980"/>
                </a:lnTo>
                <a:lnTo>
                  <a:pt x="3386491" y="2299959"/>
                </a:lnTo>
                <a:lnTo>
                  <a:pt x="3391174" y="2308937"/>
                </a:lnTo>
                <a:lnTo>
                  <a:pt x="3395728" y="2318046"/>
                </a:lnTo>
                <a:lnTo>
                  <a:pt x="3400282" y="2327415"/>
                </a:lnTo>
                <a:lnTo>
                  <a:pt x="3404705" y="2336654"/>
                </a:lnTo>
                <a:lnTo>
                  <a:pt x="3408999" y="2345892"/>
                </a:lnTo>
                <a:lnTo>
                  <a:pt x="3413162" y="2355391"/>
                </a:lnTo>
                <a:lnTo>
                  <a:pt x="3417195" y="2364760"/>
                </a:lnTo>
                <a:lnTo>
                  <a:pt x="3421229" y="2374259"/>
                </a:lnTo>
                <a:lnTo>
                  <a:pt x="3425132" y="2383889"/>
                </a:lnTo>
                <a:lnTo>
                  <a:pt x="3428905" y="2393518"/>
                </a:lnTo>
                <a:lnTo>
                  <a:pt x="3432548" y="2403277"/>
                </a:lnTo>
                <a:lnTo>
                  <a:pt x="3436061" y="2413036"/>
                </a:lnTo>
                <a:lnTo>
                  <a:pt x="3439573" y="2422796"/>
                </a:lnTo>
                <a:lnTo>
                  <a:pt x="3442826" y="2432685"/>
                </a:lnTo>
                <a:lnTo>
                  <a:pt x="3446079" y="2442705"/>
                </a:lnTo>
                <a:lnTo>
                  <a:pt x="3449331" y="2452724"/>
                </a:lnTo>
                <a:lnTo>
                  <a:pt x="3452324" y="2462874"/>
                </a:lnTo>
                <a:lnTo>
                  <a:pt x="3455316" y="2473023"/>
                </a:lnTo>
                <a:lnTo>
                  <a:pt x="3458048" y="2483303"/>
                </a:lnTo>
                <a:lnTo>
                  <a:pt x="3460780" y="2493583"/>
                </a:lnTo>
                <a:lnTo>
                  <a:pt x="3463513" y="2503993"/>
                </a:lnTo>
                <a:lnTo>
                  <a:pt x="3465985" y="2514403"/>
                </a:lnTo>
                <a:lnTo>
                  <a:pt x="3468457" y="2524813"/>
                </a:lnTo>
                <a:lnTo>
                  <a:pt x="3470798" y="2535353"/>
                </a:lnTo>
                <a:lnTo>
                  <a:pt x="3473010" y="2546023"/>
                </a:lnTo>
                <a:lnTo>
                  <a:pt x="3475092" y="2556693"/>
                </a:lnTo>
                <a:lnTo>
                  <a:pt x="3477174" y="2567493"/>
                </a:lnTo>
                <a:lnTo>
                  <a:pt x="3478995" y="2578294"/>
                </a:lnTo>
                <a:lnTo>
                  <a:pt x="3480816" y="2589094"/>
                </a:lnTo>
                <a:lnTo>
                  <a:pt x="3482508" y="2600024"/>
                </a:lnTo>
                <a:lnTo>
                  <a:pt x="3484199" y="2611085"/>
                </a:lnTo>
                <a:lnTo>
                  <a:pt x="3485630" y="2622146"/>
                </a:lnTo>
                <a:lnTo>
                  <a:pt x="3487061" y="2633206"/>
                </a:lnTo>
                <a:lnTo>
                  <a:pt x="3488363" y="2644397"/>
                </a:lnTo>
                <a:lnTo>
                  <a:pt x="3489533" y="2655718"/>
                </a:lnTo>
                <a:lnTo>
                  <a:pt x="3490704" y="2667038"/>
                </a:lnTo>
                <a:lnTo>
                  <a:pt x="3491745" y="2678359"/>
                </a:lnTo>
                <a:lnTo>
                  <a:pt x="3492526" y="2689810"/>
                </a:lnTo>
                <a:lnTo>
                  <a:pt x="3493437" y="2701261"/>
                </a:lnTo>
                <a:lnTo>
                  <a:pt x="3494087" y="2712842"/>
                </a:lnTo>
                <a:lnTo>
                  <a:pt x="3489533" y="2695796"/>
                </a:lnTo>
                <a:lnTo>
                  <a:pt x="3484850" y="2678880"/>
                </a:lnTo>
                <a:lnTo>
                  <a:pt x="3479906" y="2662094"/>
                </a:lnTo>
                <a:lnTo>
                  <a:pt x="3474702" y="2645308"/>
                </a:lnTo>
                <a:lnTo>
                  <a:pt x="3469237" y="2628782"/>
                </a:lnTo>
                <a:lnTo>
                  <a:pt x="3463513" y="2612256"/>
                </a:lnTo>
                <a:lnTo>
                  <a:pt x="3457658" y="2595861"/>
                </a:lnTo>
                <a:lnTo>
                  <a:pt x="3451413" y="2579595"/>
                </a:lnTo>
                <a:lnTo>
                  <a:pt x="3445038" y="2563330"/>
                </a:lnTo>
                <a:lnTo>
                  <a:pt x="3438402" y="2547324"/>
                </a:lnTo>
                <a:lnTo>
                  <a:pt x="3431507" y="2531579"/>
                </a:lnTo>
                <a:lnTo>
                  <a:pt x="3424351" y="2515834"/>
                </a:lnTo>
                <a:lnTo>
                  <a:pt x="3416935" y="2500350"/>
                </a:lnTo>
                <a:lnTo>
                  <a:pt x="3409259" y="2484995"/>
                </a:lnTo>
                <a:lnTo>
                  <a:pt x="3405356" y="2477318"/>
                </a:lnTo>
                <a:lnTo>
                  <a:pt x="3401323" y="2469770"/>
                </a:lnTo>
                <a:lnTo>
                  <a:pt x="3397289" y="2462223"/>
                </a:lnTo>
                <a:lnTo>
                  <a:pt x="3393126" y="2454806"/>
                </a:lnTo>
                <a:lnTo>
                  <a:pt x="3388963" y="2447389"/>
                </a:lnTo>
                <a:lnTo>
                  <a:pt x="3384669" y="2439972"/>
                </a:lnTo>
                <a:lnTo>
                  <a:pt x="3380376" y="2432685"/>
                </a:lnTo>
                <a:lnTo>
                  <a:pt x="3375952" y="2425398"/>
                </a:lnTo>
                <a:lnTo>
                  <a:pt x="3371529" y="2418241"/>
                </a:lnTo>
                <a:lnTo>
                  <a:pt x="3366975" y="2411084"/>
                </a:lnTo>
                <a:lnTo>
                  <a:pt x="3362421" y="2403928"/>
                </a:lnTo>
                <a:lnTo>
                  <a:pt x="3357738" y="2396901"/>
                </a:lnTo>
                <a:lnTo>
                  <a:pt x="3353054" y="2389874"/>
                </a:lnTo>
                <a:lnTo>
                  <a:pt x="3348240" y="2382978"/>
                </a:lnTo>
                <a:lnTo>
                  <a:pt x="3343426" y="2376081"/>
                </a:lnTo>
                <a:lnTo>
                  <a:pt x="3338482" y="2369315"/>
                </a:lnTo>
                <a:lnTo>
                  <a:pt x="3333538" y="2362548"/>
                </a:lnTo>
                <a:lnTo>
                  <a:pt x="3328464" y="2355782"/>
                </a:lnTo>
                <a:lnTo>
                  <a:pt x="3323260" y="2349145"/>
                </a:lnTo>
                <a:lnTo>
                  <a:pt x="3318056" y="2342639"/>
                </a:lnTo>
                <a:lnTo>
                  <a:pt x="3312852" y="2336133"/>
                </a:lnTo>
                <a:lnTo>
                  <a:pt x="3307517" y="2329627"/>
                </a:lnTo>
                <a:lnTo>
                  <a:pt x="3302053" y="2323381"/>
                </a:lnTo>
                <a:lnTo>
                  <a:pt x="3296588" y="2316875"/>
                </a:lnTo>
                <a:lnTo>
                  <a:pt x="3290994" y="2310629"/>
                </a:lnTo>
                <a:lnTo>
                  <a:pt x="3285399" y="2304513"/>
                </a:lnTo>
                <a:lnTo>
                  <a:pt x="3279675" y="2298397"/>
                </a:lnTo>
                <a:lnTo>
                  <a:pt x="3273950" y="2292411"/>
                </a:lnTo>
                <a:lnTo>
                  <a:pt x="3268096" y="2286426"/>
                </a:lnTo>
                <a:lnTo>
                  <a:pt x="3262111" y="2280570"/>
                </a:lnTo>
                <a:lnTo>
                  <a:pt x="3256126" y="2274715"/>
                </a:lnTo>
                <a:lnTo>
                  <a:pt x="3250141" y="2268989"/>
                </a:lnTo>
                <a:lnTo>
                  <a:pt x="3244026" y="2263394"/>
                </a:lnTo>
                <a:lnTo>
                  <a:pt x="3237781" y="2257798"/>
                </a:lnTo>
                <a:lnTo>
                  <a:pt x="3231536" y="2252333"/>
                </a:lnTo>
                <a:lnTo>
                  <a:pt x="3225161" y="2246868"/>
                </a:lnTo>
                <a:lnTo>
                  <a:pt x="3222819" y="2257929"/>
                </a:lnTo>
                <a:lnTo>
                  <a:pt x="3220347" y="2268859"/>
                </a:lnTo>
                <a:lnTo>
                  <a:pt x="3217745" y="2279789"/>
                </a:lnTo>
                <a:lnTo>
                  <a:pt x="3215013" y="2290720"/>
                </a:lnTo>
                <a:lnTo>
                  <a:pt x="3212151" y="2301650"/>
                </a:lnTo>
                <a:lnTo>
                  <a:pt x="3209028" y="2312451"/>
                </a:lnTo>
                <a:lnTo>
                  <a:pt x="3205906" y="2323381"/>
                </a:lnTo>
                <a:lnTo>
                  <a:pt x="3202523" y="2334051"/>
                </a:lnTo>
                <a:lnTo>
                  <a:pt x="3199140" y="2344721"/>
                </a:lnTo>
                <a:lnTo>
                  <a:pt x="3195497" y="2355391"/>
                </a:lnTo>
                <a:lnTo>
                  <a:pt x="3191724" y="2366062"/>
                </a:lnTo>
                <a:lnTo>
                  <a:pt x="3187821" y="2376602"/>
                </a:lnTo>
                <a:lnTo>
                  <a:pt x="3183918" y="2387142"/>
                </a:lnTo>
                <a:lnTo>
                  <a:pt x="3179755" y="2397682"/>
                </a:lnTo>
                <a:lnTo>
                  <a:pt x="3175461" y="2408092"/>
                </a:lnTo>
                <a:lnTo>
                  <a:pt x="3171038" y="2418502"/>
                </a:lnTo>
                <a:lnTo>
                  <a:pt x="3166484" y="2428781"/>
                </a:lnTo>
                <a:lnTo>
                  <a:pt x="3161800" y="2439191"/>
                </a:lnTo>
                <a:lnTo>
                  <a:pt x="3156856" y="2449341"/>
                </a:lnTo>
                <a:lnTo>
                  <a:pt x="3151912" y="2459621"/>
                </a:lnTo>
                <a:lnTo>
                  <a:pt x="3146838" y="2469770"/>
                </a:lnTo>
                <a:lnTo>
                  <a:pt x="3141634" y="2479920"/>
                </a:lnTo>
                <a:lnTo>
                  <a:pt x="3136300" y="2489940"/>
                </a:lnTo>
                <a:lnTo>
                  <a:pt x="3130835" y="2499959"/>
                </a:lnTo>
                <a:lnTo>
                  <a:pt x="3125241" y="2509979"/>
                </a:lnTo>
                <a:lnTo>
                  <a:pt x="3119516" y="2519868"/>
                </a:lnTo>
                <a:lnTo>
                  <a:pt x="3113662" y="2529758"/>
                </a:lnTo>
                <a:lnTo>
                  <a:pt x="3107677" y="2539517"/>
                </a:lnTo>
                <a:lnTo>
                  <a:pt x="3101562" y="2549276"/>
                </a:lnTo>
                <a:lnTo>
                  <a:pt x="3095317" y="2559035"/>
                </a:lnTo>
                <a:lnTo>
                  <a:pt x="3088942" y="2568665"/>
                </a:lnTo>
                <a:lnTo>
                  <a:pt x="3082436" y="2578294"/>
                </a:lnTo>
                <a:lnTo>
                  <a:pt x="3075801" y="2587793"/>
                </a:lnTo>
                <a:lnTo>
                  <a:pt x="3069166" y="2597292"/>
                </a:lnTo>
                <a:lnTo>
                  <a:pt x="3062270" y="2606791"/>
                </a:lnTo>
                <a:lnTo>
                  <a:pt x="3055375" y="2616160"/>
                </a:lnTo>
                <a:lnTo>
                  <a:pt x="3048219" y="2625529"/>
                </a:lnTo>
                <a:lnTo>
                  <a:pt x="3041063" y="2634768"/>
                </a:lnTo>
                <a:lnTo>
                  <a:pt x="3033647" y="2643876"/>
                </a:lnTo>
                <a:lnTo>
                  <a:pt x="3026231" y="2653115"/>
                </a:lnTo>
                <a:lnTo>
                  <a:pt x="3018685" y="2662224"/>
                </a:lnTo>
                <a:lnTo>
                  <a:pt x="3011009" y="2671202"/>
                </a:lnTo>
                <a:lnTo>
                  <a:pt x="3003333" y="2680181"/>
                </a:lnTo>
                <a:lnTo>
                  <a:pt x="2995396" y="2689029"/>
                </a:lnTo>
                <a:lnTo>
                  <a:pt x="2987330" y="2697878"/>
                </a:lnTo>
                <a:lnTo>
                  <a:pt x="2979264" y="2706726"/>
                </a:lnTo>
                <a:lnTo>
                  <a:pt x="2971067" y="2715444"/>
                </a:lnTo>
                <a:lnTo>
                  <a:pt x="2962740" y="2724163"/>
                </a:lnTo>
                <a:lnTo>
                  <a:pt x="2954283" y="2732751"/>
                </a:lnTo>
                <a:lnTo>
                  <a:pt x="2945697" y="2741339"/>
                </a:lnTo>
                <a:lnTo>
                  <a:pt x="2936980" y="2749797"/>
                </a:lnTo>
                <a:lnTo>
                  <a:pt x="2928263" y="2758255"/>
                </a:lnTo>
                <a:lnTo>
                  <a:pt x="2919415" y="2766583"/>
                </a:lnTo>
                <a:lnTo>
                  <a:pt x="2910308" y="2774781"/>
                </a:lnTo>
                <a:lnTo>
                  <a:pt x="2901201" y="2782979"/>
                </a:lnTo>
                <a:lnTo>
                  <a:pt x="2891963" y="2791177"/>
                </a:lnTo>
                <a:lnTo>
                  <a:pt x="2882596" y="2799244"/>
                </a:lnTo>
                <a:lnTo>
                  <a:pt x="2873228" y="2807182"/>
                </a:lnTo>
                <a:lnTo>
                  <a:pt x="2863731" y="2815119"/>
                </a:lnTo>
                <a:lnTo>
                  <a:pt x="2854103" y="2822927"/>
                </a:lnTo>
                <a:lnTo>
                  <a:pt x="2844475" y="2830734"/>
                </a:lnTo>
                <a:lnTo>
                  <a:pt x="2834587" y="2838542"/>
                </a:lnTo>
                <a:lnTo>
                  <a:pt x="2824699" y="2846089"/>
                </a:lnTo>
                <a:lnTo>
                  <a:pt x="2814681" y="2853636"/>
                </a:lnTo>
                <a:lnTo>
                  <a:pt x="2814681" y="3239454"/>
                </a:lnTo>
                <a:lnTo>
                  <a:pt x="2814681" y="3242837"/>
                </a:lnTo>
                <a:lnTo>
                  <a:pt x="2814551" y="3246220"/>
                </a:lnTo>
                <a:lnTo>
                  <a:pt x="2814291" y="3249603"/>
                </a:lnTo>
                <a:lnTo>
                  <a:pt x="2814031" y="3252986"/>
                </a:lnTo>
                <a:lnTo>
                  <a:pt x="2813640" y="3256370"/>
                </a:lnTo>
                <a:lnTo>
                  <a:pt x="2813250" y="3259623"/>
                </a:lnTo>
                <a:lnTo>
                  <a:pt x="2812600" y="3262876"/>
                </a:lnTo>
                <a:lnTo>
                  <a:pt x="2812079" y="3266129"/>
                </a:lnTo>
                <a:lnTo>
                  <a:pt x="2811299" y="3269382"/>
                </a:lnTo>
                <a:lnTo>
                  <a:pt x="2810518" y="3272635"/>
                </a:lnTo>
                <a:lnTo>
                  <a:pt x="2809737" y="3275758"/>
                </a:lnTo>
                <a:lnTo>
                  <a:pt x="2808697" y="3278881"/>
                </a:lnTo>
                <a:lnTo>
                  <a:pt x="2807786" y="3282004"/>
                </a:lnTo>
                <a:lnTo>
                  <a:pt x="2806615" y="3285127"/>
                </a:lnTo>
                <a:lnTo>
                  <a:pt x="2805574" y="3288120"/>
                </a:lnTo>
                <a:lnTo>
                  <a:pt x="2804273" y="3291113"/>
                </a:lnTo>
                <a:lnTo>
                  <a:pt x="2802972" y="3294106"/>
                </a:lnTo>
                <a:lnTo>
                  <a:pt x="2801671" y="3296968"/>
                </a:lnTo>
                <a:lnTo>
                  <a:pt x="2800240" y="3299961"/>
                </a:lnTo>
                <a:lnTo>
                  <a:pt x="2798678" y="3302694"/>
                </a:lnTo>
                <a:lnTo>
                  <a:pt x="2795556" y="3308289"/>
                </a:lnTo>
                <a:lnTo>
                  <a:pt x="2792043" y="3313754"/>
                </a:lnTo>
                <a:lnTo>
                  <a:pt x="2788270" y="3318959"/>
                </a:lnTo>
                <a:lnTo>
                  <a:pt x="2784367" y="3323904"/>
                </a:lnTo>
                <a:lnTo>
                  <a:pt x="2780204" y="3328719"/>
                </a:lnTo>
                <a:lnTo>
                  <a:pt x="2775780" y="3333403"/>
                </a:lnTo>
                <a:lnTo>
                  <a:pt x="2771226" y="3337827"/>
                </a:lnTo>
                <a:lnTo>
                  <a:pt x="2766413" y="3341991"/>
                </a:lnTo>
                <a:lnTo>
                  <a:pt x="2761338" y="3345895"/>
                </a:lnTo>
                <a:lnTo>
                  <a:pt x="2756134" y="3349669"/>
                </a:lnTo>
                <a:lnTo>
                  <a:pt x="2750800" y="3353052"/>
                </a:lnTo>
                <a:lnTo>
                  <a:pt x="2745206" y="3356305"/>
                </a:lnTo>
                <a:lnTo>
                  <a:pt x="2742343" y="3357736"/>
                </a:lnTo>
                <a:lnTo>
                  <a:pt x="2739481" y="3359168"/>
                </a:lnTo>
                <a:lnTo>
                  <a:pt x="2736489" y="3360599"/>
                </a:lnTo>
                <a:lnTo>
                  <a:pt x="2733496" y="3361900"/>
                </a:lnTo>
                <a:lnTo>
                  <a:pt x="2730504" y="3363071"/>
                </a:lnTo>
                <a:lnTo>
                  <a:pt x="2727511" y="3364242"/>
                </a:lnTo>
                <a:lnTo>
                  <a:pt x="2724389" y="3365414"/>
                </a:lnTo>
                <a:lnTo>
                  <a:pt x="2721396" y="3366324"/>
                </a:lnTo>
                <a:lnTo>
                  <a:pt x="2718144" y="3367235"/>
                </a:lnTo>
                <a:lnTo>
                  <a:pt x="2715021" y="3368146"/>
                </a:lnTo>
                <a:lnTo>
                  <a:pt x="2711769" y="3368927"/>
                </a:lnTo>
                <a:lnTo>
                  <a:pt x="2708646" y="3369578"/>
                </a:lnTo>
                <a:lnTo>
                  <a:pt x="2705394" y="3370228"/>
                </a:lnTo>
                <a:lnTo>
                  <a:pt x="2702011" y="3370749"/>
                </a:lnTo>
                <a:lnTo>
                  <a:pt x="2698758" y="3371269"/>
                </a:lnTo>
                <a:lnTo>
                  <a:pt x="2695375" y="3371660"/>
                </a:lnTo>
                <a:lnTo>
                  <a:pt x="2691993" y="3371920"/>
                </a:lnTo>
                <a:lnTo>
                  <a:pt x="2688610" y="3372180"/>
                </a:lnTo>
                <a:lnTo>
                  <a:pt x="2685227" y="3372310"/>
                </a:lnTo>
                <a:lnTo>
                  <a:pt x="2681845" y="3372310"/>
                </a:lnTo>
                <a:lnTo>
                  <a:pt x="2302460" y="3372310"/>
                </a:lnTo>
                <a:lnTo>
                  <a:pt x="2299077" y="3372310"/>
                </a:lnTo>
                <a:lnTo>
                  <a:pt x="2295694" y="3372180"/>
                </a:lnTo>
                <a:lnTo>
                  <a:pt x="2292312" y="3371920"/>
                </a:lnTo>
                <a:lnTo>
                  <a:pt x="2288929" y="3371660"/>
                </a:lnTo>
                <a:lnTo>
                  <a:pt x="2285546" y="3371269"/>
                </a:lnTo>
                <a:lnTo>
                  <a:pt x="2282294" y="3370749"/>
                </a:lnTo>
                <a:lnTo>
                  <a:pt x="2278911" y="3370228"/>
                </a:lnTo>
                <a:lnTo>
                  <a:pt x="2275658" y="3369578"/>
                </a:lnTo>
                <a:lnTo>
                  <a:pt x="2272406" y="3368927"/>
                </a:lnTo>
                <a:lnTo>
                  <a:pt x="2269283" y="3368146"/>
                </a:lnTo>
                <a:lnTo>
                  <a:pt x="2266031" y="3367235"/>
                </a:lnTo>
                <a:lnTo>
                  <a:pt x="2262908" y="3366324"/>
                </a:lnTo>
                <a:lnTo>
                  <a:pt x="2259786" y="3365414"/>
                </a:lnTo>
                <a:lnTo>
                  <a:pt x="2256793" y="3364242"/>
                </a:lnTo>
                <a:lnTo>
                  <a:pt x="2253801" y="3363071"/>
                </a:lnTo>
                <a:lnTo>
                  <a:pt x="2250678" y="3361900"/>
                </a:lnTo>
                <a:lnTo>
                  <a:pt x="2247816" y="3360599"/>
                </a:lnTo>
                <a:lnTo>
                  <a:pt x="2244824" y="3359168"/>
                </a:lnTo>
                <a:lnTo>
                  <a:pt x="2241961" y="3357736"/>
                </a:lnTo>
                <a:lnTo>
                  <a:pt x="2239099" y="3356305"/>
                </a:lnTo>
                <a:lnTo>
                  <a:pt x="2233504" y="3353052"/>
                </a:lnTo>
                <a:lnTo>
                  <a:pt x="2228170" y="3349669"/>
                </a:lnTo>
                <a:lnTo>
                  <a:pt x="2222966" y="3345895"/>
                </a:lnTo>
                <a:lnTo>
                  <a:pt x="2217892" y="3341991"/>
                </a:lnTo>
                <a:lnTo>
                  <a:pt x="2213078" y="3337827"/>
                </a:lnTo>
                <a:lnTo>
                  <a:pt x="2208524" y="3333403"/>
                </a:lnTo>
                <a:lnTo>
                  <a:pt x="2204101" y="3328719"/>
                </a:lnTo>
                <a:lnTo>
                  <a:pt x="2199937" y="3323904"/>
                </a:lnTo>
                <a:lnTo>
                  <a:pt x="2195904" y="3318959"/>
                </a:lnTo>
                <a:lnTo>
                  <a:pt x="2192261" y="3313754"/>
                </a:lnTo>
                <a:lnTo>
                  <a:pt x="2188748" y="3308289"/>
                </a:lnTo>
                <a:lnTo>
                  <a:pt x="2185626" y="3302694"/>
                </a:lnTo>
                <a:lnTo>
                  <a:pt x="2184065" y="3299961"/>
                </a:lnTo>
                <a:lnTo>
                  <a:pt x="2182634" y="3296968"/>
                </a:lnTo>
                <a:lnTo>
                  <a:pt x="2181333" y="3294106"/>
                </a:lnTo>
                <a:lnTo>
                  <a:pt x="2180031" y="3291113"/>
                </a:lnTo>
                <a:lnTo>
                  <a:pt x="2178730" y="3288120"/>
                </a:lnTo>
                <a:lnTo>
                  <a:pt x="2177690" y="3285127"/>
                </a:lnTo>
                <a:lnTo>
                  <a:pt x="2176519" y="3282004"/>
                </a:lnTo>
                <a:lnTo>
                  <a:pt x="2175478" y="3278881"/>
                </a:lnTo>
                <a:lnTo>
                  <a:pt x="2174567" y="3275758"/>
                </a:lnTo>
                <a:lnTo>
                  <a:pt x="2173786" y="3272635"/>
                </a:lnTo>
                <a:lnTo>
                  <a:pt x="2173006" y="3269382"/>
                </a:lnTo>
                <a:lnTo>
                  <a:pt x="2172225" y="3266129"/>
                </a:lnTo>
                <a:lnTo>
                  <a:pt x="2171705" y="3262876"/>
                </a:lnTo>
                <a:lnTo>
                  <a:pt x="2171054" y="3259623"/>
                </a:lnTo>
                <a:lnTo>
                  <a:pt x="2170664" y="3256370"/>
                </a:lnTo>
                <a:lnTo>
                  <a:pt x="2170274" y="3252986"/>
                </a:lnTo>
                <a:lnTo>
                  <a:pt x="2170013" y="3249603"/>
                </a:lnTo>
                <a:lnTo>
                  <a:pt x="2169753" y="3246220"/>
                </a:lnTo>
                <a:lnTo>
                  <a:pt x="2169623" y="3242837"/>
                </a:lnTo>
                <a:lnTo>
                  <a:pt x="2169623" y="3239454"/>
                </a:lnTo>
                <a:lnTo>
                  <a:pt x="2169623" y="3134704"/>
                </a:lnTo>
                <a:lnTo>
                  <a:pt x="2146595" y="3139258"/>
                </a:lnTo>
                <a:lnTo>
                  <a:pt x="2123436" y="3143552"/>
                </a:lnTo>
                <a:lnTo>
                  <a:pt x="2100147" y="3147586"/>
                </a:lnTo>
                <a:lnTo>
                  <a:pt x="2076728" y="3151230"/>
                </a:lnTo>
                <a:lnTo>
                  <a:pt x="2053179" y="3154743"/>
                </a:lnTo>
                <a:lnTo>
                  <a:pt x="2029500" y="3157866"/>
                </a:lnTo>
                <a:lnTo>
                  <a:pt x="2005561" y="3160729"/>
                </a:lnTo>
                <a:lnTo>
                  <a:pt x="1981622" y="3163461"/>
                </a:lnTo>
                <a:lnTo>
                  <a:pt x="1957553" y="3165673"/>
                </a:lnTo>
                <a:lnTo>
                  <a:pt x="1933353" y="3167755"/>
                </a:lnTo>
                <a:lnTo>
                  <a:pt x="1909024" y="3169447"/>
                </a:lnTo>
                <a:lnTo>
                  <a:pt x="1884694" y="3170748"/>
                </a:lnTo>
                <a:lnTo>
                  <a:pt x="1860104" y="3171919"/>
                </a:lnTo>
                <a:lnTo>
                  <a:pt x="1835515" y="3172700"/>
                </a:lnTo>
                <a:lnTo>
                  <a:pt x="1810665" y="3173090"/>
                </a:lnTo>
                <a:lnTo>
                  <a:pt x="1798305" y="3173220"/>
                </a:lnTo>
                <a:lnTo>
                  <a:pt x="1785815" y="3173220"/>
                </a:lnTo>
                <a:lnTo>
                  <a:pt x="1773325" y="3173220"/>
                </a:lnTo>
                <a:lnTo>
                  <a:pt x="1760965" y="3173090"/>
                </a:lnTo>
                <a:lnTo>
                  <a:pt x="1748475" y="3172960"/>
                </a:lnTo>
                <a:lnTo>
                  <a:pt x="1735985" y="3172700"/>
                </a:lnTo>
                <a:lnTo>
                  <a:pt x="1723625" y="3172310"/>
                </a:lnTo>
                <a:lnTo>
                  <a:pt x="1711265" y="3171919"/>
                </a:lnTo>
                <a:lnTo>
                  <a:pt x="1686675" y="3170748"/>
                </a:lnTo>
                <a:lnTo>
                  <a:pt x="1662085" y="3169317"/>
                </a:lnTo>
                <a:lnTo>
                  <a:pt x="1637756" y="3167625"/>
                </a:lnTo>
                <a:lnTo>
                  <a:pt x="1613426" y="3165673"/>
                </a:lnTo>
                <a:lnTo>
                  <a:pt x="1589357" y="3163331"/>
                </a:lnTo>
                <a:lnTo>
                  <a:pt x="1565288" y="3160598"/>
                </a:lnTo>
                <a:lnTo>
                  <a:pt x="1541478" y="3157736"/>
                </a:lnTo>
                <a:lnTo>
                  <a:pt x="1517669" y="3154613"/>
                </a:lnTo>
                <a:lnTo>
                  <a:pt x="1493990" y="3151099"/>
                </a:lnTo>
                <a:lnTo>
                  <a:pt x="1470571" y="3147456"/>
                </a:lnTo>
                <a:lnTo>
                  <a:pt x="1447153" y="3143422"/>
                </a:lnTo>
                <a:lnTo>
                  <a:pt x="1423994" y="3139128"/>
                </a:lnTo>
                <a:lnTo>
                  <a:pt x="1400966" y="3134444"/>
                </a:lnTo>
                <a:lnTo>
                  <a:pt x="1400966" y="3239454"/>
                </a:lnTo>
                <a:lnTo>
                  <a:pt x="1400835" y="3242837"/>
                </a:lnTo>
                <a:lnTo>
                  <a:pt x="1400705" y="3246220"/>
                </a:lnTo>
                <a:lnTo>
                  <a:pt x="1400575" y="3249603"/>
                </a:lnTo>
                <a:lnTo>
                  <a:pt x="1400185" y="3252986"/>
                </a:lnTo>
                <a:lnTo>
                  <a:pt x="1399795" y="3256370"/>
                </a:lnTo>
                <a:lnTo>
                  <a:pt x="1399404" y="3259623"/>
                </a:lnTo>
                <a:lnTo>
                  <a:pt x="1398884" y="3262876"/>
                </a:lnTo>
                <a:lnTo>
                  <a:pt x="1398233" y="3266129"/>
                </a:lnTo>
                <a:lnTo>
                  <a:pt x="1397453" y="3269382"/>
                </a:lnTo>
                <a:lnTo>
                  <a:pt x="1396672" y="3272635"/>
                </a:lnTo>
                <a:lnTo>
                  <a:pt x="1395892" y="3275758"/>
                </a:lnTo>
                <a:lnTo>
                  <a:pt x="1394981" y="3278881"/>
                </a:lnTo>
                <a:lnTo>
                  <a:pt x="1393940" y="3282004"/>
                </a:lnTo>
                <a:lnTo>
                  <a:pt x="1392899" y="3285127"/>
                </a:lnTo>
                <a:lnTo>
                  <a:pt x="1391728" y="3288120"/>
                </a:lnTo>
                <a:lnTo>
                  <a:pt x="1390427" y="3291113"/>
                </a:lnTo>
                <a:lnTo>
                  <a:pt x="1389126" y="3294106"/>
                </a:lnTo>
                <a:lnTo>
                  <a:pt x="1387825" y="3296968"/>
                </a:lnTo>
                <a:lnTo>
                  <a:pt x="1386394" y="3299961"/>
                </a:lnTo>
                <a:lnTo>
                  <a:pt x="1384833" y="3302694"/>
                </a:lnTo>
                <a:lnTo>
                  <a:pt x="1381710" y="3308289"/>
                </a:lnTo>
                <a:lnTo>
                  <a:pt x="1378197" y="3313754"/>
                </a:lnTo>
                <a:lnTo>
                  <a:pt x="1374554" y="3318959"/>
                </a:lnTo>
                <a:lnTo>
                  <a:pt x="1370521" y="3323904"/>
                </a:lnTo>
                <a:lnTo>
                  <a:pt x="1366358" y="3328719"/>
                </a:lnTo>
                <a:lnTo>
                  <a:pt x="1361934" y="3333403"/>
                </a:lnTo>
                <a:lnTo>
                  <a:pt x="1357381" y="3337827"/>
                </a:lnTo>
                <a:lnTo>
                  <a:pt x="1352567" y="3341991"/>
                </a:lnTo>
                <a:lnTo>
                  <a:pt x="1347493" y="3345895"/>
                </a:lnTo>
                <a:lnTo>
                  <a:pt x="1342289" y="3349669"/>
                </a:lnTo>
                <a:lnTo>
                  <a:pt x="1336954" y="3353052"/>
                </a:lnTo>
                <a:lnTo>
                  <a:pt x="1331360" y="3356305"/>
                </a:lnTo>
                <a:lnTo>
                  <a:pt x="1328497" y="3357736"/>
                </a:lnTo>
                <a:lnTo>
                  <a:pt x="1325635" y="3359168"/>
                </a:lnTo>
                <a:lnTo>
                  <a:pt x="1322643" y="3360599"/>
                </a:lnTo>
                <a:lnTo>
                  <a:pt x="1319780" y="3361900"/>
                </a:lnTo>
                <a:lnTo>
                  <a:pt x="1316788" y="3363071"/>
                </a:lnTo>
                <a:lnTo>
                  <a:pt x="1313665" y="3364242"/>
                </a:lnTo>
                <a:lnTo>
                  <a:pt x="1310673" y="3365414"/>
                </a:lnTo>
                <a:lnTo>
                  <a:pt x="1307550" y="3366324"/>
                </a:lnTo>
                <a:lnTo>
                  <a:pt x="1304428" y="3367235"/>
                </a:lnTo>
                <a:lnTo>
                  <a:pt x="1301175" y="3368146"/>
                </a:lnTo>
                <a:lnTo>
                  <a:pt x="1298053" y="3368927"/>
                </a:lnTo>
                <a:lnTo>
                  <a:pt x="1294800" y="3369578"/>
                </a:lnTo>
                <a:lnTo>
                  <a:pt x="1291548" y="3370228"/>
                </a:lnTo>
                <a:lnTo>
                  <a:pt x="1288295" y="3370749"/>
                </a:lnTo>
                <a:lnTo>
                  <a:pt x="1284912" y="3371269"/>
                </a:lnTo>
                <a:lnTo>
                  <a:pt x="1281530" y="3371660"/>
                </a:lnTo>
                <a:lnTo>
                  <a:pt x="1278277" y="3371920"/>
                </a:lnTo>
                <a:lnTo>
                  <a:pt x="1274894" y="3372180"/>
                </a:lnTo>
                <a:lnTo>
                  <a:pt x="1271382" y="3372310"/>
                </a:lnTo>
                <a:lnTo>
                  <a:pt x="1267999" y="3372310"/>
                </a:lnTo>
                <a:lnTo>
                  <a:pt x="888614" y="3372310"/>
                </a:lnTo>
                <a:lnTo>
                  <a:pt x="885231" y="3372310"/>
                </a:lnTo>
                <a:lnTo>
                  <a:pt x="881849" y="3372180"/>
                </a:lnTo>
                <a:lnTo>
                  <a:pt x="878466" y="3371920"/>
                </a:lnTo>
                <a:lnTo>
                  <a:pt x="875083" y="3371660"/>
                </a:lnTo>
                <a:lnTo>
                  <a:pt x="871700" y="3371269"/>
                </a:lnTo>
                <a:lnTo>
                  <a:pt x="868448" y="3370749"/>
                </a:lnTo>
                <a:lnTo>
                  <a:pt x="865195" y="3370228"/>
                </a:lnTo>
                <a:lnTo>
                  <a:pt x="861812" y="3369578"/>
                </a:lnTo>
                <a:lnTo>
                  <a:pt x="858690" y="3368927"/>
                </a:lnTo>
                <a:lnTo>
                  <a:pt x="855437" y="3368146"/>
                </a:lnTo>
                <a:lnTo>
                  <a:pt x="852315" y="3367235"/>
                </a:lnTo>
                <a:lnTo>
                  <a:pt x="849192" y="3366324"/>
                </a:lnTo>
                <a:lnTo>
                  <a:pt x="846070" y="3365414"/>
                </a:lnTo>
                <a:lnTo>
                  <a:pt x="842947" y="3364242"/>
                </a:lnTo>
                <a:lnTo>
                  <a:pt x="839955" y="3363071"/>
                </a:lnTo>
                <a:lnTo>
                  <a:pt x="836962" y="3361900"/>
                </a:lnTo>
                <a:lnTo>
                  <a:pt x="833970" y="3360599"/>
                </a:lnTo>
                <a:lnTo>
                  <a:pt x="830978" y="3359168"/>
                </a:lnTo>
                <a:lnTo>
                  <a:pt x="828115" y="3357736"/>
                </a:lnTo>
                <a:lnTo>
                  <a:pt x="825253" y="3356305"/>
                </a:lnTo>
                <a:lnTo>
                  <a:pt x="819789" y="3353052"/>
                </a:lnTo>
                <a:lnTo>
                  <a:pt x="814324" y="3349669"/>
                </a:lnTo>
                <a:lnTo>
                  <a:pt x="809120" y="3345895"/>
                </a:lnTo>
                <a:lnTo>
                  <a:pt x="804046" y="3341991"/>
                </a:lnTo>
                <a:lnTo>
                  <a:pt x="799232" y="3337827"/>
                </a:lnTo>
                <a:lnTo>
                  <a:pt x="794679" y="3333403"/>
                </a:lnTo>
                <a:lnTo>
                  <a:pt x="790255" y="3328719"/>
                </a:lnTo>
                <a:lnTo>
                  <a:pt x="786092" y="3323904"/>
                </a:lnTo>
                <a:lnTo>
                  <a:pt x="782188" y="3318959"/>
                </a:lnTo>
                <a:lnTo>
                  <a:pt x="778415" y="3313754"/>
                </a:lnTo>
                <a:lnTo>
                  <a:pt x="775033" y="3308289"/>
                </a:lnTo>
                <a:lnTo>
                  <a:pt x="771780" y="3302694"/>
                </a:lnTo>
                <a:lnTo>
                  <a:pt x="770219" y="3299961"/>
                </a:lnTo>
                <a:lnTo>
                  <a:pt x="768788" y="3296968"/>
                </a:lnTo>
                <a:lnTo>
                  <a:pt x="767487" y="3294106"/>
                </a:lnTo>
                <a:lnTo>
                  <a:pt x="766186" y="3291113"/>
                </a:lnTo>
                <a:lnTo>
                  <a:pt x="765015" y="3288120"/>
                </a:lnTo>
                <a:lnTo>
                  <a:pt x="763844" y="3285127"/>
                </a:lnTo>
                <a:lnTo>
                  <a:pt x="762673" y="3282004"/>
                </a:lnTo>
                <a:lnTo>
                  <a:pt x="761762" y="3278881"/>
                </a:lnTo>
                <a:lnTo>
                  <a:pt x="760721" y="3275758"/>
                </a:lnTo>
                <a:lnTo>
                  <a:pt x="759941" y="3272635"/>
                </a:lnTo>
                <a:lnTo>
                  <a:pt x="759160" y="3269382"/>
                </a:lnTo>
                <a:lnTo>
                  <a:pt x="758379" y="3266129"/>
                </a:lnTo>
                <a:lnTo>
                  <a:pt x="757859" y="3262876"/>
                </a:lnTo>
                <a:lnTo>
                  <a:pt x="757208" y="3259623"/>
                </a:lnTo>
                <a:lnTo>
                  <a:pt x="756818" y="3256370"/>
                </a:lnTo>
                <a:lnTo>
                  <a:pt x="756428" y="3252986"/>
                </a:lnTo>
                <a:lnTo>
                  <a:pt x="756168" y="3249603"/>
                </a:lnTo>
                <a:lnTo>
                  <a:pt x="755907" y="3246220"/>
                </a:lnTo>
                <a:lnTo>
                  <a:pt x="755777" y="3242837"/>
                </a:lnTo>
                <a:lnTo>
                  <a:pt x="755777" y="3239454"/>
                </a:lnTo>
                <a:lnTo>
                  <a:pt x="755777" y="2852855"/>
                </a:lnTo>
                <a:lnTo>
                  <a:pt x="739774" y="2840624"/>
                </a:lnTo>
                <a:lnTo>
                  <a:pt x="724032" y="2828392"/>
                </a:lnTo>
                <a:lnTo>
                  <a:pt x="708679" y="2815770"/>
                </a:lnTo>
                <a:lnTo>
                  <a:pt x="693457" y="2803148"/>
                </a:lnTo>
                <a:lnTo>
                  <a:pt x="678625" y="2790136"/>
                </a:lnTo>
                <a:lnTo>
                  <a:pt x="663923" y="2777123"/>
                </a:lnTo>
                <a:lnTo>
                  <a:pt x="649482" y="2763851"/>
                </a:lnTo>
                <a:lnTo>
                  <a:pt x="635431" y="2750448"/>
                </a:lnTo>
                <a:lnTo>
                  <a:pt x="628535" y="2743681"/>
                </a:lnTo>
                <a:lnTo>
                  <a:pt x="621639" y="2736785"/>
                </a:lnTo>
                <a:lnTo>
                  <a:pt x="614744" y="2729888"/>
                </a:lnTo>
                <a:lnTo>
                  <a:pt x="608109" y="2722992"/>
                </a:lnTo>
                <a:lnTo>
                  <a:pt x="601343" y="2716095"/>
                </a:lnTo>
                <a:lnTo>
                  <a:pt x="594838" y="2709068"/>
                </a:lnTo>
                <a:lnTo>
                  <a:pt x="588203" y="2702042"/>
                </a:lnTo>
                <a:lnTo>
                  <a:pt x="581697" y="2695015"/>
                </a:lnTo>
                <a:lnTo>
                  <a:pt x="575322" y="2687988"/>
                </a:lnTo>
                <a:lnTo>
                  <a:pt x="568947" y="2680831"/>
                </a:lnTo>
                <a:lnTo>
                  <a:pt x="562702" y="2673675"/>
                </a:lnTo>
                <a:lnTo>
                  <a:pt x="556587" y="2666388"/>
                </a:lnTo>
                <a:lnTo>
                  <a:pt x="550472" y="2659231"/>
                </a:lnTo>
                <a:lnTo>
                  <a:pt x="544487" y="2651944"/>
                </a:lnTo>
                <a:lnTo>
                  <a:pt x="538503" y="2644527"/>
                </a:lnTo>
                <a:lnTo>
                  <a:pt x="532648" y="2637240"/>
                </a:lnTo>
                <a:lnTo>
                  <a:pt x="317715" y="2706856"/>
                </a:lnTo>
                <a:lnTo>
                  <a:pt x="311600" y="2708548"/>
                </a:lnTo>
                <a:lnTo>
                  <a:pt x="305485" y="2710109"/>
                </a:lnTo>
                <a:lnTo>
                  <a:pt x="299371" y="2711280"/>
                </a:lnTo>
                <a:lnTo>
                  <a:pt x="293256" y="2712191"/>
                </a:lnTo>
                <a:lnTo>
                  <a:pt x="287141" y="2712842"/>
                </a:lnTo>
                <a:lnTo>
                  <a:pt x="281156" y="2713102"/>
                </a:lnTo>
                <a:lnTo>
                  <a:pt x="275041" y="2713232"/>
                </a:lnTo>
                <a:lnTo>
                  <a:pt x="269056" y="2712972"/>
                </a:lnTo>
                <a:lnTo>
                  <a:pt x="263201" y="2712452"/>
                </a:lnTo>
                <a:lnTo>
                  <a:pt x="257347" y="2711541"/>
                </a:lnTo>
                <a:lnTo>
                  <a:pt x="251492" y="2710500"/>
                </a:lnTo>
                <a:lnTo>
                  <a:pt x="245767" y="2709198"/>
                </a:lnTo>
                <a:lnTo>
                  <a:pt x="240173" y="2707637"/>
                </a:lnTo>
                <a:lnTo>
                  <a:pt x="234709" y="2705815"/>
                </a:lnTo>
                <a:lnTo>
                  <a:pt x="229374" y="2703603"/>
                </a:lnTo>
                <a:lnTo>
                  <a:pt x="224040" y="2701261"/>
                </a:lnTo>
                <a:lnTo>
                  <a:pt x="218966" y="2698789"/>
                </a:lnTo>
                <a:lnTo>
                  <a:pt x="213892" y="2695926"/>
                </a:lnTo>
                <a:lnTo>
                  <a:pt x="209078" y="2692933"/>
                </a:lnTo>
                <a:lnTo>
                  <a:pt x="204394" y="2689550"/>
                </a:lnTo>
                <a:lnTo>
                  <a:pt x="199841" y="2686167"/>
                </a:lnTo>
                <a:lnTo>
                  <a:pt x="195547" y="2682393"/>
                </a:lnTo>
                <a:lnTo>
                  <a:pt x="191384" y="2678489"/>
                </a:lnTo>
                <a:lnTo>
                  <a:pt x="187481" y="2674325"/>
                </a:lnTo>
                <a:lnTo>
                  <a:pt x="183708" y="2670031"/>
                </a:lnTo>
                <a:lnTo>
                  <a:pt x="180195" y="2665477"/>
                </a:lnTo>
                <a:lnTo>
                  <a:pt x="176942" y="2660792"/>
                </a:lnTo>
                <a:lnTo>
                  <a:pt x="173950" y="2655848"/>
                </a:lnTo>
                <a:lnTo>
                  <a:pt x="171087" y="2650643"/>
                </a:lnTo>
                <a:lnTo>
                  <a:pt x="169786" y="2648040"/>
                </a:lnTo>
                <a:lnTo>
                  <a:pt x="168615" y="2645438"/>
                </a:lnTo>
                <a:lnTo>
                  <a:pt x="167445" y="2642705"/>
                </a:lnTo>
                <a:lnTo>
                  <a:pt x="166274" y="2639973"/>
                </a:lnTo>
                <a:lnTo>
                  <a:pt x="165233" y="2637110"/>
                </a:lnTo>
                <a:lnTo>
                  <a:pt x="164322" y="2634247"/>
                </a:lnTo>
                <a:lnTo>
                  <a:pt x="5334" y="2143159"/>
                </a:lnTo>
                <a:lnTo>
                  <a:pt x="4554" y="2140297"/>
                </a:lnTo>
                <a:lnTo>
                  <a:pt x="3643" y="2137434"/>
                </a:lnTo>
                <a:lnTo>
                  <a:pt x="2992" y="2134571"/>
                </a:lnTo>
                <a:lnTo>
                  <a:pt x="2342" y="2131708"/>
                </a:lnTo>
                <a:lnTo>
                  <a:pt x="1821" y="2128846"/>
                </a:lnTo>
                <a:lnTo>
                  <a:pt x="1301" y="2125983"/>
                </a:lnTo>
                <a:lnTo>
                  <a:pt x="520" y="2120127"/>
                </a:lnTo>
                <a:lnTo>
                  <a:pt x="130" y="2114402"/>
                </a:lnTo>
                <a:lnTo>
                  <a:pt x="0" y="2108676"/>
                </a:lnTo>
                <a:lnTo>
                  <a:pt x="260" y="2102821"/>
                </a:lnTo>
                <a:lnTo>
                  <a:pt x="651" y="2097225"/>
                </a:lnTo>
                <a:lnTo>
                  <a:pt x="1431" y="2091500"/>
                </a:lnTo>
                <a:lnTo>
                  <a:pt x="2472" y="2085905"/>
                </a:lnTo>
                <a:lnTo>
                  <a:pt x="3903" y="2080309"/>
                </a:lnTo>
                <a:lnTo>
                  <a:pt x="5464" y="2074844"/>
                </a:lnTo>
                <a:lnTo>
                  <a:pt x="7286" y="2069509"/>
                </a:lnTo>
                <a:lnTo>
                  <a:pt x="9498" y="2064174"/>
                </a:lnTo>
                <a:lnTo>
                  <a:pt x="11840" y="2058969"/>
                </a:lnTo>
                <a:lnTo>
                  <a:pt x="14572" y="2053894"/>
                </a:lnTo>
                <a:lnTo>
                  <a:pt x="17434" y="2048950"/>
                </a:lnTo>
                <a:lnTo>
                  <a:pt x="20557" y="2044005"/>
                </a:lnTo>
                <a:lnTo>
                  <a:pt x="23939" y="2039320"/>
                </a:lnTo>
                <a:lnTo>
                  <a:pt x="27582" y="2034766"/>
                </a:lnTo>
                <a:lnTo>
                  <a:pt x="31355" y="2030342"/>
                </a:lnTo>
                <a:lnTo>
                  <a:pt x="35519" y="2026048"/>
                </a:lnTo>
                <a:lnTo>
                  <a:pt x="39682" y="2022014"/>
                </a:lnTo>
                <a:lnTo>
                  <a:pt x="44236" y="2018110"/>
                </a:lnTo>
                <a:lnTo>
                  <a:pt x="48919" y="2014337"/>
                </a:lnTo>
                <a:lnTo>
                  <a:pt x="53863" y="2010823"/>
                </a:lnTo>
                <a:lnTo>
                  <a:pt x="58937" y="2007570"/>
                </a:lnTo>
                <a:lnTo>
                  <a:pt x="64272" y="2004447"/>
                </a:lnTo>
                <a:lnTo>
                  <a:pt x="69736" y="2001715"/>
                </a:lnTo>
                <a:lnTo>
                  <a:pt x="75331" y="1999112"/>
                </a:lnTo>
                <a:lnTo>
                  <a:pt x="81185" y="1996640"/>
                </a:lnTo>
                <a:lnTo>
                  <a:pt x="87170" y="1994558"/>
                </a:lnTo>
                <a:lnTo>
                  <a:pt x="347249" y="1910367"/>
                </a:lnTo>
                <a:lnTo>
                  <a:pt x="349721" y="1898917"/>
                </a:lnTo>
                <a:lnTo>
                  <a:pt x="352323" y="1887466"/>
                </a:lnTo>
                <a:lnTo>
                  <a:pt x="355185" y="1876145"/>
                </a:lnTo>
                <a:lnTo>
                  <a:pt x="358048" y="1864824"/>
                </a:lnTo>
                <a:lnTo>
                  <a:pt x="361170" y="1853633"/>
                </a:lnTo>
                <a:lnTo>
                  <a:pt x="364423" y="1842443"/>
                </a:lnTo>
                <a:lnTo>
                  <a:pt x="367805" y="1831252"/>
                </a:lnTo>
                <a:lnTo>
                  <a:pt x="371318" y="1820192"/>
                </a:lnTo>
                <a:lnTo>
                  <a:pt x="375091" y="1809131"/>
                </a:lnTo>
                <a:lnTo>
                  <a:pt x="378864" y="1798071"/>
                </a:lnTo>
                <a:lnTo>
                  <a:pt x="382898" y="1787140"/>
                </a:lnTo>
                <a:lnTo>
                  <a:pt x="386931" y="1776210"/>
                </a:lnTo>
                <a:lnTo>
                  <a:pt x="391224" y="1765279"/>
                </a:lnTo>
                <a:lnTo>
                  <a:pt x="395648" y="1754479"/>
                </a:lnTo>
                <a:lnTo>
                  <a:pt x="400332" y="1743679"/>
                </a:lnTo>
                <a:lnTo>
                  <a:pt x="405015" y="1732878"/>
                </a:lnTo>
                <a:lnTo>
                  <a:pt x="409829" y="1722208"/>
                </a:lnTo>
                <a:lnTo>
                  <a:pt x="414903" y="1711538"/>
                </a:lnTo>
                <a:lnTo>
                  <a:pt x="419977" y="1700998"/>
                </a:lnTo>
                <a:lnTo>
                  <a:pt x="425312" y="1690458"/>
                </a:lnTo>
                <a:lnTo>
                  <a:pt x="430776" y="1679918"/>
                </a:lnTo>
                <a:lnTo>
                  <a:pt x="436241" y="1669508"/>
                </a:lnTo>
                <a:lnTo>
                  <a:pt x="441965" y="1659098"/>
                </a:lnTo>
                <a:lnTo>
                  <a:pt x="447820" y="1648818"/>
                </a:lnTo>
                <a:lnTo>
                  <a:pt x="453805" y="1638538"/>
                </a:lnTo>
                <a:lnTo>
                  <a:pt x="459919" y="1628388"/>
                </a:lnTo>
                <a:lnTo>
                  <a:pt x="466165" y="1618239"/>
                </a:lnTo>
                <a:lnTo>
                  <a:pt x="472540" y="1608089"/>
                </a:lnTo>
                <a:lnTo>
                  <a:pt x="479045" y="1598070"/>
                </a:lnTo>
                <a:lnTo>
                  <a:pt x="485810" y="1588050"/>
                </a:lnTo>
                <a:lnTo>
                  <a:pt x="492576" y="1578161"/>
                </a:lnTo>
                <a:lnTo>
                  <a:pt x="499471" y="1568271"/>
                </a:lnTo>
                <a:lnTo>
                  <a:pt x="506497" y="1558382"/>
                </a:lnTo>
                <a:lnTo>
                  <a:pt x="513653" y="1548622"/>
                </a:lnTo>
                <a:lnTo>
                  <a:pt x="520939" y="1538993"/>
                </a:lnTo>
                <a:lnTo>
                  <a:pt x="528354" y="1529364"/>
                </a:lnTo>
                <a:lnTo>
                  <a:pt x="535901" y="1519865"/>
                </a:lnTo>
                <a:lnTo>
                  <a:pt x="543577" y="1510366"/>
                </a:lnTo>
                <a:lnTo>
                  <a:pt x="551383" y="1500867"/>
                </a:lnTo>
                <a:lnTo>
                  <a:pt x="559319" y="1491498"/>
                </a:lnTo>
                <a:lnTo>
                  <a:pt x="567386" y="1482129"/>
                </a:lnTo>
                <a:lnTo>
                  <a:pt x="575582" y="1472760"/>
                </a:lnTo>
                <a:lnTo>
                  <a:pt x="584039" y="1463652"/>
                </a:lnTo>
                <a:lnTo>
                  <a:pt x="592366" y="1454543"/>
                </a:lnTo>
                <a:lnTo>
                  <a:pt x="600953" y="1445434"/>
                </a:lnTo>
                <a:lnTo>
                  <a:pt x="609670" y="1436456"/>
                </a:lnTo>
                <a:lnTo>
                  <a:pt x="618387" y="1427607"/>
                </a:lnTo>
                <a:lnTo>
                  <a:pt x="627234" y="1418759"/>
                </a:lnTo>
                <a:lnTo>
                  <a:pt x="636211" y="1410040"/>
                </a:lnTo>
                <a:lnTo>
                  <a:pt x="645449" y="1401322"/>
                </a:lnTo>
                <a:lnTo>
                  <a:pt x="654686" y="1392604"/>
                </a:lnTo>
                <a:lnTo>
                  <a:pt x="663923" y="1384146"/>
                </a:lnTo>
                <a:lnTo>
                  <a:pt x="673421" y="1375688"/>
                </a:lnTo>
                <a:lnTo>
                  <a:pt x="683049" y="1367230"/>
                </a:lnTo>
                <a:lnTo>
                  <a:pt x="692677" y="1358902"/>
                </a:lnTo>
                <a:lnTo>
                  <a:pt x="702434" y="1350574"/>
                </a:lnTo>
                <a:lnTo>
                  <a:pt x="712452" y="1342376"/>
                </a:lnTo>
                <a:lnTo>
                  <a:pt x="722340" y="1334308"/>
                </a:lnTo>
                <a:lnTo>
                  <a:pt x="732489" y="1326241"/>
                </a:lnTo>
                <a:lnTo>
                  <a:pt x="742767" y="1318303"/>
                </a:lnTo>
                <a:lnTo>
                  <a:pt x="753045" y="1310496"/>
                </a:lnTo>
                <a:lnTo>
                  <a:pt x="763453" y="1302688"/>
                </a:lnTo>
                <a:lnTo>
                  <a:pt x="774122" y="1295011"/>
                </a:lnTo>
                <a:lnTo>
                  <a:pt x="784660" y="1287334"/>
                </a:lnTo>
                <a:lnTo>
                  <a:pt x="779326" y="1279396"/>
                </a:lnTo>
                <a:lnTo>
                  <a:pt x="773992" y="1271328"/>
                </a:lnTo>
                <a:lnTo>
                  <a:pt x="768918" y="1263391"/>
                </a:lnTo>
                <a:lnTo>
                  <a:pt x="763844" y="1255323"/>
                </a:lnTo>
                <a:lnTo>
                  <a:pt x="759030" y="1247125"/>
                </a:lnTo>
                <a:lnTo>
                  <a:pt x="754216" y="1239058"/>
                </a:lnTo>
                <a:lnTo>
                  <a:pt x="749532" y="1230860"/>
                </a:lnTo>
                <a:lnTo>
                  <a:pt x="744979" y="1222662"/>
                </a:lnTo>
                <a:lnTo>
                  <a:pt x="740555" y="1214464"/>
                </a:lnTo>
                <a:lnTo>
                  <a:pt x="736262" y="1206136"/>
                </a:lnTo>
                <a:lnTo>
                  <a:pt x="732098" y="1197938"/>
                </a:lnTo>
                <a:lnTo>
                  <a:pt x="728065" y="1189610"/>
                </a:lnTo>
                <a:lnTo>
                  <a:pt x="724162" y="1181283"/>
                </a:lnTo>
                <a:lnTo>
                  <a:pt x="720259" y="1172824"/>
                </a:lnTo>
                <a:lnTo>
                  <a:pt x="716616" y="1164497"/>
                </a:lnTo>
                <a:lnTo>
                  <a:pt x="713103" y="1156169"/>
                </a:lnTo>
                <a:lnTo>
                  <a:pt x="709590" y="1147711"/>
                </a:lnTo>
                <a:lnTo>
                  <a:pt x="706338" y="1139252"/>
                </a:lnTo>
                <a:lnTo>
                  <a:pt x="703085" y="1130794"/>
                </a:lnTo>
                <a:lnTo>
                  <a:pt x="699962" y="1122336"/>
                </a:lnTo>
                <a:lnTo>
                  <a:pt x="697100" y="1113878"/>
                </a:lnTo>
                <a:lnTo>
                  <a:pt x="694238" y="1105420"/>
                </a:lnTo>
                <a:lnTo>
                  <a:pt x="691506" y="1096962"/>
                </a:lnTo>
                <a:lnTo>
                  <a:pt x="688904" y="1088504"/>
                </a:lnTo>
                <a:lnTo>
                  <a:pt x="686432" y="1080046"/>
                </a:lnTo>
                <a:lnTo>
                  <a:pt x="684090" y="1071458"/>
                </a:lnTo>
                <a:lnTo>
                  <a:pt x="681878" y="1063000"/>
                </a:lnTo>
                <a:lnTo>
                  <a:pt x="679796" y="1054542"/>
                </a:lnTo>
                <a:lnTo>
                  <a:pt x="677715" y="1045823"/>
                </a:lnTo>
                <a:lnTo>
                  <a:pt x="675893" y="1037365"/>
                </a:lnTo>
                <a:lnTo>
                  <a:pt x="674202" y="1028907"/>
                </a:lnTo>
                <a:lnTo>
                  <a:pt x="672510" y="1020449"/>
                </a:lnTo>
                <a:lnTo>
                  <a:pt x="671079" y="1011861"/>
                </a:lnTo>
                <a:lnTo>
                  <a:pt x="669648" y="1003403"/>
                </a:lnTo>
                <a:lnTo>
                  <a:pt x="668347" y="994945"/>
                </a:lnTo>
                <a:lnTo>
                  <a:pt x="667306" y="986487"/>
                </a:lnTo>
                <a:lnTo>
                  <a:pt x="666265" y="978159"/>
                </a:lnTo>
                <a:lnTo>
                  <a:pt x="665355" y="969701"/>
                </a:lnTo>
                <a:lnTo>
                  <a:pt x="664574" y="961243"/>
                </a:lnTo>
                <a:lnTo>
                  <a:pt x="663923" y="952915"/>
                </a:lnTo>
                <a:lnTo>
                  <a:pt x="663403" y="944587"/>
                </a:lnTo>
                <a:lnTo>
                  <a:pt x="663013" y="936259"/>
                </a:lnTo>
                <a:lnTo>
                  <a:pt x="662753" y="927931"/>
                </a:lnTo>
                <a:lnTo>
                  <a:pt x="662622" y="919603"/>
                </a:lnTo>
                <a:lnTo>
                  <a:pt x="662492" y="911275"/>
                </a:lnTo>
                <a:lnTo>
                  <a:pt x="662622" y="903077"/>
                </a:lnTo>
                <a:lnTo>
                  <a:pt x="662883" y="894880"/>
                </a:lnTo>
                <a:lnTo>
                  <a:pt x="663143" y="886682"/>
                </a:lnTo>
                <a:lnTo>
                  <a:pt x="663663" y="878484"/>
                </a:lnTo>
                <a:lnTo>
                  <a:pt x="664184" y="870416"/>
                </a:lnTo>
                <a:lnTo>
                  <a:pt x="664834" y="862349"/>
                </a:lnTo>
                <a:lnTo>
                  <a:pt x="665745" y="854281"/>
                </a:lnTo>
                <a:lnTo>
                  <a:pt x="666656" y="846213"/>
                </a:lnTo>
                <a:lnTo>
                  <a:pt x="667696" y="838276"/>
                </a:lnTo>
                <a:lnTo>
                  <a:pt x="668867" y="830338"/>
                </a:lnTo>
                <a:lnTo>
                  <a:pt x="670168" y="822401"/>
                </a:lnTo>
                <a:lnTo>
                  <a:pt x="671600" y="814593"/>
                </a:lnTo>
                <a:lnTo>
                  <a:pt x="673161" y="806786"/>
                </a:lnTo>
                <a:lnTo>
                  <a:pt x="674852" y="799109"/>
                </a:lnTo>
                <a:lnTo>
                  <a:pt x="676544" y="791301"/>
                </a:lnTo>
                <a:lnTo>
                  <a:pt x="678495" y="783754"/>
                </a:lnTo>
                <a:lnTo>
                  <a:pt x="680577" y="776077"/>
                </a:lnTo>
                <a:lnTo>
                  <a:pt x="682659" y="768529"/>
                </a:lnTo>
                <a:lnTo>
                  <a:pt x="685000" y="761112"/>
                </a:lnTo>
                <a:lnTo>
                  <a:pt x="693457" y="760462"/>
                </a:lnTo>
                <a:lnTo>
                  <a:pt x="702044" y="759941"/>
                </a:lnTo>
                <a:lnTo>
                  <a:pt x="710501" y="759681"/>
                </a:lnTo>
                <a:lnTo>
                  <a:pt x="719088" y="759551"/>
                </a:lnTo>
                <a:close/>
                <a:moveTo>
                  <a:pt x="2672043" y="201084"/>
                </a:moveTo>
                <a:lnTo>
                  <a:pt x="2672043" y="243731"/>
                </a:lnTo>
                <a:lnTo>
                  <a:pt x="2660599" y="244901"/>
                </a:lnTo>
                <a:lnTo>
                  <a:pt x="2649416" y="246071"/>
                </a:lnTo>
                <a:lnTo>
                  <a:pt x="2638752" y="247632"/>
                </a:lnTo>
                <a:lnTo>
                  <a:pt x="2628349" y="249322"/>
                </a:lnTo>
                <a:lnTo>
                  <a:pt x="2618336" y="251272"/>
                </a:lnTo>
                <a:lnTo>
                  <a:pt x="2608712" y="253353"/>
                </a:lnTo>
                <a:lnTo>
                  <a:pt x="2599349" y="255693"/>
                </a:lnTo>
                <a:lnTo>
                  <a:pt x="2590377" y="258163"/>
                </a:lnTo>
                <a:lnTo>
                  <a:pt x="2581924" y="260894"/>
                </a:lnTo>
                <a:lnTo>
                  <a:pt x="2577762" y="262324"/>
                </a:lnTo>
                <a:lnTo>
                  <a:pt x="2573731" y="263884"/>
                </a:lnTo>
                <a:lnTo>
                  <a:pt x="2569700" y="265445"/>
                </a:lnTo>
                <a:lnTo>
                  <a:pt x="2565799" y="267005"/>
                </a:lnTo>
                <a:lnTo>
                  <a:pt x="2562027" y="268565"/>
                </a:lnTo>
                <a:lnTo>
                  <a:pt x="2558386" y="270255"/>
                </a:lnTo>
                <a:lnTo>
                  <a:pt x="2554745" y="272076"/>
                </a:lnTo>
                <a:lnTo>
                  <a:pt x="2551234" y="273896"/>
                </a:lnTo>
                <a:lnTo>
                  <a:pt x="2547853" y="275716"/>
                </a:lnTo>
                <a:lnTo>
                  <a:pt x="2544472" y="277537"/>
                </a:lnTo>
                <a:lnTo>
                  <a:pt x="2541351" y="279487"/>
                </a:lnTo>
                <a:lnTo>
                  <a:pt x="2538100" y="281567"/>
                </a:lnTo>
                <a:lnTo>
                  <a:pt x="2535109" y="283518"/>
                </a:lnTo>
                <a:lnTo>
                  <a:pt x="2532118" y="285728"/>
                </a:lnTo>
                <a:lnTo>
                  <a:pt x="2529257" y="287808"/>
                </a:lnTo>
                <a:lnTo>
                  <a:pt x="2526526" y="290019"/>
                </a:lnTo>
                <a:lnTo>
                  <a:pt x="2523795" y="292229"/>
                </a:lnTo>
                <a:lnTo>
                  <a:pt x="2521194" y="294569"/>
                </a:lnTo>
                <a:lnTo>
                  <a:pt x="2518723" y="296910"/>
                </a:lnTo>
                <a:lnTo>
                  <a:pt x="2516252" y="299380"/>
                </a:lnTo>
                <a:lnTo>
                  <a:pt x="2513912" y="301721"/>
                </a:lnTo>
                <a:lnTo>
                  <a:pt x="2511701" y="304321"/>
                </a:lnTo>
                <a:lnTo>
                  <a:pt x="2509620" y="306791"/>
                </a:lnTo>
                <a:lnTo>
                  <a:pt x="2507540" y="309392"/>
                </a:lnTo>
                <a:lnTo>
                  <a:pt x="2505589" y="312122"/>
                </a:lnTo>
                <a:lnTo>
                  <a:pt x="2503768" y="314853"/>
                </a:lnTo>
                <a:lnTo>
                  <a:pt x="2501948" y="317583"/>
                </a:lnTo>
                <a:lnTo>
                  <a:pt x="2500257" y="320314"/>
                </a:lnTo>
                <a:lnTo>
                  <a:pt x="2498697" y="323174"/>
                </a:lnTo>
                <a:lnTo>
                  <a:pt x="2497136" y="326165"/>
                </a:lnTo>
                <a:lnTo>
                  <a:pt x="2495706" y="329025"/>
                </a:lnTo>
                <a:lnTo>
                  <a:pt x="2494405" y="332016"/>
                </a:lnTo>
                <a:lnTo>
                  <a:pt x="2493235" y="335136"/>
                </a:lnTo>
                <a:lnTo>
                  <a:pt x="2492065" y="338257"/>
                </a:lnTo>
                <a:lnTo>
                  <a:pt x="2491024" y="341377"/>
                </a:lnTo>
                <a:lnTo>
                  <a:pt x="2490114" y="344628"/>
                </a:lnTo>
                <a:lnTo>
                  <a:pt x="2489204" y="347878"/>
                </a:lnTo>
                <a:lnTo>
                  <a:pt x="2488423" y="351129"/>
                </a:lnTo>
                <a:lnTo>
                  <a:pt x="2487773" y="354509"/>
                </a:lnTo>
                <a:lnTo>
                  <a:pt x="2487123" y="357890"/>
                </a:lnTo>
                <a:lnTo>
                  <a:pt x="2486603" y="361401"/>
                </a:lnTo>
                <a:lnTo>
                  <a:pt x="2486213" y="364911"/>
                </a:lnTo>
                <a:lnTo>
                  <a:pt x="2485953" y="368422"/>
                </a:lnTo>
                <a:lnTo>
                  <a:pt x="2485693" y="372062"/>
                </a:lnTo>
                <a:lnTo>
                  <a:pt x="2485563" y="375703"/>
                </a:lnTo>
                <a:lnTo>
                  <a:pt x="2485563" y="379343"/>
                </a:lnTo>
                <a:lnTo>
                  <a:pt x="2485563" y="384544"/>
                </a:lnTo>
                <a:lnTo>
                  <a:pt x="2485823" y="389615"/>
                </a:lnTo>
                <a:lnTo>
                  <a:pt x="2486343" y="394556"/>
                </a:lnTo>
                <a:lnTo>
                  <a:pt x="2486863" y="399497"/>
                </a:lnTo>
                <a:lnTo>
                  <a:pt x="2487643" y="404308"/>
                </a:lnTo>
                <a:lnTo>
                  <a:pt x="2488684" y="409118"/>
                </a:lnTo>
                <a:lnTo>
                  <a:pt x="2489724" y="413929"/>
                </a:lnTo>
                <a:lnTo>
                  <a:pt x="2491024" y="418480"/>
                </a:lnTo>
                <a:lnTo>
                  <a:pt x="2492455" y="423161"/>
                </a:lnTo>
                <a:lnTo>
                  <a:pt x="2494145" y="427581"/>
                </a:lnTo>
                <a:lnTo>
                  <a:pt x="2495966" y="432132"/>
                </a:lnTo>
                <a:lnTo>
                  <a:pt x="2497917" y="436423"/>
                </a:lnTo>
                <a:lnTo>
                  <a:pt x="2500127" y="440844"/>
                </a:lnTo>
                <a:lnTo>
                  <a:pt x="2502338" y="445004"/>
                </a:lnTo>
                <a:lnTo>
                  <a:pt x="2504939" y="449295"/>
                </a:lnTo>
                <a:lnTo>
                  <a:pt x="2507540" y="453326"/>
                </a:lnTo>
                <a:lnTo>
                  <a:pt x="2510401" y="457356"/>
                </a:lnTo>
                <a:lnTo>
                  <a:pt x="2513262" y="461257"/>
                </a:lnTo>
                <a:lnTo>
                  <a:pt x="2516122" y="465028"/>
                </a:lnTo>
                <a:lnTo>
                  <a:pt x="2519113" y="468798"/>
                </a:lnTo>
                <a:lnTo>
                  <a:pt x="2522104" y="472309"/>
                </a:lnTo>
                <a:lnTo>
                  <a:pt x="2525225" y="475819"/>
                </a:lnTo>
                <a:lnTo>
                  <a:pt x="2528476" y="479070"/>
                </a:lnTo>
                <a:lnTo>
                  <a:pt x="2531728" y="482321"/>
                </a:lnTo>
                <a:lnTo>
                  <a:pt x="2534979" y="485441"/>
                </a:lnTo>
                <a:lnTo>
                  <a:pt x="2538360" y="488432"/>
                </a:lnTo>
                <a:lnTo>
                  <a:pt x="2541741" y="491292"/>
                </a:lnTo>
                <a:lnTo>
                  <a:pt x="2545252" y="494152"/>
                </a:lnTo>
                <a:lnTo>
                  <a:pt x="2548893" y="496753"/>
                </a:lnTo>
                <a:lnTo>
                  <a:pt x="2552404" y="499353"/>
                </a:lnTo>
                <a:lnTo>
                  <a:pt x="2556175" y="501694"/>
                </a:lnTo>
                <a:lnTo>
                  <a:pt x="2559947" y="504034"/>
                </a:lnTo>
                <a:lnTo>
                  <a:pt x="2568269" y="508845"/>
                </a:lnTo>
                <a:lnTo>
                  <a:pt x="2578413" y="514306"/>
                </a:lnTo>
                <a:lnTo>
                  <a:pt x="2590116" y="520417"/>
                </a:lnTo>
                <a:lnTo>
                  <a:pt x="2603641" y="527048"/>
                </a:lnTo>
                <a:lnTo>
                  <a:pt x="2618726" y="534459"/>
                </a:lnTo>
                <a:lnTo>
                  <a:pt x="2635631" y="542390"/>
                </a:lnTo>
                <a:lnTo>
                  <a:pt x="2654097" y="551102"/>
                </a:lnTo>
                <a:lnTo>
                  <a:pt x="2674384" y="560333"/>
                </a:lnTo>
                <a:lnTo>
                  <a:pt x="2680496" y="563064"/>
                </a:lnTo>
                <a:lnTo>
                  <a:pt x="2686348" y="565924"/>
                </a:lnTo>
                <a:lnTo>
                  <a:pt x="2691809" y="568655"/>
                </a:lnTo>
                <a:lnTo>
                  <a:pt x="2697011" y="571515"/>
                </a:lnTo>
                <a:lnTo>
                  <a:pt x="2701823" y="574246"/>
                </a:lnTo>
                <a:lnTo>
                  <a:pt x="2706374" y="576846"/>
                </a:lnTo>
                <a:lnTo>
                  <a:pt x="2710535" y="579577"/>
                </a:lnTo>
                <a:lnTo>
                  <a:pt x="2714437" y="582177"/>
                </a:lnTo>
                <a:lnTo>
                  <a:pt x="2717948" y="584777"/>
                </a:lnTo>
                <a:lnTo>
                  <a:pt x="2721069" y="587378"/>
                </a:lnTo>
                <a:lnTo>
                  <a:pt x="2723930" y="589978"/>
                </a:lnTo>
                <a:lnTo>
                  <a:pt x="2726531" y="592449"/>
                </a:lnTo>
                <a:lnTo>
                  <a:pt x="2728741" y="595049"/>
                </a:lnTo>
                <a:lnTo>
                  <a:pt x="2730692" y="597520"/>
                </a:lnTo>
                <a:lnTo>
                  <a:pt x="2732252" y="599990"/>
                </a:lnTo>
                <a:lnTo>
                  <a:pt x="2733423" y="602330"/>
                </a:lnTo>
                <a:lnTo>
                  <a:pt x="2734463" y="604931"/>
                </a:lnTo>
                <a:lnTo>
                  <a:pt x="2735504" y="607661"/>
                </a:lnTo>
                <a:lnTo>
                  <a:pt x="2736414" y="610522"/>
                </a:lnTo>
                <a:lnTo>
                  <a:pt x="2737324" y="613642"/>
                </a:lnTo>
                <a:lnTo>
                  <a:pt x="2737974" y="616893"/>
                </a:lnTo>
                <a:lnTo>
                  <a:pt x="2738755" y="620403"/>
                </a:lnTo>
                <a:lnTo>
                  <a:pt x="2739405" y="624174"/>
                </a:lnTo>
                <a:lnTo>
                  <a:pt x="2739925" y="628075"/>
                </a:lnTo>
                <a:lnTo>
                  <a:pt x="2740445" y="632235"/>
                </a:lnTo>
                <a:lnTo>
                  <a:pt x="2740965" y="636656"/>
                </a:lnTo>
                <a:lnTo>
                  <a:pt x="2741225" y="641207"/>
                </a:lnTo>
                <a:lnTo>
                  <a:pt x="2741616" y="645888"/>
                </a:lnTo>
                <a:lnTo>
                  <a:pt x="2742006" y="655899"/>
                </a:lnTo>
                <a:lnTo>
                  <a:pt x="2742136" y="666691"/>
                </a:lnTo>
                <a:lnTo>
                  <a:pt x="2742006" y="670982"/>
                </a:lnTo>
                <a:lnTo>
                  <a:pt x="2741616" y="675012"/>
                </a:lnTo>
                <a:lnTo>
                  <a:pt x="2741225" y="676963"/>
                </a:lnTo>
                <a:lnTo>
                  <a:pt x="2740835" y="678783"/>
                </a:lnTo>
                <a:lnTo>
                  <a:pt x="2740445" y="680603"/>
                </a:lnTo>
                <a:lnTo>
                  <a:pt x="2739925" y="682294"/>
                </a:lnTo>
                <a:lnTo>
                  <a:pt x="2739275" y="683984"/>
                </a:lnTo>
                <a:lnTo>
                  <a:pt x="2738625" y="685544"/>
                </a:lnTo>
                <a:lnTo>
                  <a:pt x="2737844" y="687104"/>
                </a:lnTo>
                <a:lnTo>
                  <a:pt x="2737064" y="688535"/>
                </a:lnTo>
                <a:lnTo>
                  <a:pt x="2736154" y="689835"/>
                </a:lnTo>
                <a:lnTo>
                  <a:pt x="2735113" y="691135"/>
                </a:lnTo>
                <a:lnTo>
                  <a:pt x="2734073" y="692435"/>
                </a:lnTo>
                <a:lnTo>
                  <a:pt x="2733033" y="693606"/>
                </a:lnTo>
                <a:lnTo>
                  <a:pt x="2731862" y="694646"/>
                </a:lnTo>
                <a:lnTo>
                  <a:pt x="2730562" y="695686"/>
                </a:lnTo>
                <a:lnTo>
                  <a:pt x="2729262" y="696726"/>
                </a:lnTo>
                <a:lnTo>
                  <a:pt x="2727831" y="697636"/>
                </a:lnTo>
                <a:lnTo>
                  <a:pt x="2726401" y="698416"/>
                </a:lnTo>
                <a:lnTo>
                  <a:pt x="2724840" y="699196"/>
                </a:lnTo>
                <a:lnTo>
                  <a:pt x="2723280" y="699847"/>
                </a:lnTo>
                <a:lnTo>
                  <a:pt x="2721589" y="700367"/>
                </a:lnTo>
                <a:lnTo>
                  <a:pt x="2719768" y="701017"/>
                </a:lnTo>
                <a:lnTo>
                  <a:pt x="2717948" y="701407"/>
                </a:lnTo>
                <a:lnTo>
                  <a:pt x="2715997" y="701797"/>
                </a:lnTo>
                <a:lnTo>
                  <a:pt x="2714047" y="702187"/>
                </a:lnTo>
                <a:lnTo>
                  <a:pt x="2711966" y="702447"/>
                </a:lnTo>
                <a:lnTo>
                  <a:pt x="2709755" y="702577"/>
                </a:lnTo>
                <a:lnTo>
                  <a:pt x="2705334" y="702707"/>
                </a:lnTo>
                <a:lnTo>
                  <a:pt x="2702603" y="702707"/>
                </a:lnTo>
                <a:lnTo>
                  <a:pt x="2700002" y="702447"/>
                </a:lnTo>
                <a:lnTo>
                  <a:pt x="2697661" y="702187"/>
                </a:lnTo>
                <a:lnTo>
                  <a:pt x="2695321" y="701927"/>
                </a:lnTo>
                <a:lnTo>
                  <a:pt x="2693240" y="701407"/>
                </a:lnTo>
                <a:lnTo>
                  <a:pt x="2691159" y="700887"/>
                </a:lnTo>
                <a:lnTo>
                  <a:pt x="2689209" y="700237"/>
                </a:lnTo>
                <a:lnTo>
                  <a:pt x="2687518" y="699456"/>
                </a:lnTo>
                <a:lnTo>
                  <a:pt x="2685827" y="698546"/>
                </a:lnTo>
                <a:lnTo>
                  <a:pt x="2684267" y="697636"/>
                </a:lnTo>
                <a:lnTo>
                  <a:pt x="2682836" y="696466"/>
                </a:lnTo>
                <a:lnTo>
                  <a:pt x="2681536" y="695296"/>
                </a:lnTo>
                <a:lnTo>
                  <a:pt x="2680496" y="694126"/>
                </a:lnTo>
                <a:lnTo>
                  <a:pt x="2679455" y="692695"/>
                </a:lnTo>
                <a:lnTo>
                  <a:pt x="2678545" y="691265"/>
                </a:lnTo>
                <a:lnTo>
                  <a:pt x="2677765" y="689705"/>
                </a:lnTo>
                <a:lnTo>
                  <a:pt x="2676985" y="687885"/>
                </a:lnTo>
                <a:lnTo>
                  <a:pt x="2676464" y="685804"/>
                </a:lnTo>
                <a:lnTo>
                  <a:pt x="2675814" y="683334"/>
                </a:lnTo>
                <a:lnTo>
                  <a:pt x="2675294" y="680603"/>
                </a:lnTo>
                <a:lnTo>
                  <a:pt x="2674774" y="677483"/>
                </a:lnTo>
                <a:lnTo>
                  <a:pt x="2674254" y="674102"/>
                </a:lnTo>
                <a:lnTo>
                  <a:pt x="2673473" y="666431"/>
                </a:lnTo>
                <a:lnTo>
                  <a:pt x="2672823" y="657460"/>
                </a:lnTo>
                <a:lnTo>
                  <a:pt x="2672433" y="647188"/>
                </a:lnTo>
                <a:lnTo>
                  <a:pt x="2672173" y="635616"/>
                </a:lnTo>
                <a:lnTo>
                  <a:pt x="2672043" y="622614"/>
                </a:lnTo>
                <a:lnTo>
                  <a:pt x="2672043" y="589978"/>
                </a:lnTo>
                <a:lnTo>
                  <a:pt x="2488293" y="589978"/>
                </a:lnTo>
                <a:lnTo>
                  <a:pt x="2488293" y="616113"/>
                </a:lnTo>
                <a:lnTo>
                  <a:pt x="2488293" y="621574"/>
                </a:lnTo>
                <a:lnTo>
                  <a:pt x="2488423" y="627034"/>
                </a:lnTo>
                <a:lnTo>
                  <a:pt x="2488684" y="632495"/>
                </a:lnTo>
                <a:lnTo>
                  <a:pt x="2489074" y="637696"/>
                </a:lnTo>
                <a:lnTo>
                  <a:pt x="2489594" y="642767"/>
                </a:lnTo>
                <a:lnTo>
                  <a:pt x="2490244" y="647708"/>
                </a:lnTo>
                <a:lnTo>
                  <a:pt x="2490894" y="652649"/>
                </a:lnTo>
                <a:lnTo>
                  <a:pt x="2491675" y="657460"/>
                </a:lnTo>
                <a:lnTo>
                  <a:pt x="2492585" y="662140"/>
                </a:lnTo>
                <a:lnTo>
                  <a:pt x="2493625" y="666691"/>
                </a:lnTo>
                <a:lnTo>
                  <a:pt x="2494796" y="671242"/>
                </a:lnTo>
                <a:lnTo>
                  <a:pt x="2495966" y="675533"/>
                </a:lnTo>
                <a:lnTo>
                  <a:pt x="2497266" y="679823"/>
                </a:lnTo>
                <a:lnTo>
                  <a:pt x="2498827" y="683984"/>
                </a:lnTo>
                <a:lnTo>
                  <a:pt x="2500387" y="688015"/>
                </a:lnTo>
                <a:lnTo>
                  <a:pt x="2501948" y="692045"/>
                </a:lnTo>
                <a:lnTo>
                  <a:pt x="2503768" y="695816"/>
                </a:lnTo>
                <a:lnTo>
                  <a:pt x="2505719" y="699586"/>
                </a:lnTo>
                <a:lnTo>
                  <a:pt x="2507670" y="703227"/>
                </a:lnTo>
                <a:lnTo>
                  <a:pt x="2509750" y="706738"/>
                </a:lnTo>
                <a:lnTo>
                  <a:pt x="2511961" y="710248"/>
                </a:lnTo>
                <a:lnTo>
                  <a:pt x="2514302" y="713499"/>
                </a:lnTo>
                <a:lnTo>
                  <a:pt x="2516643" y="716749"/>
                </a:lnTo>
                <a:lnTo>
                  <a:pt x="2519243" y="719870"/>
                </a:lnTo>
                <a:lnTo>
                  <a:pt x="2521844" y="722860"/>
                </a:lnTo>
                <a:lnTo>
                  <a:pt x="2524575" y="725851"/>
                </a:lnTo>
                <a:lnTo>
                  <a:pt x="2527436" y="728581"/>
                </a:lnTo>
                <a:lnTo>
                  <a:pt x="2530427" y="731312"/>
                </a:lnTo>
                <a:lnTo>
                  <a:pt x="2533418" y="733912"/>
                </a:lnTo>
                <a:lnTo>
                  <a:pt x="2536669" y="736513"/>
                </a:lnTo>
                <a:lnTo>
                  <a:pt x="2539920" y="738853"/>
                </a:lnTo>
                <a:lnTo>
                  <a:pt x="2543301" y="741193"/>
                </a:lnTo>
                <a:lnTo>
                  <a:pt x="2550193" y="745484"/>
                </a:lnTo>
                <a:lnTo>
                  <a:pt x="2557346" y="749645"/>
                </a:lnTo>
                <a:lnTo>
                  <a:pt x="2564628" y="753545"/>
                </a:lnTo>
                <a:lnTo>
                  <a:pt x="2572041" y="757186"/>
                </a:lnTo>
                <a:lnTo>
                  <a:pt x="2579583" y="760567"/>
                </a:lnTo>
                <a:lnTo>
                  <a:pt x="2587255" y="763687"/>
                </a:lnTo>
                <a:lnTo>
                  <a:pt x="2595058" y="766678"/>
                </a:lnTo>
                <a:lnTo>
                  <a:pt x="2602991" y="769278"/>
                </a:lnTo>
                <a:lnTo>
                  <a:pt x="2611183" y="771748"/>
                </a:lnTo>
                <a:lnTo>
                  <a:pt x="2619376" y="773959"/>
                </a:lnTo>
                <a:lnTo>
                  <a:pt x="2627829" y="775909"/>
                </a:lnTo>
                <a:lnTo>
                  <a:pt x="2636411" y="777729"/>
                </a:lnTo>
                <a:lnTo>
                  <a:pt x="2645124" y="779160"/>
                </a:lnTo>
                <a:lnTo>
                  <a:pt x="2653967" y="780460"/>
                </a:lnTo>
                <a:lnTo>
                  <a:pt x="2662940" y="781500"/>
                </a:lnTo>
                <a:lnTo>
                  <a:pt x="2672043" y="782280"/>
                </a:lnTo>
                <a:lnTo>
                  <a:pt x="2672043" y="834029"/>
                </a:lnTo>
                <a:lnTo>
                  <a:pt x="2756700" y="834029"/>
                </a:lnTo>
                <a:lnTo>
                  <a:pt x="2756700" y="783840"/>
                </a:lnTo>
                <a:lnTo>
                  <a:pt x="2768274" y="782540"/>
                </a:lnTo>
                <a:lnTo>
                  <a:pt x="2779588" y="780980"/>
                </a:lnTo>
                <a:lnTo>
                  <a:pt x="2790511" y="779160"/>
                </a:lnTo>
                <a:lnTo>
                  <a:pt x="2801045" y="777209"/>
                </a:lnTo>
                <a:lnTo>
                  <a:pt x="2806116" y="776039"/>
                </a:lnTo>
                <a:lnTo>
                  <a:pt x="2811188" y="774869"/>
                </a:lnTo>
                <a:lnTo>
                  <a:pt x="2816130" y="773699"/>
                </a:lnTo>
                <a:lnTo>
                  <a:pt x="2820941" y="772399"/>
                </a:lnTo>
                <a:lnTo>
                  <a:pt x="2825753" y="770968"/>
                </a:lnTo>
                <a:lnTo>
                  <a:pt x="2830434" y="769538"/>
                </a:lnTo>
                <a:lnTo>
                  <a:pt x="2834986" y="768108"/>
                </a:lnTo>
                <a:lnTo>
                  <a:pt x="2839537" y="766548"/>
                </a:lnTo>
                <a:lnTo>
                  <a:pt x="2843829" y="764987"/>
                </a:lnTo>
                <a:lnTo>
                  <a:pt x="2848120" y="763297"/>
                </a:lnTo>
                <a:lnTo>
                  <a:pt x="2852411" y="761607"/>
                </a:lnTo>
                <a:lnTo>
                  <a:pt x="2856443" y="759786"/>
                </a:lnTo>
                <a:lnTo>
                  <a:pt x="2860474" y="757966"/>
                </a:lnTo>
                <a:lnTo>
                  <a:pt x="2864375" y="756016"/>
                </a:lnTo>
                <a:lnTo>
                  <a:pt x="2868277" y="754066"/>
                </a:lnTo>
                <a:lnTo>
                  <a:pt x="2872048" y="752115"/>
                </a:lnTo>
                <a:lnTo>
                  <a:pt x="2875689" y="750035"/>
                </a:lnTo>
                <a:lnTo>
                  <a:pt x="2879200" y="747824"/>
                </a:lnTo>
                <a:lnTo>
                  <a:pt x="2882711" y="745614"/>
                </a:lnTo>
                <a:lnTo>
                  <a:pt x="2886092" y="743404"/>
                </a:lnTo>
                <a:lnTo>
                  <a:pt x="2889343" y="741063"/>
                </a:lnTo>
                <a:lnTo>
                  <a:pt x="2892594" y="738723"/>
                </a:lnTo>
                <a:lnTo>
                  <a:pt x="2895585" y="736253"/>
                </a:lnTo>
                <a:lnTo>
                  <a:pt x="2898706" y="733782"/>
                </a:lnTo>
                <a:lnTo>
                  <a:pt x="2901567" y="731182"/>
                </a:lnTo>
                <a:lnTo>
                  <a:pt x="2904428" y="728581"/>
                </a:lnTo>
                <a:lnTo>
                  <a:pt x="2907159" y="725851"/>
                </a:lnTo>
                <a:lnTo>
                  <a:pt x="2909760" y="723120"/>
                </a:lnTo>
                <a:lnTo>
                  <a:pt x="2912361" y="720260"/>
                </a:lnTo>
                <a:lnTo>
                  <a:pt x="2914832" y="717399"/>
                </a:lnTo>
                <a:lnTo>
                  <a:pt x="2917172" y="714539"/>
                </a:lnTo>
                <a:lnTo>
                  <a:pt x="2919513" y="711548"/>
                </a:lnTo>
                <a:lnTo>
                  <a:pt x="2921594" y="708428"/>
                </a:lnTo>
                <a:lnTo>
                  <a:pt x="2923674" y="705307"/>
                </a:lnTo>
                <a:lnTo>
                  <a:pt x="2925755" y="702187"/>
                </a:lnTo>
                <a:lnTo>
                  <a:pt x="2927576" y="698936"/>
                </a:lnTo>
                <a:lnTo>
                  <a:pt x="2929396" y="695686"/>
                </a:lnTo>
                <a:lnTo>
                  <a:pt x="2931087" y="692305"/>
                </a:lnTo>
                <a:lnTo>
                  <a:pt x="2932777" y="688925"/>
                </a:lnTo>
                <a:lnTo>
                  <a:pt x="2934208" y="685414"/>
                </a:lnTo>
                <a:lnTo>
                  <a:pt x="2935638" y="681904"/>
                </a:lnTo>
                <a:lnTo>
                  <a:pt x="2937069" y="678263"/>
                </a:lnTo>
                <a:lnTo>
                  <a:pt x="2938239" y="674622"/>
                </a:lnTo>
                <a:lnTo>
                  <a:pt x="2939410" y="670982"/>
                </a:lnTo>
                <a:lnTo>
                  <a:pt x="2940450" y="667211"/>
                </a:lnTo>
                <a:lnTo>
                  <a:pt x="2941490" y="663441"/>
                </a:lnTo>
                <a:lnTo>
                  <a:pt x="2942401" y="659540"/>
                </a:lnTo>
                <a:lnTo>
                  <a:pt x="2943181" y="655509"/>
                </a:lnTo>
                <a:lnTo>
                  <a:pt x="2943831" y="651479"/>
                </a:lnTo>
                <a:lnTo>
                  <a:pt x="2944481" y="647448"/>
                </a:lnTo>
                <a:lnTo>
                  <a:pt x="2944871" y="643287"/>
                </a:lnTo>
                <a:lnTo>
                  <a:pt x="2945392" y="639126"/>
                </a:lnTo>
                <a:lnTo>
                  <a:pt x="2945652" y="634966"/>
                </a:lnTo>
                <a:lnTo>
                  <a:pt x="2945912" y="630415"/>
                </a:lnTo>
                <a:lnTo>
                  <a:pt x="2946042" y="626124"/>
                </a:lnTo>
                <a:lnTo>
                  <a:pt x="2946042" y="621704"/>
                </a:lnTo>
                <a:lnTo>
                  <a:pt x="2946042" y="616113"/>
                </a:lnTo>
                <a:lnTo>
                  <a:pt x="2945782" y="610782"/>
                </a:lnTo>
                <a:lnTo>
                  <a:pt x="2945522" y="605451"/>
                </a:lnTo>
                <a:lnTo>
                  <a:pt x="2945001" y="600380"/>
                </a:lnTo>
                <a:lnTo>
                  <a:pt x="2944351" y="595309"/>
                </a:lnTo>
                <a:lnTo>
                  <a:pt x="2943571" y="590368"/>
                </a:lnTo>
                <a:lnTo>
                  <a:pt x="2942791" y="585558"/>
                </a:lnTo>
                <a:lnTo>
                  <a:pt x="2941750" y="580747"/>
                </a:lnTo>
                <a:lnTo>
                  <a:pt x="2940580" y="576196"/>
                </a:lnTo>
                <a:lnTo>
                  <a:pt x="2939280" y="571775"/>
                </a:lnTo>
                <a:lnTo>
                  <a:pt x="2937849" y="567355"/>
                </a:lnTo>
                <a:lnTo>
                  <a:pt x="2936289" y="563064"/>
                </a:lnTo>
                <a:lnTo>
                  <a:pt x="2934598" y="559033"/>
                </a:lnTo>
                <a:lnTo>
                  <a:pt x="2932647" y="555003"/>
                </a:lnTo>
                <a:lnTo>
                  <a:pt x="2930697" y="551102"/>
                </a:lnTo>
                <a:lnTo>
                  <a:pt x="2928616" y="547201"/>
                </a:lnTo>
                <a:lnTo>
                  <a:pt x="2926405" y="543561"/>
                </a:lnTo>
                <a:lnTo>
                  <a:pt x="2924065" y="540050"/>
                </a:lnTo>
                <a:lnTo>
                  <a:pt x="2921724" y="536540"/>
                </a:lnTo>
                <a:lnTo>
                  <a:pt x="2919383" y="533159"/>
                </a:lnTo>
                <a:lnTo>
                  <a:pt x="2916912" y="529908"/>
                </a:lnTo>
                <a:lnTo>
                  <a:pt x="2914311" y="526788"/>
                </a:lnTo>
                <a:lnTo>
                  <a:pt x="2911711" y="523667"/>
                </a:lnTo>
                <a:lnTo>
                  <a:pt x="2908980" y="520807"/>
                </a:lnTo>
                <a:lnTo>
                  <a:pt x="2906249" y="517946"/>
                </a:lnTo>
                <a:lnTo>
                  <a:pt x="2903388" y="515216"/>
                </a:lnTo>
                <a:lnTo>
                  <a:pt x="2900657" y="512616"/>
                </a:lnTo>
                <a:lnTo>
                  <a:pt x="2897666" y="510015"/>
                </a:lnTo>
                <a:lnTo>
                  <a:pt x="2894675" y="507675"/>
                </a:lnTo>
                <a:lnTo>
                  <a:pt x="2891684" y="505334"/>
                </a:lnTo>
                <a:lnTo>
                  <a:pt x="2888563" y="503124"/>
                </a:lnTo>
                <a:lnTo>
                  <a:pt x="2885442" y="501044"/>
                </a:lnTo>
                <a:lnTo>
                  <a:pt x="2882061" y="498963"/>
                </a:lnTo>
                <a:lnTo>
                  <a:pt x="2878420" y="496753"/>
                </a:lnTo>
                <a:lnTo>
                  <a:pt x="2869967" y="491942"/>
                </a:lnTo>
                <a:lnTo>
                  <a:pt x="2860084" y="486741"/>
                </a:lnTo>
                <a:lnTo>
                  <a:pt x="2848770" y="481150"/>
                </a:lnTo>
                <a:lnTo>
                  <a:pt x="2836156" y="475039"/>
                </a:lnTo>
                <a:lnTo>
                  <a:pt x="2822112" y="468408"/>
                </a:lnTo>
                <a:lnTo>
                  <a:pt x="2806767" y="461517"/>
                </a:lnTo>
                <a:lnTo>
                  <a:pt x="2789861" y="453976"/>
                </a:lnTo>
                <a:lnTo>
                  <a:pt x="2770355" y="445264"/>
                </a:lnTo>
                <a:lnTo>
                  <a:pt x="2752799" y="437333"/>
                </a:lnTo>
                <a:lnTo>
                  <a:pt x="2737324" y="430182"/>
                </a:lnTo>
                <a:lnTo>
                  <a:pt x="2723930" y="423681"/>
                </a:lnTo>
                <a:lnTo>
                  <a:pt x="2712486" y="417960"/>
                </a:lnTo>
                <a:lnTo>
                  <a:pt x="2703253" y="412889"/>
                </a:lnTo>
                <a:lnTo>
                  <a:pt x="2699352" y="410679"/>
                </a:lnTo>
                <a:lnTo>
                  <a:pt x="2695971" y="408728"/>
                </a:lnTo>
                <a:lnTo>
                  <a:pt x="2693110" y="406778"/>
                </a:lnTo>
                <a:lnTo>
                  <a:pt x="2690769" y="405218"/>
                </a:lnTo>
                <a:lnTo>
                  <a:pt x="2688558" y="403527"/>
                </a:lnTo>
                <a:lnTo>
                  <a:pt x="2686608" y="401707"/>
                </a:lnTo>
                <a:lnTo>
                  <a:pt x="2684787" y="399757"/>
                </a:lnTo>
                <a:lnTo>
                  <a:pt x="2683097" y="397677"/>
                </a:lnTo>
                <a:lnTo>
                  <a:pt x="2681536" y="395466"/>
                </a:lnTo>
                <a:lnTo>
                  <a:pt x="2680236" y="393126"/>
                </a:lnTo>
                <a:lnTo>
                  <a:pt x="2678935" y="390525"/>
                </a:lnTo>
                <a:lnTo>
                  <a:pt x="2677765" y="387925"/>
                </a:lnTo>
                <a:lnTo>
                  <a:pt x="2676724" y="385064"/>
                </a:lnTo>
                <a:lnTo>
                  <a:pt x="2675814" y="382074"/>
                </a:lnTo>
                <a:lnTo>
                  <a:pt x="2675164" y="379083"/>
                </a:lnTo>
                <a:lnTo>
                  <a:pt x="2674514" y="375703"/>
                </a:lnTo>
                <a:lnTo>
                  <a:pt x="2673994" y="372322"/>
                </a:lnTo>
                <a:lnTo>
                  <a:pt x="2673734" y="368812"/>
                </a:lnTo>
                <a:lnTo>
                  <a:pt x="2673473" y="365041"/>
                </a:lnTo>
                <a:lnTo>
                  <a:pt x="2673473" y="361270"/>
                </a:lnTo>
                <a:lnTo>
                  <a:pt x="2673603" y="356720"/>
                </a:lnTo>
                <a:lnTo>
                  <a:pt x="2673994" y="352429"/>
                </a:lnTo>
                <a:lnTo>
                  <a:pt x="2674644" y="348528"/>
                </a:lnTo>
                <a:lnTo>
                  <a:pt x="2675034" y="346578"/>
                </a:lnTo>
                <a:lnTo>
                  <a:pt x="2675554" y="344758"/>
                </a:lnTo>
                <a:lnTo>
                  <a:pt x="2676074" y="343067"/>
                </a:lnTo>
                <a:lnTo>
                  <a:pt x="2676724" y="341377"/>
                </a:lnTo>
                <a:lnTo>
                  <a:pt x="2677375" y="339817"/>
                </a:lnTo>
                <a:lnTo>
                  <a:pt x="2678155" y="338387"/>
                </a:lnTo>
                <a:lnTo>
                  <a:pt x="2678935" y="336956"/>
                </a:lnTo>
                <a:lnTo>
                  <a:pt x="2679845" y="335526"/>
                </a:lnTo>
                <a:lnTo>
                  <a:pt x="2680756" y="334226"/>
                </a:lnTo>
                <a:lnTo>
                  <a:pt x="2681796" y="333056"/>
                </a:lnTo>
                <a:lnTo>
                  <a:pt x="2682967" y="331886"/>
                </a:lnTo>
                <a:lnTo>
                  <a:pt x="2684137" y="330845"/>
                </a:lnTo>
                <a:lnTo>
                  <a:pt x="2685307" y="329805"/>
                </a:lnTo>
                <a:lnTo>
                  <a:pt x="2686608" y="328895"/>
                </a:lnTo>
                <a:lnTo>
                  <a:pt x="2687908" y="328115"/>
                </a:lnTo>
                <a:lnTo>
                  <a:pt x="2689339" y="327335"/>
                </a:lnTo>
                <a:lnTo>
                  <a:pt x="2690769" y="326555"/>
                </a:lnTo>
                <a:lnTo>
                  <a:pt x="2692330" y="326035"/>
                </a:lnTo>
                <a:lnTo>
                  <a:pt x="2694020" y="325385"/>
                </a:lnTo>
                <a:lnTo>
                  <a:pt x="2695711" y="324994"/>
                </a:lnTo>
                <a:lnTo>
                  <a:pt x="2697401" y="324604"/>
                </a:lnTo>
                <a:lnTo>
                  <a:pt x="2699222" y="324214"/>
                </a:lnTo>
                <a:lnTo>
                  <a:pt x="2701042" y="323954"/>
                </a:lnTo>
                <a:lnTo>
                  <a:pt x="2702993" y="323824"/>
                </a:lnTo>
                <a:lnTo>
                  <a:pt x="2707154" y="323694"/>
                </a:lnTo>
                <a:lnTo>
                  <a:pt x="2709625" y="323694"/>
                </a:lnTo>
                <a:lnTo>
                  <a:pt x="2712096" y="323824"/>
                </a:lnTo>
                <a:lnTo>
                  <a:pt x="2714437" y="323954"/>
                </a:lnTo>
                <a:lnTo>
                  <a:pt x="2716647" y="324344"/>
                </a:lnTo>
                <a:lnTo>
                  <a:pt x="2718728" y="324734"/>
                </a:lnTo>
                <a:lnTo>
                  <a:pt x="2720679" y="325124"/>
                </a:lnTo>
                <a:lnTo>
                  <a:pt x="2722629" y="325775"/>
                </a:lnTo>
                <a:lnTo>
                  <a:pt x="2724320" y="326295"/>
                </a:lnTo>
                <a:lnTo>
                  <a:pt x="2726010" y="327075"/>
                </a:lnTo>
                <a:lnTo>
                  <a:pt x="2727571" y="327855"/>
                </a:lnTo>
                <a:lnTo>
                  <a:pt x="2729001" y="328765"/>
                </a:lnTo>
                <a:lnTo>
                  <a:pt x="2730302" y="329805"/>
                </a:lnTo>
                <a:lnTo>
                  <a:pt x="2731472" y="330845"/>
                </a:lnTo>
                <a:lnTo>
                  <a:pt x="2732513" y="332016"/>
                </a:lnTo>
                <a:lnTo>
                  <a:pt x="2733553" y="333186"/>
                </a:lnTo>
                <a:lnTo>
                  <a:pt x="2734333" y="334486"/>
                </a:lnTo>
                <a:lnTo>
                  <a:pt x="2735113" y="335916"/>
                </a:lnTo>
                <a:lnTo>
                  <a:pt x="2735894" y="337607"/>
                </a:lnTo>
                <a:lnTo>
                  <a:pt x="2736544" y="339427"/>
                </a:lnTo>
                <a:lnTo>
                  <a:pt x="2737194" y="341507"/>
                </a:lnTo>
                <a:lnTo>
                  <a:pt x="2737714" y="343718"/>
                </a:lnTo>
                <a:lnTo>
                  <a:pt x="2738234" y="346188"/>
                </a:lnTo>
                <a:lnTo>
                  <a:pt x="2738755" y="348788"/>
                </a:lnTo>
                <a:lnTo>
                  <a:pt x="2739145" y="351519"/>
                </a:lnTo>
                <a:lnTo>
                  <a:pt x="2739925" y="357630"/>
                </a:lnTo>
                <a:lnTo>
                  <a:pt x="2740315" y="364651"/>
                </a:lnTo>
                <a:lnTo>
                  <a:pt x="2740705" y="372322"/>
                </a:lnTo>
                <a:lnTo>
                  <a:pt x="2740705" y="380774"/>
                </a:lnTo>
                <a:lnTo>
                  <a:pt x="2740705" y="402877"/>
                </a:lnTo>
                <a:lnTo>
                  <a:pt x="2924715" y="402877"/>
                </a:lnTo>
                <a:lnTo>
                  <a:pt x="2925495" y="394946"/>
                </a:lnTo>
                <a:lnTo>
                  <a:pt x="2926015" y="388185"/>
                </a:lnTo>
                <a:lnTo>
                  <a:pt x="2926405" y="382464"/>
                </a:lnTo>
                <a:lnTo>
                  <a:pt x="2926535" y="377783"/>
                </a:lnTo>
                <a:lnTo>
                  <a:pt x="2926535" y="374143"/>
                </a:lnTo>
                <a:lnTo>
                  <a:pt x="2926405" y="370502"/>
                </a:lnTo>
                <a:lnTo>
                  <a:pt x="2926145" y="366861"/>
                </a:lnTo>
                <a:lnTo>
                  <a:pt x="2925885" y="363351"/>
                </a:lnTo>
                <a:lnTo>
                  <a:pt x="2925495" y="359970"/>
                </a:lnTo>
                <a:lnTo>
                  <a:pt x="2924975" y="356460"/>
                </a:lnTo>
                <a:lnTo>
                  <a:pt x="2924455" y="353079"/>
                </a:lnTo>
                <a:lnTo>
                  <a:pt x="2923935" y="349829"/>
                </a:lnTo>
                <a:lnTo>
                  <a:pt x="2923154" y="346578"/>
                </a:lnTo>
                <a:lnTo>
                  <a:pt x="2922374" y="343328"/>
                </a:lnTo>
                <a:lnTo>
                  <a:pt x="2921464" y="340207"/>
                </a:lnTo>
                <a:lnTo>
                  <a:pt x="2920553" y="337086"/>
                </a:lnTo>
                <a:lnTo>
                  <a:pt x="2919513" y="333966"/>
                </a:lnTo>
                <a:lnTo>
                  <a:pt x="2918473" y="330975"/>
                </a:lnTo>
                <a:lnTo>
                  <a:pt x="2917172" y="327985"/>
                </a:lnTo>
                <a:lnTo>
                  <a:pt x="2916002" y="325124"/>
                </a:lnTo>
                <a:lnTo>
                  <a:pt x="2914572" y="322264"/>
                </a:lnTo>
                <a:lnTo>
                  <a:pt x="2913141" y="319404"/>
                </a:lnTo>
                <a:lnTo>
                  <a:pt x="2911581" y="316673"/>
                </a:lnTo>
                <a:lnTo>
                  <a:pt x="2909890" y="313943"/>
                </a:lnTo>
                <a:lnTo>
                  <a:pt x="2908199" y="311212"/>
                </a:lnTo>
                <a:lnTo>
                  <a:pt x="2906379" y="308612"/>
                </a:lnTo>
                <a:lnTo>
                  <a:pt x="2904558" y="306011"/>
                </a:lnTo>
                <a:lnTo>
                  <a:pt x="2902608" y="303541"/>
                </a:lnTo>
                <a:lnTo>
                  <a:pt x="2900527" y="301071"/>
                </a:lnTo>
                <a:lnTo>
                  <a:pt x="2898446" y="298600"/>
                </a:lnTo>
                <a:lnTo>
                  <a:pt x="2896236" y="296260"/>
                </a:lnTo>
                <a:lnTo>
                  <a:pt x="2894025" y="293919"/>
                </a:lnTo>
                <a:lnTo>
                  <a:pt x="2891684" y="291709"/>
                </a:lnTo>
                <a:lnTo>
                  <a:pt x="2889213" y="289499"/>
                </a:lnTo>
                <a:lnTo>
                  <a:pt x="2886743" y="287288"/>
                </a:lnTo>
                <a:lnTo>
                  <a:pt x="2884142" y="285208"/>
                </a:lnTo>
                <a:lnTo>
                  <a:pt x="2881411" y="283128"/>
                </a:lnTo>
                <a:lnTo>
                  <a:pt x="2878680" y="281047"/>
                </a:lnTo>
                <a:lnTo>
                  <a:pt x="2875819" y="279097"/>
                </a:lnTo>
                <a:lnTo>
                  <a:pt x="2872828" y="277147"/>
                </a:lnTo>
                <a:lnTo>
                  <a:pt x="2869837" y="275326"/>
                </a:lnTo>
                <a:lnTo>
                  <a:pt x="2866716" y="273506"/>
                </a:lnTo>
                <a:lnTo>
                  <a:pt x="2863465" y="271686"/>
                </a:lnTo>
                <a:lnTo>
                  <a:pt x="2860214" y="269995"/>
                </a:lnTo>
                <a:lnTo>
                  <a:pt x="2856963" y="268305"/>
                </a:lnTo>
                <a:lnTo>
                  <a:pt x="2853452" y="266745"/>
                </a:lnTo>
                <a:lnTo>
                  <a:pt x="2849941" y="265185"/>
                </a:lnTo>
                <a:lnTo>
                  <a:pt x="2846299" y="263624"/>
                </a:lnTo>
                <a:lnTo>
                  <a:pt x="2838887" y="260764"/>
                </a:lnTo>
                <a:lnTo>
                  <a:pt x="2831084" y="258033"/>
                </a:lnTo>
                <a:lnTo>
                  <a:pt x="2822892" y="255563"/>
                </a:lnTo>
                <a:lnTo>
                  <a:pt x="2814439" y="253353"/>
                </a:lnTo>
                <a:lnTo>
                  <a:pt x="2805726" y="251142"/>
                </a:lnTo>
                <a:lnTo>
                  <a:pt x="2796493" y="249322"/>
                </a:lnTo>
                <a:lnTo>
                  <a:pt x="2787130" y="247632"/>
                </a:lnTo>
                <a:lnTo>
                  <a:pt x="2777247" y="246071"/>
                </a:lnTo>
                <a:lnTo>
                  <a:pt x="2767104" y="244901"/>
                </a:lnTo>
                <a:lnTo>
                  <a:pt x="2756700" y="243731"/>
                </a:lnTo>
                <a:lnTo>
                  <a:pt x="2756700" y="201084"/>
                </a:lnTo>
                <a:lnTo>
                  <a:pt x="2672043" y="201084"/>
                </a:lnTo>
                <a:close/>
                <a:moveTo>
                  <a:pt x="2715737" y="110069"/>
                </a:moveTo>
                <a:lnTo>
                  <a:pt x="2726271" y="110199"/>
                </a:lnTo>
                <a:lnTo>
                  <a:pt x="2736674" y="110589"/>
                </a:lnTo>
                <a:lnTo>
                  <a:pt x="2747077" y="111239"/>
                </a:lnTo>
                <a:lnTo>
                  <a:pt x="2757351" y="112149"/>
                </a:lnTo>
                <a:lnTo>
                  <a:pt x="2767494" y="113319"/>
                </a:lnTo>
                <a:lnTo>
                  <a:pt x="2777767" y="114750"/>
                </a:lnTo>
                <a:lnTo>
                  <a:pt x="2787780" y="116440"/>
                </a:lnTo>
                <a:lnTo>
                  <a:pt x="2797794" y="118260"/>
                </a:lnTo>
                <a:lnTo>
                  <a:pt x="2807677" y="120471"/>
                </a:lnTo>
                <a:lnTo>
                  <a:pt x="2817430" y="122811"/>
                </a:lnTo>
                <a:lnTo>
                  <a:pt x="2827183" y="125541"/>
                </a:lnTo>
                <a:lnTo>
                  <a:pt x="2836806" y="128402"/>
                </a:lnTo>
                <a:lnTo>
                  <a:pt x="2846299" y="131392"/>
                </a:lnTo>
                <a:lnTo>
                  <a:pt x="2855662" y="134773"/>
                </a:lnTo>
                <a:lnTo>
                  <a:pt x="2865025" y="138284"/>
                </a:lnTo>
                <a:lnTo>
                  <a:pt x="2874128" y="142054"/>
                </a:lnTo>
                <a:lnTo>
                  <a:pt x="2883231" y="146085"/>
                </a:lnTo>
                <a:lnTo>
                  <a:pt x="2892204" y="150246"/>
                </a:lnTo>
                <a:lnTo>
                  <a:pt x="2901047" y="154666"/>
                </a:lnTo>
                <a:lnTo>
                  <a:pt x="2909760" y="159217"/>
                </a:lnTo>
                <a:lnTo>
                  <a:pt x="2918473" y="164028"/>
                </a:lnTo>
                <a:lnTo>
                  <a:pt x="2927056" y="169099"/>
                </a:lnTo>
                <a:lnTo>
                  <a:pt x="2935378" y="174300"/>
                </a:lnTo>
                <a:lnTo>
                  <a:pt x="2943571" y="179630"/>
                </a:lnTo>
                <a:lnTo>
                  <a:pt x="2951634" y="185221"/>
                </a:lnTo>
                <a:lnTo>
                  <a:pt x="2959566" y="191072"/>
                </a:lnTo>
                <a:lnTo>
                  <a:pt x="2967239" y="197053"/>
                </a:lnTo>
                <a:lnTo>
                  <a:pt x="2974911" y="203164"/>
                </a:lnTo>
                <a:lnTo>
                  <a:pt x="2982323" y="209535"/>
                </a:lnTo>
                <a:lnTo>
                  <a:pt x="2989736" y="216166"/>
                </a:lnTo>
                <a:lnTo>
                  <a:pt x="2996888" y="222798"/>
                </a:lnTo>
                <a:lnTo>
                  <a:pt x="3003910" y="229559"/>
                </a:lnTo>
                <a:lnTo>
                  <a:pt x="3010673" y="236580"/>
                </a:lnTo>
                <a:lnTo>
                  <a:pt x="3017305" y="243731"/>
                </a:lnTo>
                <a:lnTo>
                  <a:pt x="3023807" y="251012"/>
                </a:lnTo>
                <a:lnTo>
                  <a:pt x="3030179" y="258553"/>
                </a:lnTo>
                <a:lnTo>
                  <a:pt x="3036291" y="266225"/>
                </a:lnTo>
                <a:lnTo>
                  <a:pt x="3042273" y="273896"/>
                </a:lnTo>
                <a:lnTo>
                  <a:pt x="3048125" y="281827"/>
                </a:lnTo>
                <a:lnTo>
                  <a:pt x="3053717" y="289889"/>
                </a:lnTo>
                <a:lnTo>
                  <a:pt x="3059048" y="298080"/>
                </a:lnTo>
                <a:lnTo>
                  <a:pt x="3064250" y="306401"/>
                </a:lnTo>
                <a:lnTo>
                  <a:pt x="3069322" y="314983"/>
                </a:lnTo>
                <a:lnTo>
                  <a:pt x="3074133" y="323564"/>
                </a:lnTo>
                <a:lnTo>
                  <a:pt x="3078685" y="332276"/>
                </a:lnTo>
                <a:lnTo>
                  <a:pt x="3083106" y="341117"/>
                </a:lnTo>
                <a:lnTo>
                  <a:pt x="3087267" y="350089"/>
                </a:lnTo>
                <a:lnTo>
                  <a:pt x="3091299" y="359060"/>
                </a:lnTo>
                <a:lnTo>
                  <a:pt x="3095070" y="368292"/>
                </a:lnTo>
                <a:lnTo>
                  <a:pt x="3098581" y="377653"/>
                </a:lnTo>
                <a:lnTo>
                  <a:pt x="3101962" y="387015"/>
                </a:lnTo>
                <a:lnTo>
                  <a:pt x="3104953" y="396506"/>
                </a:lnTo>
                <a:lnTo>
                  <a:pt x="3107814" y="406128"/>
                </a:lnTo>
                <a:lnTo>
                  <a:pt x="3110545" y="415880"/>
                </a:lnTo>
                <a:lnTo>
                  <a:pt x="3112886" y="425631"/>
                </a:lnTo>
                <a:lnTo>
                  <a:pt x="3115097" y="435513"/>
                </a:lnTo>
                <a:lnTo>
                  <a:pt x="3116917" y="445524"/>
                </a:lnTo>
                <a:lnTo>
                  <a:pt x="3118608" y="455536"/>
                </a:lnTo>
                <a:lnTo>
                  <a:pt x="3120038" y="465678"/>
                </a:lnTo>
                <a:lnTo>
                  <a:pt x="3121208" y="475949"/>
                </a:lnTo>
                <a:lnTo>
                  <a:pt x="3122119" y="486221"/>
                </a:lnTo>
                <a:lnTo>
                  <a:pt x="3122769" y="496623"/>
                </a:lnTo>
                <a:lnTo>
                  <a:pt x="3123159" y="507025"/>
                </a:lnTo>
                <a:lnTo>
                  <a:pt x="3123289" y="517556"/>
                </a:lnTo>
                <a:lnTo>
                  <a:pt x="3123159" y="528088"/>
                </a:lnTo>
                <a:lnTo>
                  <a:pt x="3122769" y="538490"/>
                </a:lnTo>
                <a:lnTo>
                  <a:pt x="3122119" y="548892"/>
                </a:lnTo>
                <a:lnTo>
                  <a:pt x="3121208" y="559163"/>
                </a:lnTo>
                <a:lnTo>
                  <a:pt x="3120038" y="569435"/>
                </a:lnTo>
                <a:lnTo>
                  <a:pt x="3118608" y="579577"/>
                </a:lnTo>
                <a:lnTo>
                  <a:pt x="3116917" y="589588"/>
                </a:lnTo>
                <a:lnTo>
                  <a:pt x="3115097" y="599600"/>
                </a:lnTo>
                <a:lnTo>
                  <a:pt x="3112886" y="609482"/>
                </a:lnTo>
                <a:lnTo>
                  <a:pt x="3110545" y="619233"/>
                </a:lnTo>
                <a:lnTo>
                  <a:pt x="3107814" y="628985"/>
                </a:lnTo>
                <a:lnTo>
                  <a:pt x="3104953" y="638736"/>
                </a:lnTo>
                <a:lnTo>
                  <a:pt x="3101962" y="648228"/>
                </a:lnTo>
                <a:lnTo>
                  <a:pt x="3098581" y="657590"/>
                </a:lnTo>
                <a:lnTo>
                  <a:pt x="3095070" y="666951"/>
                </a:lnTo>
                <a:lnTo>
                  <a:pt x="3091299" y="676053"/>
                </a:lnTo>
                <a:lnTo>
                  <a:pt x="3087267" y="685154"/>
                </a:lnTo>
                <a:lnTo>
                  <a:pt x="3083106" y="694126"/>
                </a:lnTo>
                <a:lnTo>
                  <a:pt x="3078685" y="702967"/>
                </a:lnTo>
                <a:lnTo>
                  <a:pt x="3074133" y="711678"/>
                </a:lnTo>
                <a:lnTo>
                  <a:pt x="3069322" y="720260"/>
                </a:lnTo>
                <a:lnTo>
                  <a:pt x="3064250" y="728711"/>
                </a:lnTo>
                <a:lnTo>
                  <a:pt x="3059048" y="737163"/>
                </a:lnTo>
                <a:lnTo>
                  <a:pt x="3053717" y="745354"/>
                </a:lnTo>
                <a:lnTo>
                  <a:pt x="3048125" y="753415"/>
                </a:lnTo>
                <a:lnTo>
                  <a:pt x="3042273" y="761347"/>
                </a:lnTo>
                <a:lnTo>
                  <a:pt x="3036291" y="769018"/>
                </a:lnTo>
                <a:lnTo>
                  <a:pt x="3030179" y="776689"/>
                </a:lnTo>
                <a:lnTo>
                  <a:pt x="3023807" y="784100"/>
                </a:lnTo>
                <a:lnTo>
                  <a:pt x="3017305" y="791512"/>
                </a:lnTo>
                <a:lnTo>
                  <a:pt x="3010673" y="798663"/>
                </a:lnTo>
                <a:lnTo>
                  <a:pt x="3003910" y="805684"/>
                </a:lnTo>
                <a:lnTo>
                  <a:pt x="2996888" y="812445"/>
                </a:lnTo>
                <a:lnTo>
                  <a:pt x="2989736" y="819076"/>
                </a:lnTo>
                <a:lnTo>
                  <a:pt x="2982323" y="825577"/>
                </a:lnTo>
                <a:lnTo>
                  <a:pt x="2974911" y="831948"/>
                </a:lnTo>
                <a:lnTo>
                  <a:pt x="2967239" y="838059"/>
                </a:lnTo>
                <a:lnTo>
                  <a:pt x="2959566" y="844040"/>
                </a:lnTo>
                <a:lnTo>
                  <a:pt x="2951634" y="849761"/>
                </a:lnTo>
                <a:lnTo>
                  <a:pt x="2943571" y="855352"/>
                </a:lnTo>
                <a:lnTo>
                  <a:pt x="2935378" y="860813"/>
                </a:lnTo>
                <a:lnTo>
                  <a:pt x="2927056" y="866014"/>
                </a:lnTo>
                <a:lnTo>
                  <a:pt x="2918473" y="871085"/>
                </a:lnTo>
                <a:lnTo>
                  <a:pt x="2909760" y="875896"/>
                </a:lnTo>
                <a:lnTo>
                  <a:pt x="2901047" y="880446"/>
                </a:lnTo>
                <a:lnTo>
                  <a:pt x="2892204" y="884867"/>
                </a:lnTo>
                <a:lnTo>
                  <a:pt x="2883231" y="889028"/>
                </a:lnTo>
                <a:lnTo>
                  <a:pt x="2874128" y="893058"/>
                </a:lnTo>
                <a:lnTo>
                  <a:pt x="2865025" y="896829"/>
                </a:lnTo>
                <a:lnTo>
                  <a:pt x="2855662" y="900340"/>
                </a:lnTo>
                <a:lnTo>
                  <a:pt x="2846299" y="903590"/>
                </a:lnTo>
                <a:lnTo>
                  <a:pt x="2836806" y="906711"/>
                </a:lnTo>
                <a:lnTo>
                  <a:pt x="2827183" y="909571"/>
                </a:lnTo>
                <a:lnTo>
                  <a:pt x="2817430" y="912302"/>
                </a:lnTo>
                <a:lnTo>
                  <a:pt x="2807677" y="914642"/>
                </a:lnTo>
                <a:lnTo>
                  <a:pt x="2797794" y="916852"/>
                </a:lnTo>
                <a:lnTo>
                  <a:pt x="2787780" y="918673"/>
                </a:lnTo>
                <a:lnTo>
                  <a:pt x="2777767" y="920363"/>
                </a:lnTo>
                <a:lnTo>
                  <a:pt x="2767494" y="921793"/>
                </a:lnTo>
                <a:lnTo>
                  <a:pt x="2757351" y="922963"/>
                </a:lnTo>
                <a:lnTo>
                  <a:pt x="2747077" y="923874"/>
                </a:lnTo>
                <a:lnTo>
                  <a:pt x="2736674" y="924524"/>
                </a:lnTo>
                <a:lnTo>
                  <a:pt x="2726271" y="924914"/>
                </a:lnTo>
                <a:lnTo>
                  <a:pt x="2715737" y="925044"/>
                </a:lnTo>
                <a:lnTo>
                  <a:pt x="2705204" y="924914"/>
                </a:lnTo>
                <a:lnTo>
                  <a:pt x="2694800" y="924524"/>
                </a:lnTo>
                <a:lnTo>
                  <a:pt x="2684397" y="923874"/>
                </a:lnTo>
                <a:lnTo>
                  <a:pt x="2674124" y="922963"/>
                </a:lnTo>
                <a:lnTo>
                  <a:pt x="2663850" y="921793"/>
                </a:lnTo>
                <a:lnTo>
                  <a:pt x="2653707" y="920363"/>
                </a:lnTo>
                <a:lnTo>
                  <a:pt x="2643694" y="918673"/>
                </a:lnTo>
                <a:lnTo>
                  <a:pt x="2633681" y="916852"/>
                </a:lnTo>
                <a:lnTo>
                  <a:pt x="2623797" y="914642"/>
                </a:lnTo>
                <a:lnTo>
                  <a:pt x="2614044" y="912302"/>
                </a:lnTo>
                <a:lnTo>
                  <a:pt x="2604291" y="909571"/>
                </a:lnTo>
                <a:lnTo>
                  <a:pt x="2594668" y="906711"/>
                </a:lnTo>
                <a:lnTo>
                  <a:pt x="2585175" y="903590"/>
                </a:lnTo>
                <a:lnTo>
                  <a:pt x="2575812" y="900340"/>
                </a:lnTo>
                <a:lnTo>
                  <a:pt x="2566449" y="896829"/>
                </a:lnTo>
                <a:lnTo>
                  <a:pt x="2557346" y="893058"/>
                </a:lnTo>
                <a:lnTo>
                  <a:pt x="2548243" y="889028"/>
                </a:lnTo>
                <a:lnTo>
                  <a:pt x="2539270" y="884867"/>
                </a:lnTo>
                <a:lnTo>
                  <a:pt x="2530427" y="880446"/>
                </a:lnTo>
                <a:lnTo>
                  <a:pt x="2521714" y="875896"/>
                </a:lnTo>
                <a:lnTo>
                  <a:pt x="2513131" y="871085"/>
                </a:lnTo>
                <a:lnTo>
                  <a:pt x="2504549" y="866014"/>
                </a:lnTo>
                <a:lnTo>
                  <a:pt x="2496226" y="860813"/>
                </a:lnTo>
                <a:lnTo>
                  <a:pt x="2488033" y="855352"/>
                </a:lnTo>
                <a:lnTo>
                  <a:pt x="2479971" y="849761"/>
                </a:lnTo>
                <a:lnTo>
                  <a:pt x="2472038" y="844040"/>
                </a:lnTo>
                <a:lnTo>
                  <a:pt x="2464366" y="838059"/>
                </a:lnTo>
                <a:lnTo>
                  <a:pt x="2456693" y="831948"/>
                </a:lnTo>
                <a:lnTo>
                  <a:pt x="2449281" y="825577"/>
                </a:lnTo>
                <a:lnTo>
                  <a:pt x="2441868" y="819076"/>
                </a:lnTo>
                <a:lnTo>
                  <a:pt x="2434716" y="812445"/>
                </a:lnTo>
                <a:lnTo>
                  <a:pt x="2427694" y="805684"/>
                </a:lnTo>
                <a:lnTo>
                  <a:pt x="2420932" y="798663"/>
                </a:lnTo>
                <a:lnTo>
                  <a:pt x="2414299" y="791512"/>
                </a:lnTo>
                <a:lnTo>
                  <a:pt x="2407797" y="784100"/>
                </a:lnTo>
                <a:lnTo>
                  <a:pt x="2401425" y="776689"/>
                </a:lnTo>
                <a:lnTo>
                  <a:pt x="2395313" y="769018"/>
                </a:lnTo>
                <a:lnTo>
                  <a:pt x="2389331" y="761347"/>
                </a:lnTo>
                <a:lnTo>
                  <a:pt x="2383479" y="753415"/>
                </a:lnTo>
                <a:lnTo>
                  <a:pt x="2377888" y="745354"/>
                </a:lnTo>
                <a:lnTo>
                  <a:pt x="2372556" y="737163"/>
                </a:lnTo>
                <a:lnTo>
                  <a:pt x="2367354" y="728711"/>
                </a:lnTo>
                <a:lnTo>
                  <a:pt x="2362283" y="720260"/>
                </a:lnTo>
                <a:lnTo>
                  <a:pt x="2357471" y="711678"/>
                </a:lnTo>
                <a:lnTo>
                  <a:pt x="2352920" y="702967"/>
                </a:lnTo>
                <a:lnTo>
                  <a:pt x="2348498" y="694126"/>
                </a:lnTo>
                <a:lnTo>
                  <a:pt x="2344337" y="685154"/>
                </a:lnTo>
                <a:lnTo>
                  <a:pt x="2340305" y="676053"/>
                </a:lnTo>
                <a:lnTo>
                  <a:pt x="2336534" y="666951"/>
                </a:lnTo>
                <a:lnTo>
                  <a:pt x="2333023" y="657590"/>
                </a:lnTo>
                <a:lnTo>
                  <a:pt x="2329772" y="648228"/>
                </a:lnTo>
                <a:lnTo>
                  <a:pt x="2326651" y="638736"/>
                </a:lnTo>
                <a:lnTo>
                  <a:pt x="2323790" y="628985"/>
                </a:lnTo>
                <a:lnTo>
                  <a:pt x="2321059" y="619233"/>
                </a:lnTo>
                <a:lnTo>
                  <a:pt x="2318718" y="609482"/>
                </a:lnTo>
                <a:lnTo>
                  <a:pt x="2316508" y="599600"/>
                </a:lnTo>
                <a:lnTo>
                  <a:pt x="2314687" y="589588"/>
                </a:lnTo>
                <a:lnTo>
                  <a:pt x="2312997" y="579577"/>
                </a:lnTo>
                <a:lnTo>
                  <a:pt x="2311566" y="569435"/>
                </a:lnTo>
                <a:lnTo>
                  <a:pt x="2310396" y="559163"/>
                </a:lnTo>
                <a:lnTo>
                  <a:pt x="2309486" y="548892"/>
                </a:lnTo>
                <a:lnTo>
                  <a:pt x="2308835" y="538490"/>
                </a:lnTo>
                <a:lnTo>
                  <a:pt x="2308445" y="528088"/>
                </a:lnTo>
                <a:lnTo>
                  <a:pt x="2308315" y="517556"/>
                </a:lnTo>
                <a:lnTo>
                  <a:pt x="2308445" y="507025"/>
                </a:lnTo>
                <a:lnTo>
                  <a:pt x="2308835" y="496623"/>
                </a:lnTo>
                <a:lnTo>
                  <a:pt x="2309486" y="486221"/>
                </a:lnTo>
                <a:lnTo>
                  <a:pt x="2310396" y="475949"/>
                </a:lnTo>
                <a:lnTo>
                  <a:pt x="2311566" y="465678"/>
                </a:lnTo>
                <a:lnTo>
                  <a:pt x="2312997" y="455536"/>
                </a:lnTo>
                <a:lnTo>
                  <a:pt x="2314687" y="445524"/>
                </a:lnTo>
                <a:lnTo>
                  <a:pt x="2316508" y="435513"/>
                </a:lnTo>
                <a:lnTo>
                  <a:pt x="2318718" y="425631"/>
                </a:lnTo>
                <a:lnTo>
                  <a:pt x="2321059" y="415880"/>
                </a:lnTo>
                <a:lnTo>
                  <a:pt x="2323790" y="406128"/>
                </a:lnTo>
                <a:lnTo>
                  <a:pt x="2326651" y="396506"/>
                </a:lnTo>
                <a:lnTo>
                  <a:pt x="2329772" y="387015"/>
                </a:lnTo>
                <a:lnTo>
                  <a:pt x="2333023" y="377653"/>
                </a:lnTo>
                <a:lnTo>
                  <a:pt x="2336534" y="368292"/>
                </a:lnTo>
                <a:lnTo>
                  <a:pt x="2340305" y="359060"/>
                </a:lnTo>
                <a:lnTo>
                  <a:pt x="2344337" y="350089"/>
                </a:lnTo>
                <a:lnTo>
                  <a:pt x="2348498" y="341117"/>
                </a:lnTo>
                <a:lnTo>
                  <a:pt x="2352920" y="332276"/>
                </a:lnTo>
                <a:lnTo>
                  <a:pt x="2357471" y="323564"/>
                </a:lnTo>
                <a:lnTo>
                  <a:pt x="2362283" y="314983"/>
                </a:lnTo>
                <a:lnTo>
                  <a:pt x="2367354" y="306401"/>
                </a:lnTo>
                <a:lnTo>
                  <a:pt x="2372556" y="298080"/>
                </a:lnTo>
                <a:lnTo>
                  <a:pt x="2377888" y="289889"/>
                </a:lnTo>
                <a:lnTo>
                  <a:pt x="2383479" y="281827"/>
                </a:lnTo>
                <a:lnTo>
                  <a:pt x="2389331" y="273896"/>
                </a:lnTo>
                <a:lnTo>
                  <a:pt x="2395313" y="266225"/>
                </a:lnTo>
                <a:lnTo>
                  <a:pt x="2401425" y="258553"/>
                </a:lnTo>
                <a:lnTo>
                  <a:pt x="2407797" y="251012"/>
                </a:lnTo>
                <a:lnTo>
                  <a:pt x="2414299" y="243731"/>
                </a:lnTo>
                <a:lnTo>
                  <a:pt x="2420932" y="236580"/>
                </a:lnTo>
                <a:lnTo>
                  <a:pt x="2427694" y="229559"/>
                </a:lnTo>
                <a:lnTo>
                  <a:pt x="2434716" y="222798"/>
                </a:lnTo>
                <a:lnTo>
                  <a:pt x="2441868" y="216166"/>
                </a:lnTo>
                <a:lnTo>
                  <a:pt x="2449281" y="209535"/>
                </a:lnTo>
                <a:lnTo>
                  <a:pt x="2456693" y="203164"/>
                </a:lnTo>
                <a:lnTo>
                  <a:pt x="2464366" y="197053"/>
                </a:lnTo>
                <a:lnTo>
                  <a:pt x="2472038" y="191072"/>
                </a:lnTo>
                <a:lnTo>
                  <a:pt x="2479971" y="185221"/>
                </a:lnTo>
                <a:lnTo>
                  <a:pt x="2488033" y="179630"/>
                </a:lnTo>
                <a:lnTo>
                  <a:pt x="2496226" y="174300"/>
                </a:lnTo>
                <a:lnTo>
                  <a:pt x="2504549" y="169099"/>
                </a:lnTo>
                <a:lnTo>
                  <a:pt x="2513131" y="164028"/>
                </a:lnTo>
                <a:lnTo>
                  <a:pt x="2521714" y="159217"/>
                </a:lnTo>
                <a:lnTo>
                  <a:pt x="2530427" y="154666"/>
                </a:lnTo>
                <a:lnTo>
                  <a:pt x="2539270" y="150246"/>
                </a:lnTo>
                <a:lnTo>
                  <a:pt x="2548243" y="146085"/>
                </a:lnTo>
                <a:lnTo>
                  <a:pt x="2557346" y="142054"/>
                </a:lnTo>
                <a:lnTo>
                  <a:pt x="2566449" y="138284"/>
                </a:lnTo>
                <a:lnTo>
                  <a:pt x="2575812" y="134773"/>
                </a:lnTo>
                <a:lnTo>
                  <a:pt x="2585175" y="131392"/>
                </a:lnTo>
                <a:lnTo>
                  <a:pt x="2594668" y="128402"/>
                </a:lnTo>
                <a:lnTo>
                  <a:pt x="2604291" y="125541"/>
                </a:lnTo>
                <a:lnTo>
                  <a:pt x="2614044" y="122811"/>
                </a:lnTo>
                <a:lnTo>
                  <a:pt x="2623797" y="120471"/>
                </a:lnTo>
                <a:lnTo>
                  <a:pt x="2633681" y="118260"/>
                </a:lnTo>
                <a:lnTo>
                  <a:pt x="2643694" y="116440"/>
                </a:lnTo>
                <a:lnTo>
                  <a:pt x="2653707" y="114750"/>
                </a:lnTo>
                <a:lnTo>
                  <a:pt x="2663850" y="113319"/>
                </a:lnTo>
                <a:lnTo>
                  <a:pt x="2674124" y="112149"/>
                </a:lnTo>
                <a:lnTo>
                  <a:pt x="2684397" y="111239"/>
                </a:lnTo>
                <a:lnTo>
                  <a:pt x="2694800" y="110589"/>
                </a:lnTo>
                <a:lnTo>
                  <a:pt x="2705204" y="110199"/>
                </a:lnTo>
                <a:lnTo>
                  <a:pt x="2715737" y="110069"/>
                </a:lnTo>
                <a:close/>
                <a:moveTo>
                  <a:pt x="2715737" y="65719"/>
                </a:moveTo>
                <a:lnTo>
                  <a:pt x="2704153" y="65979"/>
                </a:lnTo>
                <a:lnTo>
                  <a:pt x="2692570" y="66370"/>
                </a:lnTo>
                <a:lnTo>
                  <a:pt x="2680986" y="67151"/>
                </a:lnTo>
                <a:lnTo>
                  <a:pt x="2669663" y="68062"/>
                </a:lnTo>
                <a:lnTo>
                  <a:pt x="2658339" y="69363"/>
                </a:lnTo>
                <a:lnTo>
                  <a:pt x="2647016" y="70925"/>
                </a:lnTo>
                <a:lnTo>
                  <a:pt x="2635823" y="72877"/>
                </a:lnTo>
                <a:lnTo>
                  <a:pt x="2624760" y="74959"/>
                </a:lnTo>
                <a:lnTo>
                  <a:pt x="2613827" y="77301"/>
                </a:lnTo>
                <a:lnTo>
                  <a:pt x="2603024" y="80034"/>
                </a:lnTo>
                <a:lnTo>
                  <a:pt x="2592221" y="82897"/>
                </a:lnTo>
                <a:lnTo>
                  <a:pt x="2581549" y="86151"/>
                </a:lnTo>
                <a:lnTo>
                  <a:pt x="2571006" y="89534"/>
                </a:lnTo>
                <a:lnTo>
                  <a:pt x="2560594" y="93178"/>
                </a:lnTo>
                <a:lnTo>
                  <a:pt x="2550312" y="97212"/>
                </a:lnTo>
                <a:lnTo>
                  <a:pt x="2540030" y="101377"/>
                </a:lnTo>
                <a:lnTo>
                  <a:pt x="2530008" y="105671"/>
                </a:lnTo>
                <a:lnTo>
                  <a:pt x="2520116" y="110356"/>
                </a:lnTo>
                <a:lnTo>
                  <a:pt x="2510224" y="115302"/>
                </a:lnTo>
                <a:lnTo>
                  <a:pt x="2500593" y="120377"/>
                </a:lnTo>
                <a:lnTo>
                  <a:pt x="2491092" y="125712"/>
                </a:lnTo>
                <a:lnTo>
                  <a:pt x="2481721" y="131308"/>
                </a:lnTo>
                <a:lnTo>
                  <a:pt x="2472480" y="137034"/>
                </a:lnTo>
                <a:lnTo>
                  <a:pt x="2463369" y="143021"/>
                </a:lnTo>
                <a:lnTo>
                  <a:pt x="2454389" y="149267"/>
                </a:lnTo>
                <a:lnTo>
                  <a:pt x="2445668" y="155644"/>
                </a:lnTo>
                <a:lnTo>
                  <a:pt x="2437078" y="162281"/>
                </a:lnTo>
                <a:lnTo>
                  <a:pt x="2428618" y="169048"/>
                </a:lnTo>
                <a:lnTo>
                  <a:pt x="2420288" y="176076"/>
                </a:lnTo>
                <a:lnTo>
                  <a:pt x="2412219" y="183233"/>
                </a:lnTo>
                <a:lnTo>
                  <a:pt x="2404279" y="190651"/>
                </a:lnTo>
                <a:lnTo>
                  <a:pt x="2396470" y="198199"/>
                </a:lnTo>
                <a:lnTo>
                  <a:pt x="2388921" y="206007"/>
                </a:lnTo>
                <a:lnTo>
                  <a:pt x="2381502" y="214076"/>
                </a:lnTo>
                <a:lnTo>
                  <a:pt x="2374344" y="222144"/>
                </a:lnTo>
                <a:lnTo>
                  <a:pt x="2367316" y="230473"/>
                </a:lnTo>
                <a:lnTo>
                  <a:pt x="2360548" y="238932"/>
                </a:lnTo>
                <a:lnTo>
                  <a:pt x="2353910" y="247521"/>
                </a:lnTo>
                <a:lnTo>
                  <a:pt x="2347532" y="256240"/>
                </a:lnTo>
                <a:lnTo>
                  <a:pt x="2341285" y="265220"/>
                </a:lnTo>
                <a:lnTo>
                  <a:pt x="2335298" y="274329"/>
                </a:lnTo>
                <a:lnTo>
                  <a:pt x="2329571" y="283569"/>
                </a:lnTo>
                <a:lnTo>
                  <a:pt x="2323975" y="292939"/>
                </a:lnTo>
                <a:lnTo>
                  <a:pt x="2318638" y="302439"/>
                </a:lnTo>
                <a:lnTo>
                  <a:pt x="2313562" y="312069"/>
                </a:lnTo>
                <a:lnTo>
                  <a:pt x="2308616" y="321960"/>
                </a:lnTo>
                <a:lnTo>
                  <a:pt x="2304061" y="331850"/>
                </a:lnTo>
                <a:lnTo>
                  <a:pt x="2299636" y="341871"/>
                </a:lnTo>
                <a:lnTo>
                  <a:pt x="2295471" y="352151"/>
                </a:lnTo>
                <a:lnTo>
                  <a:pt x="2291436" y="362432"/>
                </a:lnTo>
                <a:lnTo>
                  <a:pt x="2287792" y="372843"/>
                </a:lnTo>
                <a:lnTo>
                  <a:pt x="2284408" y="383384"/>
                </a:lnTo>
                <a:lnTo>
                  <a:pt x="2281154" y="394056"/>
                </a:lnTo>
                <a:lnTo>
                  <a:pt x="2278291" y="404857"/>
                </a:lnTo>
                <a:lnTo>
                  <a:pt x="2275688" y="415658"/>
                </a:lnTo>
                <a:lnTo>
                  <a:pt x="2273215" y="426590"/>
                </a:lnTo>
                <a:lnTo>
                  <a:pt x="2271132" y="437652"/>
                </a:lnTo>
                <a:lnTo>
                  <a:pt x="2269310" y="448843"/>
                </a:lnTo>
                <a:lnTo>
                  <a:pt x="2267618" y="460165"/>
                </a:lnTo>
                <a:lnTo>
                  <a:pt x="2266316" y="471487"/>
                </a:lnTo>
                <a:lnTo>
                  <a:pt x="2265405" y="482809"/>
                </a:lnTo>
                <a:lnTo>
                  <a:pt x="2264624" y="494391"/>
                </a:lnTo>
                <a:lnTo>
                  <a:pt x="2264234" y="505974"/>
                </a:lnTo>
                <a:lnTo>
                  <a:pt x="2264104" y="517556"/>
                </a:lnTo>
                <a:lnTo>
                  <a:pt x="2264234" y="529138"/>
                </a:lnTo>
                <a:lnTo>
                  <a:pt x="2264624" y="540720"/>
                </a:lnTo>
                <a:lnTo>
                  <a:pt x="2265405" y="552303"/>
                </a:lnTo>
                <a:lnTo>
                  <a:pt x="2266316" y="563624"/>
                </a:lnTo>
                <a:lnTo>
                  <a:pt x="2267618" y="574946"/>
                </a:lnTo>
                <a:lnTo>
                  <a:pt x="2269310" y="586268"/>
                </a:lnTo>
                <a:lnTo>
                  <a:pt x="2271132" y="597460"/>
                </a:lnTo>
                <a:lnTo>
                  <a:pt x="2273215" y="608522"/>
                </a:lnTo>
                <a:lnTo>
                  <a:pt x="2275688" y="619453"/>
                </a:lnTo>
                <a:lnTo>
                  <a:pt x="2278291" y="630255"/>
                </a:lnTo>
                <a:lnTo>
                  <a:pt x="2281154" y="641186"/>
                </a:lnTo>
                <a:lnTo>
                  <a:pt x="2284408" y="651858"/>
                </a:lnTo>
                <a:lnTo>
                  <a:pt x="2287792" y="662399"/>
                </a:lnTo>
                <a:lnTo>
                  <a:pt x="2291436" y="672810"/>
                </a:lnTo>
                <a:lnTo>
                  <a:pt x="2295471" y="683090"/>
                </a:lnTo>
                <a:lnTo>
                  <a:pt x="2299636" y="693371"/>
                </a:lnTo>
                <a:lnTo>
                  <a:pt x="2304061" y="703392"/>
                </a:lnTo>
                <a:lnTo>
                  <a:pt x="2308616" y="713282"/>
                </a:lnTo>
                <a:lnTo>
                  <a:pt x="2313562" y="723173"/>
                </a:lnTo>
                <a:lnTo>
                  <a:pt x="2318638" y="732803"/>
                </a:lnTo>
                <a:lnTo>
                  <a:pt x="2323975" y="742303"/>
                </a:lnTo>
                <a:lnTo>
                  <a:pt x="2329571" y="751673"/>
                </a:lnTo>
                <a:lnTo>
                  <a:pt x="2335298" y="760913"/>
                </a:lnTo>
                <a:lnTo>
                  <a:pt x="2341285" y="770022"/>
                </a:lnTo>
                <a:lnTo>
                  <a:pt x="2347532" y="779002"/>
                </a:lnTo>
                <a:lnTo>
                  <a:pt x="2353910" y="787721"/>
                </a:lnTo>
                <a:lnTo>
                  <a:pt x="2360548" y="796310"/>
                </a:lnTo>
                <a:lnTo>
                  <a:pt x="2367316" y="804769"/>
                </a:lnTo>
                <a:lnTo>
                  <a:pt x="2374344" y="813098"/>
                </a:lnTo>
                <a:lnTo>
                  <a:pt x="2381502" y="821166"/>
                </a:lnTo>
                <a:lnTo>
                  <a:pt x="2388921" y="829105"/>
                </a:lnTo>
                <a:lnTo>
                  <a:pt x="2396470" y="836913"/>
                </a:lnTo>
                <a:lnTo>
                  <a:pt x="2404279" y="844461"/>
                </a:lnTo>
                <a:lnTo>
                  <a:pt x="2412219" y="851878"/>
                </a:lnTo>
                <a:lnTo>
                  <a:pt x="2420288" y="859036"/>
                </a:lnTo>
                <a:lnTo>
                  <a:pt x="2428618" y="866063"/>
                </a:lnTo>
                <a:lnTo>
                  <a:pt x="2437078" y="872831"/>
                </a:lnTo>
                <a:lnTo>
                  <a:pt x="2445668" y="879468"/>
                </a:lnTo>
                <a:lnTo>
                  <a:pt x="2454389" y="885844"/>
                </a:lnTo>
                <a:lnTo>
                  <a:pt x="2463369" y="892091"/>
                </a:lnTo>
                <a:lnTo>
                  <a:pt x="2472480" y="898077"/>
                </a:lnTo>
                <a:lnTo>
                  <a:pt x="2481721" y="903803"/>
                </a:lnTo>
                <a:lnTo>
                  <a:pt x="2491092" y="909399"/>
                </a:lnTo>
                <a:lnTo>
                  <a:pt x="2500593" y="914735"/>
                </a:lnTo>
                <a:lnTo>
                  <a:pt x="2510224" y="919810"/>
                </a:lnTo>
                <a:lnTo>
                  <a:pt x="2520116" y="924755"/>
                </a:lnTo>
                <a:lnTo>
                  <a:pt x="2530008" y="929310"/>
                </a:lnTo>
                <a:lnTo>
                  <a:pt x="2540030" y="933735"/>
                </a:lnTo>
                <a:lnTo>
                  <a:pt x="2550312" y="937899"/>
                </a:lnTo>
                <a:lnTo>
                  <a:pt x="2560594" y="941933"/>
                </a:lnTo>
                <a:lnTo>
                  <a:pt x="2571006" y="945577"/>
                </a:lnTo>
                <a:lnTo>
                  <a:pt x="2581549" y="948961"/>
                </a:lnTo>
                <a:lnTo>
                  <a:pt x="2592221" y="952214"/>
                </a:lnTo>
                <a:lnTo>
                  <a:pt x="2603024" y="955077"/>
                </a:lnTo>
                <a:lnTo>
                  <a:pt x="2613827" y="957680"/>
                </a:lnTo>
                <a:lnTo>
                  <a:pt x="2624760" y="960153"/>
                </a:lnTo>
                <a:lnTo>
                  <a:pt x="2635823" y="962235"/>
                </a:lnTo>
                <a:lnTo>
                  <a:pt x="2647016" y="964057"/>
                </a:lnTo>
                <a:lnTo>
                  <a:pt x="2658339" y="965749"/>
                </a:lnTo>
                <a:lnTo>
                  <a:pt x="2669663" y="967050"/>
                </a:lnTo>
                <a:lnTo>
                  <a:pt x="2680986" y="967961"/>
                </a:lnTo>
                <a:lnTo>
                  <a:pt x="2692570" y="968742"/>
                </a:lnTo>
                <a:lnTo>
                  <a:pt x="2704153" y="969132"/>
                </a:lnTo>
                <a:lnTo>
                  <a:pt x="2715737" y="969262"/>
                </a:lnTo>
                <a:lnTo>
                  <a:pt x="2727321" y="969132"/>
                </a:lnTo>
                <a:lnTo>
                  <a:pt x="2738904" y="968742"/>
                </a:lnTo>
                <a:lnTo>
                  <a:pt x="2750488" y="967961"/>
                </a:lnTo>
                <a:lnTo>
                  <a:pt x="2761811" y="967050"/>
                </a:lnTo>
                <a:lnTo>
                  <a:pt x="2773135" y="965749"/>
                </a:lnTo>
                <a:lnTo>
                  <a:pt x="2784458" y="964057"/>
                </a:lnTo>
                <a:lnTo>
                  <a:pt x="2795651" y="962235"/>
                </a:lnTo>
                <a:lnTo>
                  <a:pt x="2806714" y="960153"/>
                </a:lnTo>
                <a:lnTo>
                  <a:pt x="2817647" y="957680"/>
                </a:lnTo>
                <a:lnTo>
                  <a:pt x="2828450" y="955077"/>
                </a:lnTo>
                <a:lnTo>
                  <a:pt x="2839253" y="952214"/>
                </a:lnTo>
                <a:lnTo>
                  <a:pt x="2849925" y="948961"/>
                </a:lnTo>
                <a:lnTo>
                  <a:pt x="2860468" y="945577"/>
                </a:lnTo>
                <a:lnTo>
                  <a:pt x="2870880" y="941933"/>
                </a:lnTo>
                <a:lnTo>
                  <a:pt x="2881162" y="937899"/>
                </a:lnTo>
                <a:lnTo>
                  <a:pt x="2891445" y="933735"/>
                </a:lnTo>
                <a:lnTo>
                  <a:pt x="2901466" y="929310"/>
                </a:lnTo>
                <a:lnTo>
                  <a:pt x="2911358" y="924755"/>
                </a:lnTo>
                <a:lnTo>
                  <a:pt x="2921380" y="919810"/>
                </a:lnTo>
                <a:lnTo>
                  <a:pt x="2931011" y="914735"/>
                </a:lnTo>
                <a:lnTo>
                  <a:pt x="2940512" y="909399"/>
                </a:lnTo>
                <a:lnTo>
                  <a:pt x="2949884" y="903803"/>
                </a:lnTo>
                <a:lnTo>
                  <a:pt x="2959124" y="898077"/>
                </a:lnTo>
                <a:lnTo>
                  <a:pt x="2968235" y="892091"/>
                </a:lnTo>
                <a:lnTo>
                  <a:pt x="2977216" y="885844"/>
                </a:lnTo>
                <a:lnTo>
                  <a:pt x="2985936" y="879468"/>
                </a:lnTo>
                <a:lnTo>
                  <a:pt x="2994526" y="872831"/>
                </a:lnTo>
                <a:lnTo>
                  <a:pt x="3002986" y="866063"/>
                </a:lnTo>
                <a:lnTo>
                  <a:pt x="3011316" y="859036"/>
                </a:lnTo>
                <a:lnTo>
                  <a:pt x="3019386" y="851878"/>
                </a:lnTo>
                <a:lnTo>
                  <a:pt x="3027325" y="844461"/>
                </a:lnTo>
                <a:lnTo>
                  <a:pt x="3035134" y="836913"/>
                </a:lnTo>
                <a:lnTo>
                  <a:pt x="3042683" y="829105"/>
                </a:lnTo>
                <a:lnTo>
                  <a:pt x="3050102" y="821166"/>
                </a:lnTo>
                <a:lnTo>
                  <a:pt x="3057260" y="813098"/>
                </a:lnTo>
                <a:lnTo>
                  <a:pt x="3064289" y="804769"/>
                </a:lnTo>
                <a:lnTo>
                  <a:pt x="3071057" y="796310"/>
                </a:lnTo>
                <a:lnTo>
                  <a:pt x="3077694" y="787721"/>
                </a:lnTo>
                <a:lnTo>
                  <a:pt x="3084072" y="779002"/>
                </a:lnTo>
                <a:lnTo>
                  <a:pt x="3090319" y="770022"/>
                </a:lnTo>
                <a:lnTo>
                  <a:pt x="3096306" y="760913"/>
                </a:lnTo>
                <a:lnTo>
                  <a:pt x="3102033" y="751673"/>
                </a:lnTo>
                <a:lnTo>
                  <a:pt x="3107630" y="742303"/>
                </a:lnTo>
                <a:lnTo>
                  <a:pt x="3112966" y="732803"/>
                </a:lnTo>
                <a:lnTo>
                  <a:pt x="3118042" y="723173"/>
                </a:lnTo>
                <a:lnTo>
                  <a:pt x="3122988" y="713282"/>
                </a:lnTo>
                <a:lnTo>
                  <a:pt x="3127543" y="703392"/>
                </a:lnTo>
                <a:lnTo>
                  <a:pt x="3131968" y="693371"/>
                </a:lnTo>
                <a:lnTo>
                  <a:pt x="3136133" y="683090"/>
                </a:lnTo>
                <a:lnTo>
                  <a:pt x="3140168" y="672810"/>
                </a:lnTo>
                <a:lnTo>
                  <a:pt x="3143812" y="662399"/>
                </a:lnTo>
                <a:lnTo>
                  <a:pt x="3147196" y="651858"/>
                </a:lnTo>
                <a:lnTo>
                  <a:pt x="3150450" y="641186"/>
                </a:lnTo>
                <a:lnTo>
                  <a:pt x="3153314" y="630255"/>
                </a:lnTo>
                <a:lnTo>
                  <a:pt x="3156047" y="619453"/>
                </a:lnTo>
                <a:lnTo>
                  <a:pt x="3158390" y="608522"/>
                </a:lnTo>
                <a:lnTo>
                  <a:pt x="3160472" y="597460"/>
                </a:lnTo>
                <a:lnTo>
                  <a:pt x="3162294" y="586268"/>
                </a:lnTo>
                <a:lnTo>
                  <a:pt x="3163986" y="574946"/>
                </a:lnTo>
                <a:lnTo>
                  <a:pt x="3165288" y="563624"/>
                </a:lnTo>
                <a:lnTo>
                  <a:pt x="3166199" y="552303"/>
                </a:lnTo>
                <a:lnTo>
                  <a:pt x="3166980" y="540720"/>
                </a:lnTo>
                <a:lnTo>
                  <a:pt x="3167370" y="529138"/>
                </a:lnTo>
                <a:lnTo>
                  <a:pt x="3167631" y="517556"/>
                </a:lnTo>
                <a:lnTo>
                  <a:pt x="3167370" y="505974"/>
                </a:lnTo>
                <a:lnTo>
                  <a:pt x="3166980" y="494391"/>
                </a:lnTo>
                <a:lnTo>
                  <a:pt x="3166199" y="482809"/>
                </a:lnTo>
                <a:lnTo>
                  <a:pt x="3165288" y="471487"/>
                </a:lnTo>
                <a:lnTo>
                  <a:pt x="3163986" y="460165"/>
                </a:lnTo>
                <a:lnTo>
                  <a:pt x="3162294" y="448843"/>
                </a:lnTo>
                <a:lnTo>
                  <a:pt x="3160472" y="437652"/>
                </a:lnTo>
                <a:lnTo>
                  <a:pt x="3158390" y="426590"/>
                </a:lnTo>
                <a:lnTo>
                  <a:pt x="3156047" y="415658"/>
                </a:lnTo>
                <a:lnTo>
                  <a:pt x="3153314" y="404857"/>
                </a:lnTo>
                <a:lnTo>
                  <a:pt x="3150450" y="394056"/>
                </a:lnTo>
                <a:lnTo>
                  <a:pt x="3147196" y="383384"/>
                </a:lnTo>
                <a:lnTo>
                  <a:pt x="3143812" y="372843"/>
                </a:lnTo>
                <a:lnTo>
                  <a:pt x="3140168" y="362432"/>
                </a:lnTo>
                <a:lnTo>
                  <a:pt x="3136133" y="352151"/>
                </a:lnTo>
                <a:lnTo>
                  <a:pt x="3131968" y="341871"/>
                </a:lnTo>
                <a:lnTo>
                  <a:pt x="3127543" y="331850"/>
                </a:lnTo>
                <a:lnTo>
                  <a:pt x="3122988" y="321960"/>
                </a:lnTo>
                <a:lnTo>
                  <a:pt x="3118042" y="312069"/>
                </a:lnTo>
                <a:lnTo>
                  <a:pt x="3112966" y="302439"/>
                </a:lnTo>
                <a:lnTo>
                  <a:pt x="3107630" y="292939"/>
                </a:lnTo>
                <a:lnTo>
                  <a:pt x="3102033" y="283569"/>
                </a:lnTo>
                <a:lnTo>
                  <a:pt x="3096306" y="274329"/>
                </a:lnTo>
                <a:lnTo>
                  <a:pt x="3090319" y="265220"/>
                </a:lnTo>
                <a:lnTo>
                  <a:pt x="3084072" y="256240"/>
                </a:lnTo>
                <a:lnTo>
                  <a:pt x="3077694" y="247521"/>
                </a:lnTo>
                <a:lnTo>
                  <a:pt x="3071057" y="238932"/>
                </a:lnTo>
                <a:lnTo>
                  <a:pt x="3064289" y="230473"/>
                </a:lnTo>
                <a:lnTo>
                  <a:pt x="3057260" y="222144"/>
                </a:lnTo>
                <a:lnTo>
                  <a:pt x="3050102" y="214076"/>
                </a:lnTo>
                <a:lnTo>
                  <a:pt x="3042683" y="206007"/>
                </a:lnTo>
                <a:lnTo>
                  <a:pt x="3035134" y="198199"/>
                </a:lnTo>
                <a:lnTo>
                  <a:pt x="3027325" y="190651"/>
                </a:lnTo>
                <a:lnTo>
                  <a:pt x="3019386" y="183233"/>
                </a:lnTo>
                <a:lnTo>
                  <a:pt x="3011316" y="176076"/>
                </a:lnTo>
                <a:lnTo>
                  <a:pt x="3002986" y="169048"/>
                </a:lnTo>
                <a:lnTo>
                  <a:pt x="2994526" y="162281"/>
                </a:lnTo>
                <a:lnTo>
                  <a:pt x="2985936" y="155644"/>
                </a:lnTo>
                <a:lnTo>
                  <a:pt x="2977216" y="149267"/>
                </a:lnTo>
                <a:lnTo>
                  <a:pt x="2968235" y="143021"/>
                </a:lnTo>
                <a:lnTo>
                  <a:pt x="2959124" y="137034"/>
                </a:lnTo>
                <a:lnTo>
                  <a:pt x="2949884" y="131308"/>
                </a:lnTo>
                <a:lnTo>
                  <a:pt x="2940512" y="125712"/>
                </a:lnTo>
                <a:lnTo>
                  <a:pt x="2931011" y="120377"/>
                </a:lnTo>
                <a:lnTo>
                  <a:pt x="2921380" y="115302"/>
                </a:lnTo>
                <a:lnTo>
                  <a:pt x="2911358" y="110356"/>
                </a:lnTo>
                <a:lnTo>
                  <a:pt x="2901466" y="105671"/>
                </a:lnTo>
                <a:lnTo>
                  <a:pt x="2891445" y="101377"/>
                </a:lnTo>
                <a:lnTo>
                  <a:pt x="2881162" y="97212"/>
                </a:lnTo>
                <a:lnTo>
                  <a:pt x="2870880" y="93178"/>
                </a:lnTo>
                <a:lnTo>
                  <a:pt x="2860468" y="89534"/>
                </a:lnTo>
                <a:lnTo>
                  <a:pt x="2849925" y="86151"/>
                </a:lnTo>
                <a:lnTo>
                  <a:pt x="2839253" y="82897"/>
                </a:lnTo>
                <a:lnTo>
                  <a:pt x="2828450" y="80034"/>
                </a:lnTo>
                <a:lnTo>
                  <a:pt x="2817647" y="77301"/>
                </a:lnTo>
                <a:lnTo>
                  <a:pt x="2806714" y="74959"/>
                </a:lnTo>
                <a:lnTo>
                  <a:pt x="2795651" y="72877"/>
                </a:lnTo>
                <a:lnTo>
                  <a:pt x="2784458" y="70925"/>
                </a:lnTo>
                <a:lnTo>
                  <a:pt x="2773135" y="69363"/>
                </a:lnTo>
                <a:lnTo>
                  <a:pt x="2761811" y="68062"/>
                </a:lnTo>
                <a:lnTo>
                  <a:pt x="2750488" y="67151"/>
                </a:lnTo>
                <a:lnTo>
                  <a:pt x="2738904" y="66370"/>
                </a:lnTo>
                <a:lnTo>
                  <a:pt x="2727321" y="65979"/>
                </a:lnTo>
                <a:lnTo>
                  <a:pt x="2715737" y="65719"/>
                </a:lnTo>
                <a:close/>
                <a:moveTo>
                  <a:pt x="2709099" y="0"/>
                </a:moveTo>
                <a:lnTo>
                  <a:pt x="2715737" y="0"/>
                </a:lnTo>
                <a:lnTo>
                  <a:pt x="2722375" y="0"/>
                </a:lnTo>
                <a:lnTo>
                  <a:pt x="2729143" y="130"/>
                </a:lnTo>
                <a:lnTo>
                  <a:pt x="2735781" y="390"/>
                </a:lnTo>
                <a:lnTo>
                  <a:pt x="2742419" y="651"/>
                </a:lnTo>
                <a:lnTo>
                  <a:pt x="2748926" y="1041"/>
                </a:lnTo>
                <a:lnTo>
                  <a:pt x="2755564" y="1431"/>
                </a:lnTo>
                <a:lnTo>
                  <a:pt x="2762072" y="1952"/>
                </a:lnTo>
                <a:lnTo>
                  <a:pt x="2768579" y="2603"/>
                </a:lnTo>
                <a:lnTo>
                  <a:pt x="2775217" y="3383"/>
                </a:lnTo>
                <a:lnTo>
                  <a:pt x="2781595" y="4164"/>
                </a:lnTo>
                <a:lnTo>
                  <a:pt x="2788103" y="4945"/>
                </a:lnTo>
                <a:lnTo>
                  <a:pt x="2794480" y="5986"/>
                </a:lnTo>
                <a:lnTo>
                  <a:pt x="2800988" y="6897"/>
                </a:lnTo>
                <a:lnTo>
                  <a:pt x="2807365" y="8068"/>
                </a:lnTo>
                <a:lnTo>
                  <a:pt x="2813743" y="9240"/>
                </a:lnTo>
                <a:lnTo>
                  <a:pt x="2819990" y="10411"/>
                </a:lnTo>
                <a:lnTo>
                  <a:pt x="2826368" y="11842"/>
                </a:lnTo>
                <a:lnTo>
                  <a:pt x="2832615" y="13274"/>
                </a:lnTo>
                <a:lnTo>
                  <a:pt x="2838862" y="14705"/>
                </a:lnTo>
                <a:lnTo>
                  <a:pt x="2845110" y="16267"/>
                </a:lnTo>
                <a:lnTo>
                  <a:pt x="2851227" y="17829"/>
                </a:lnTo>
                <a:lnTo>
                  <a:pt x="2857344" y="19651"/>
                </a:lnTo>
                <a:lnTo>
                  <a:pt x="2863592" y="21342"/>
                </a:lnTo>
                <a:lnTo>
                  <a:pt x="2869579" y="23164"/>
                </a:lnTo>
                <a:lnTo>
                  <a:pt x="2875696" y="25116"/>
                </a:lnTo>
                <a:lnTo>
                  <a:pt x="2881683" y="27199"/>
                </a:lnTo>
                <a:lnTo>
                  <a:pt x="2887670" y="29281"/>
                </a:lnTo>
                <a:lnTo>
                  <a:pt x="2893657" y="31363"/>
                </a:lnTo>
                <a:lnTo>
                  <a:pt x="2905501" y="35918"/>
                </a:lnTo>
                <a:lnTo>
                  <a:pt x="2917345" y="40603"/>
                </a:lnTo>
                <a:lnTo>
                  <a:pt x="2928799" y="45678"/>
                </a:lnTo>
                <a:lnTo>
                  <a:pt x="2940252" y="51014"/>
                </a:lnTo>
                <a:lnTo>
                  <a:pt x="2951445" y="56610"/>
                </a:lnTo>
                <a:lnTo>
                  <a:pt x="2962508" y="62466"/>
                </a:lnTo>
                <a:lnTo>
                  <a:pt x="2973441" y="68582"/>
                </a:lnTo>
                <a:lnTo>
                  <a:pt x="2984244" y="74829"/>
                </a:lnTo>
                <a:lnTo>
                  <a:pt x="2994787" y="81466"/>
                </a:lnTo>
                <a:lnTo>
                  <a:pt x="3005199" y="88363"/>
                </a:lnTo>
                <a:lnTo>
                  <a:pt x="3015481" y="95391"/>
                </a:lnTo>
                <a:lnTo>
                  <a:pt x="3025503" y="102808"/>
                </a:lnTo>
                <a:lnTo>
                  <a:pt x="3035394" y="110356"/>
                </a:lnTo>
                <a:lnTo>
                  <a:pt x="3045026" y="118165"/>
                </a:lnTo>
                <a:lnTo>
                  <a:pt x="3054527" y="126103"/>
                </a:lnTo>
                <a:lnTo>
                  <a:pt x="3063898" y="134432"/>
                </a:lnTo>
                <a:lnTo>
                  <a:pt x="3072879" y="142891"/>
                </a:lnTo>
                <a:lnTo>
                  <a:pt x="3081859" y="151480"/>
                </a:lnTo>
                <a:lnTo>
                  <a:pt x="3090449" y="160459"/>
                </a:lnTo>
                <a:lnTo>
                  <a:pt x="3098909" y="169439"/>
                </a:lnTo>
                <a:lnTo>
                  <a:pt x="3107239" y="178809"/>
                </a:lnTo>
                <a:lnTo>
                  <a:pt x="3115179" y="188309"/>
                </a:lnTo>
                <a:lnTo>
                  <a:pt x="3122988" y="197939"/>
                </a:lnTo>
                <a:lnTo>
                  <a:pt x="3130537" y="207829"/>
                </a:lnTo>
                <a:lnTo>
                  <a:pt x="3137956" y="217980"/>
                </a:lnTo>
                <a:lnTo>
                  <a:pt x="3144984" y="228261"/>
                </a:lnTo>
                <a:lnTo>
                  <a:pt x="3151882" y="238672"/>
                </a:lnTo>
                <a:lnTo>
                  <a:pt x="3158520" y="249213"/>
                </a:lnTo>
                <a:lnTo>
                  <a:pt x="3164767" y="260014"/>
                </a:lnTo>
                <a:lnTo>
                  <a:pt x="3170884" y="270946"/>
                </a:lnTo>
                <a:lnTo>
                  <a:pt x="3176741" y="282007"/>
                </a:lnTo>
                <a:lnTo>
                  <a:pt x="3182338" y="293199"/>
                </a:lnTo>
                <a:lnTo>
                  <a:pt x="3187674" y="304651"/>
                </a:lnTo>
                <a:lnTo>
                  <a:pt x="3192750" y="316103"/>
                </a:lnTo>
                <a:lnTo>
                  <a:pt x="3197436" y="327816"/>
                </a:lnTo>
                <a:lnTo>
                  <a:pt x="3201991" y="339658"/>
                </a:lnTo>
                <a:lnTo>
                  <a:pt x="3204074" y="345645"/>
                </a:lnTo>
                <a:lnTo>
                  <a:pt x="3206156" y="351631"/>
                </a:lnTo>
                <a:lnTo>
                  <a:pt x="3208239" y="357617"/>
                </a:lnTo>
                <a:lnTo>
                  <a:pt x="3210191" y="363734"/>
                </a:lnTo>
                <a:lnTo>
                  <a:pt x="3212013" y="369720"/>
                </a:lnTo>
                <a:lnTo>
                  <a:pt x="3213705" y="375836"/>
                </a:lnTo>
                <a:lnTo>
                  <a:pt x="3215527" y="382083"/>
                </a:lnTo>
                <a:lnTo>
                  <a:pt x="3217089" y="388199"/>
                </a:lnTo>
                <a:lnTo>
                  <a:pt x="3218651" y="394446"/>
                </a:lnTo>
                <a:lnTo>
                  <a:pt x="3220082" y="400693"/>
                </a:lnTo>
                <a:lnTo>
                  <a:pt x="3221514" y="406939"/>
                </a:lnTo>
                <a:lnTo>
                  <a:pt x="3222816" y="413316"/>
                </a:lnTo>
                <a:lnTo>
                  <a:pt x="3224117" y="419562"/>
                </a:lnTo>
                <a:lnTo>
                  <a:pt x="3225289" y="425939"/>
                </a:lnTo>
                <a:lnTo>
                  <a:pt x="3226460" y="432316"/>
                </a:lnTo>
                <a:lnTo>
                  <a:pt x="3227371" y="438693"/>
                </a:lnTo>
                <a:lnTo>
                  <a:pt x="3228412" y="445200"/>
                </a:lnTo>
                <a:lnTo>
                  <a:pt x="3229193" y="451706"/>
                </a:lnTo>
                <a:lnTo>
                  <a:pt x="3229974" y="458083"/>
                </a:lnTo>
                <a:lnTo>
                  <a:pt x="3230755" y="464590"/>
                </a:lnTo>
                <a:lnTo>
                  <a:pt x="3231406" y="471227"/>
                </a:lnTo>
                <a:lnTo>
                  <a:pt x="3231926" y="477734"/>
                </a:lnTo>
                <a:lnTo>
                  <a:pt x="3232317" y="484371"/>
                </a:lnTo>
                <a:lnTo>
                  <a:pt x="3232707" y="490878"/>
                </a:lnTo>
                <a:lnTo>
                  <a:pt x="3232968" y="497515"/>
                </a:lnTo>
                <a:lnTo>
                  <a:pt x="3233228" y="504152"/>
                </a:lnTo>
                <a:lnTo>
                  <a:pt x="3233358" y="510919"/>
                </a:lnTo>
                <a:lnTo>
                  <a:pt x="3233358" y="517556"/>
                </a:lnTo>
                <a:lnTo>
                  <a:pt x="3233358" y="524193"/>
                </a:lnTo>
                <a:lnTo>
                  <a:pt x="3233228" y="530960"/>
                </a:lnTo>
                <a:lnTo>
                  <a:pt x="3232968" y="537597"/>
                </a:lnTo>
                <a:lnTo>
                  <a:pt x="3232707" y="544234"/>
                </a:lnTo>
                <a:lnTo>
                  <a:pt x="3232317" y="550741"/>
                </a:lnTo>
                <a:lnTo>
                  <a:pt x="3231926" y="557378"/>
                </a:lnTo>
                <a:lnTo>
                  <a:pt x="3231406" y="563885"/>
                </a:lnTo>
                <a:lnTo>
                  <a:pt x="3230755" y="570522"/>
                </a:lnTo>
                <a:lnTo>
                  <a:pt x="3229974" y="577029"/>
                </a:lnTo>
                <a:lnTo>
                  <a:pt x="3229193" y="583405"/>
                </a:lnTo>
                <a:lnTo>
                  <a:pt x="3228412" y="589912"/>
                </a:lnTo>
                <a:lnTo>
                  <a:pt x="3227371" y="596419"/>
                </a:lnTo>
                <a:lnTo>
                  <a:pt x="3226460" y="602796"/>
                </a:lnTo>
                <a:lnTo>
                  <a:pt x="3225289" y="609172"/>
                </a:lnTo>
                <a:lnTo>
                  <a:pt x="3224117" y="615549"/>
                </a:lnTo>
                <a:lnTo>
                  <a:pt x="3222816" y="621796"/>
                </a:lnTo>
                <a:lnTo>
                  <a:pt x="3221514" y="628173"/>
                </a:lnTo>
                <a:lnTo>
                  <a:pt x="3220082" y="634549"/>
                </a:lnTo>
                <a:lnTo>
                  <a:pt x="3218651" y="640796"/>
                </a:lnTo>
                <a:lnTo>
                  <a:pt x="3217089" y="647042"/>
                </a:lnTo>
                <a:lnTo>
                  <a:pt x="3215527" y="653159"/>
                </a:lnTo>
                <a:lnTo>
                  <a:pt x="3213705" y="659405"/>
                </a:lnTo>
                <a:lnTo>
                  <a:pt x="3212013" y="665522"/>
                </a:lnTo>
                <a:lnTo>
                  <a:pt x="3210191" y="671508"/>
                </a:lnTo>
                <a:lnTo>
                  <a:pt x="3208239" y="677625"/>
                </a:lnTo>
                <a:lnTo>
                  <a:pt x="3206156" y="683611"/>
                </a:lnTo>
                <a:lnTo>
                  <a:pt x="3204074" y="689597"/>
                </a:lnTo>
                <a:lnTo>
                  <a:pt x="3201991" y="695584"/>
                </a:lnTo>
                <a:lnTo>
                  <a:pt x="3197436" y="707426"/>
                </a:lnTo>
                <a:lnTo>
                  <a:pt x="3192750" y="719139"/>
                </a:lnTo>
                <a:lnTo>
                  <a:pt x="3187674" y="730591"/>
                </a:lnTo>
                <a:lnTo>
                  <a:pt x="3182338" y="742043"/>
                </a:lnTo>
                <a:lnTo>
                  <a:pt x="3176741" y="753234"/>
                </a:lnTo>
                <a:lnTo>
                  <a:pt x="3170884" y="764296"/>
                </a:lnTo>
                <a:lnTo>
                  <a:pt x="3164767" y="775228"/>
                </a:lnTo>
                <a:lnTo>
                  <a:pt x="3158520" y="786029"/>
                </a:lnTo>
                <a:lnTo>
                  <a:pt x="3151882" y="796570"/>
                </a:lnTo>
                <a:lnTo>
                  <a:pt x="3144984" y="806981"/>
                </a:lnTo>
                <a:lnTo>
                  <a:pt x="3137956" y="817262"/>
                </a:lnTo>
                <a:lnTo>
                  <a:pt x="3130537" y="827283"/>
                </a:lnTo>
                <a:lnTo>
                  <a:pt x="3122988" y="837173"/>
                </a:lnTo>
                <a:lnTo>
                  <a:pt x="3115179" y="846803"/>
                </a:lnTo>
                <a:lnTo>
                  <a:pt x="3107239" y="856303"/>
                </a:lnTo>
                <a:lnTo>
                  <a:pt x="3098909" y="865543"/>
                </a:lnTo>
                <a:lnTo>
                  <a:pt x="3090449" y="874653"/>
                </a:lnTo>
                <a:lnTo>
                  <a:pt x="3081859" y="883632"/>
                </a:lnTo>
                <a:lnTo>
                  <a:pt x="3072879" y="892221"/>
                </a:lnTo>
                <a:lnTo>
                  <a:pt x="3063898" y="900680"/>
                </a:lnTo>
                <a:lnTo>
                  <a:pt x="3054527" y="909009"/>
                </a:lnTo>
                <a:lnTo>
                  <a:pt x="3045026" y="916947"/>
                </a:lnTo>
                <a:lnTo>
                  <a:pt x="3035394" y="924755"/>
                </a:lnTo>
                <a:lnTo>
                  <a:pt x="3025503" y="932303"/>
                </a:lnTo>
                <a:lnTo>
                  <a:pt x="3015481" y="939721"/>
                </a:lnTo>
                <a:lnTo>
                  <a:pt x="3005199" y="946749"/>
                </a:lnTo>
                <a:lnTo>
                  <a:pt x="2994787" y="953646"/>
                </a:lnTo>
                <a:lnTo>
                  <a:pt x="2984244" y="960283"/>
                </a:lnTo>
                <a:lnTo>
                  <a:pt x="2973441" y="966529"/>
                </a:lnTo>
                <a:lnTo>
                  <a:pt x="2962508" y="972646"/>
                </a:lnTo>
                <a:lnTo>
                  <a:pt x="2951445" y="978502"/>
                </a:lnTo>
                <a:lnTo>
                  <a:pt x="2940252" y="984098"/>
                </a:lnTo>
                <a:lnTo>
                  <a:pt x="2928799" y="989434"/>
                </a:lnTo>
                <a:lnTo>
                  <a:pt x="2917345" y="994509"/>
                </a:lnTo>
                <a:lnTo>
                  <a:pt x="2905501" y="999194"/>
                </a:lnTo>
                <a:lnTo>
                  <a:pt x="2893657" y="1003749"/>
                </a:lnTo>
                <a:lnTo>
                  <a:pt x="2887670" y="1005831"/>
                </a:lnTo>
                <a:lnTo>
                  <a:pt x="2881683" y="1007913"/>
                </a:lnTo>
                <a:lnTo>
                  <a:pt x="2875696" y="1009995"/>
                </a:lnTo>
                <a:lnTo>
                  <a:pt x="2869579" y="1011817"/>
                </a:lnTo>
                <a:lnTo>
                  <a:pt x="2863592" y="1013769"/>
                </a:lnTo>
                <a:lnTo>
                  <a:pt x="2857344" y="1015461"/>
                </a:lnTo>
                <a:lnTo>
                  <a:pt x="2851227" y="1017153"/>
                </a:lnTo>
                <a:lnTo>
                  <a:pt x="2845110" y="1018845"/>
                </a:lnTo>
                <a:lnTo>
                  <a:pt x="2838862" y="1020406"/>
                </a:lnTo>
                <a:lnTo>
                  <a:pt x="2832615" y="1021838"/>
                </a:lnTo>
                <a:lnTo>
                  <a:pt x="2826368" y="1023269"/>
                </a:lnTo>
                <a:lnTo>
                  <a:pt x="2819990" y="1024571"/>
                </a:lnTo>
                <a:lnTo>
                  <a:pt x="2813743" y="1025872"/>
                </a:lnTo>
                <a:lnTo>
                  <a:pt x="2807365" y="1027043"/>
                </a:lnTo>
                <a:lnTo>
                  <a:pt x="2800988" y="1028084"/>
                </a:lnTo>
                <a:lnTo>
                  <a:pt x="2794480" y="1029125"/>
                </a:lnTo>
                <a:lnTo>
                  <a:pt x="2788103" y="1030167"/>
                </a:lnTo>
                <a:lnTo>
                  <a:pt x="2781595" y="1030947"/>
                </a:lnTo>
                <a:lnTo>
                  <a:pt x="2775217" y="1031728"/>
                </a:lnTo>
                <a:lnTo>
                  <a:pt x="2768579" y="1032509"/>
                </a:lnTo>
                <a:lnTo>
                  <a:pt x="2762072" y="1033030"/>
                </a:lnTo>
                <a:lnTo>
                  <a:pt x="2755564" y="1033680"/>
                </a:lnTo>
                <a:lnTo>
                  <a:pt x="2748926" y="1034071"/>
                </a:lnTo>
                <a:lnTo>
                  <a:pt x="2742419" y="1034461"/>
                </a:lnTo>
                <a:lnTo>
                  <a:pt x="2735781" y="1034721"/>
                </a:lnTo>
                <a:lnTo>
                  <a:pt x="2729143" y="1034982"/>
                </a:lnTo>
                <a:lnTo>
                  <a:pt x="2722375" y="1035112"/>
                </a:lnTo>
                <a:lnTo>
                  <a:pt x="2715737" y="1035112"/>
                </a:lnTo>
                <a:lnTo>
                  <a:pt x="2709099" y="1035112"/>
                </a:lnTo>
                <a:lnTo>
                  <a:pt x="2702331" y="1034982"/>
                </a:lnTo>
                <a:lnTo>
                  <a:pt x="2695693" y="1034721"/>
                </a:lnTo>
                <a:lnTo>
                  <a:pt x="2689056" y="1034461"/>
                </a:lnTo>
                <a:lnTo>
                  <a:pt x="2682548" y="1034071"/>
                </a:lnTo>
                <a:lnTo>
                  <a:pt x="2675910" y="1033680"/>
                </a:lnTo>
                <a:lnTo>
                  <a:pt x="2669402" y="1033030"/>
                </a:lnTo>
                <a:lnTo>
                  <a:pt x="2662765" y="1032509"/>
                </a:lnTo>
                <a:lnTo>
                  <a:pt x="2656257" y="1031728"/>
                </a:lnTo>
                <a:lnTo>
                  <a:pt x="2649879" y="1030947"/>
                </a:lnTo>
                <a:lnTo>
                  <a:pt x="2643372" y="1030167"/>
                </a:lnTo>
                <a:lnTo>
                  <a:pt x="2636864" y="1029125"/>
                </a:lnTo>
                <a:lnTo>
                  <a:pt x="2630486" y="1028084"/>
                </a:lnTo>
                <a:lnTo>
                  <a:pt x="2624109" y="1027043"/>
                </a:lnTo>
                <a:lnTo>
                  <a:pt x="2617731" y="1025872"/>
                </a:lnTo>
                <a:lnTo>
                  <a:pt x="2611484" y="1024571"/>
                </a:lnTo>
                <a:lnTo>
                  <a:pt x="2605106" y="1023269"/>
                </a:lnTo>
                <a:lnTo>
                  <a:pt x="2598859" y="1021838"/>
                </a:lnTo>
                <a:lnTo>
                  <a:pt x="2592612" y="1020406"/>
                </a:lnTo>
                <a:lnTo>
                  <a:pt x="2586364" y="1018845"/>
                </a:lnTo>
                <a:lnTo>
                  <a:pt x="2580247" y="1017153"/>
                </a:lnTo>
                <a:lnTo>
                  <a:pt x="2574000" y="1015461"/>
                </a:lnTo>
                <a:lnTo>
                  <a:pt x="2567883" y="1013769"/>
                </a:lnTo>
                <a:lnTo>
                  <a:pt x="2561895" y="1011817"/>
                </a:lnTo>
                <a:lnTo>
                  <a:pt x="2555778" y="1009995"/>
                </a:lnTo>
                <a:lnTo>
                  <a:pt x="2549791" y="1007913"/>
                </a:lnTo>
                <a:lnTo>
                  <a:pt x="2543804" y="1005831"/>
                </a:lnTo>
                <a:lnTo>
                  <a:pt x="2537817" y="1003749"/>
                </a:lnTo>
                <a:lnTo>
                  <a:pt x="2525973" y="999194"/>
                </a:lnTo>
                <a:lnTo>
                  <a:pt x="2514259" y="994509"/>
                </a:lnTo>
                <a:lnTo>
                  <a:pt x="2502806" y="989434"/>
                </a:lnTo>
                <a:lnTo>
                  <a:pt x="2491352" y="984098"/>
                </a:lnTo>
                <a:lnTo>
                  <a:pt x="2480159" y="978502"/>
                </a:lnTo>
                <a:lnTo>
                  <a:pt x="2469096" y="972646"/>
                </a:lnTo>
                <a:lnTo>
                  <a:pt x="2458163" y="966529"/>
                </a:lnTo>
                <a:lnTo>
                  <a:pt x="2447360" y="960283"/>
                </a:lnTo>
                <a:lnTo>
                  <a:pt x="2436818" y="953646"/>
                </a:lnTo>
                <a:lnTo>
                  <a:pt x="2426405" y="946749"/>
                </a:lnTo>
                <a:lnTo>
                  <a:pt x="2416123" y="939721"/>
                </a:lnTo>
                <a:lnTo>
                  <a:pt x="2406102" y="932303"/>
                </a:lnTo>
                <a:lnTo>
                  <a:pt x="2396210" y="924755"/>
                </a:lnTo>
                <a:lnTo>
                  <a:pt x="2386578" y="916947"/>
                </a:lnTo>
                <a:lnTo>
                  <a:pt x="2377077" y="909009"/>
                </a:lnTo>
                <a:lnTo>
                  <a:pt x="2367706" y="900680"/>
                </a:lnTo>
                <a:lnTo>
                  <a:pt x="2358726" y="892221"/>
                </a:lnTo>
                <a:lnTo>
                  <a:pt x="2349745" y="883632"/>
                </a:lnTo>
                <a:lnTo>
                  <a:pt x="2341155" y="874653"/>
                </a:lnTo>
                <a:lnTo>
                  <a:pt x="2332695" y="865543"/>
                </a:lnTo>
                <a:lnTo>
                  <a:pt x="2324365" y="856303"/>
                </a:lnTo>
                <a:lnTo>
                  <a:pt x="2316426" y="846803"/>
                </a:lnTo>
                <a:lnTo>
                  <a:pt x="2308616" y="837173"/>
                </a:lnTo>
                <a:lnTo>
                  <a:pt x="2301068" y="827283"/>
                </a:lnTo>
                <a:lnTo>
                  <a:pt x="2293649" y="817262"/>
                </a:lnTo>
                <a:lnTo>
                  <a:pt x="2286620" y="806981"/>
                </a:lnTo>
                <a:lnTo>
                  <a:pt x="2279722" y="796570"/>
                </a:lnTo>
                <a:lnTo>
                  <a:pt x="2273084" y="786029"/>
                </a:lnTo>
                <a:lnTo>
                  <a:pt x="2266837" y="775228"/>
                </a:lnTo>
                <a:lnTo>
                  <a:pt x="2260720" y="764296"/>
                </a:lnTo>
                <a:lnTo>
                  <a:pt x="2254863" y="753234"/>
                </a:lnTo>
                <a:lnTo>
                  <a:pt x="2249266" y="742043"/>
                </a:lnTo>
                <a:lnTo>
                  <a:pt x="2243930" y="730591"/>
                </a:lnTo>
                <a:lnTo>
                  <a:pt x="2238854" y="719139"/>
                </a:lnTo>
                <a:lnTo>
                  <a:pt x="2234169" y="707426"/>
                </a:lnTo>
                <a:lnTo>
                  <a:pt x="2229613" y="695584"/>
                </a:lnTo>
                <a:lnTo>
                  <a:pt x="2227531" y="689597"/>
                </a:lnTo>
                <a:lnTo>
                  <a:pt x="2225448" y="683611"/>
                </a:lnTo>
                <a:lnTo>
                  <a:pt x="2223366" y="677625"/>
                </a:lnTo>
                <a:lnTo>
                  <a:pt x="2221544" y="671508"/>
                </a:lnTo>
                <a:lnTo>
                  <a:pt x="2219591" y="665522"/>
                </a:lnTo>
                <a:lnTo>
                  <a:pt x="2217899" y="659405"/>
                </a:lnTo>
                <a:lnTo>
                  <a:pt x="2216207" y="653159"/>
                </a:lnTo>
                <a:lnTo>
                  <a:pt x="2214515" y="647042"/>
                </a:lnTo>
                <a:lnTo>
                  <a:pt x="2212953" y="640796"/>
                </a:lnTo>
                <a:lnTo>
                  <a:pt x="2211522" y="634549"/>
                </a:lnTo>
                <a:lnTo>
                  <a:pt x="2210090" y="628173"/>
                </a:lnTo>
                <a:lnTo>
                  <a:pt x="2208789" y="621796"/>
                </a:lnTo>
                <a:lnTo>
                  <a:pt x="2207487" y="615549"/>
                </a:lnTo>
                <a:lnTo>
                  <a:pt x="2206316" y="609172"/>
                </a:lnTo>
                <a:lnTo>
                  <a:pt x="2205144" y="602796"/>
                </a:lnTo>
                <a:lnTo>
                  <a:pt x="2204233" y="596419"/>
                </a:lnTo>
                <a:lnTo>
                  <a:pt x="2203192" y="589912"/>
                </a:lnTo>
                <a:lnTo>
                  <a:pt x="2202411" y="583405"/>
                </a:lnTo>
                <a:lnTo>
                  <a:pt x="2201630" y="577029"/>
                </a:lnTo>
                <a:lnTo>
                  <a:pt x="2200849" y="570522"/>
                </a:lnTo>
                <a:lnTo>
                  <a:pt x="2200329" y="563885"/>
                </a:lnTo>
                <a:lnTo>
                  <a:pt x="2199678" y="557378"/>
                </a:lnTo>
                <a:lnTo>
                  <a:pt x="2199287" y="550741"/>
                </a:lnTo>
                <a:lnTo>
                  <a:pt x="2198897" y="544234"/>
                </a:lnTo>
                <a:lnTo>
                  <a:pt x="2198637" y="537597"/>
                </a:lnTo>
                <a:lnTo>
                  <a:pt x="2198376" y="530960"/>
                </a:lnTo>
                <a:lnTo>
                  <a:pt x="2198246" y="524193"/>
                </a:lnTo>
                <a:lnTo>
                  <a:pt x="2198246" y="517556"/>
                </a:lnTo>
                <a:lnTo>
                  <a:pt x="2198246" y="510919"/>
                </a:lnTo>
                <a:lnTo>
                  <a:pt x="2198376" y="504152"/>
                </a:lnTo>
                <a:lnTo>
                  <a:pt x="2198637" y="497515"/>
                </a:lnTo>
                <a:lnTo>
                  <a:pt x="2198897" y="490878"/>
                </a:lnTo>
                <a:lnTo>
                  <a:pt x="2199287" y="484371"/>
                </a:lnTo>
                <a:lnTo>
                  <a:pt x="2199678" y="477734"/>
                </a:lnTo>
                <a:lnTo>
                  <a:pt x="2200329" y="471227"/>
                </a:lnTo>
                <a:lnTo>
                  <a:pt x="2200849" y="464590"/>
                </a:lnTo>
                <a:lnTo>
                  <a:pt x="2201630" y="458083"/>
                </a:lnTo>
                <a:lnTo>
                  <a:pt x="2202411" y="451706"/>
                </a:lnTo>
                <a:lnTo>
                  <a:pt x="2203192" y="445200"/>
                </a:lnTo>
                <a:lnTo>
                  <a:pt x="2204233" y="438693"/>
                </a:lnTo>
                <a:lnTo>
                  <a:pt x="2205144" y="432316"/>
                </a:lnTo>
                <a:lnTo>
                  <a:pt x="2206316" y="425939"/>
                </a:lnTo>
                <a:lnTo>
                  <a:pt x="2207487" y="419562"/>
                </a:lnTo>
                <a:lnTo>
                  <a:pt x="2208789" y="413316"/>
                </a:lnTo>
                <a:lnTo>
                  <a:pt x="2210090" y="406939"/>
                </a:lnTo>
                <a:lnTo>
                  <a:pt x="2211522" y="400693"/>
                </a:lnTo>
                <a:lnTo>
                  <a:pt x="2212953" y="394446"/>
                </a:lnTo>
                <a:lnTo>
                  <a:pt x="2214515" y="388199"/>
                </a:lnTo>
                <a:lnTo>
                  <a:pt x="2216207" y="382083"/>
                </a:lnTo>
                <a:lnTo>
                  <a:pt x="2217899" y="375836"/>
                </a:lnTo>
                <a:lnTo>
                  <a:pt x="2219591" y="369720"/>
                </a:lnTo>
                <a:lnTo>
                  <a:pt x="2221544" y="363734"/>
                </a:lnTo>
                <a:lnTo>
                  <a:pt x="2223366" y="357617"/>
                </a:lnTo>
                <a:lnTo>
                  <a:pt x="2225448" y="351631"/>
                </a:lnTo>
                <a:lnTo>
                  <a:pt x="2227531" y="345645"/>
                </a:lnTo>
                <a:lnTo>
                  <a:pt x="2229613" y="339658"/>
                </a:lnTo>
                <a:lnTo>
                  <a:pt x="2234169" y="327816"/>
                </a:lnTo>
                <a:lnTo>
                  <a:pt x="2238854" y="316103"/>
                </a:lnTo>
                <a:lnTo>
                  <a:pt x="2243930" y="304651"/>
                </a:lnTo>
                <a:lnTo>
                  <a:pt x="2249266" y="293199"/>
                </a:lnTo>
                <a:lnTo>
                  <a:pt x="2254863" y="282007"/>
                </a:lnTo>
                <a:lnTo>
                  <a:pt x="2260720" y="270946"/>
                </a:lnTo>
                <a:lnTo>
                  <a:pt x="2266837" y="260014"/>
                </a:lnTo>
                <a:lnTo>
                  <a:pt x="2273084" y="249213"/>
                </a:lnTo>
                <a:lnTo>
                  <a:pt x="2279722" y="238672"/>
                </a:lnTo>
                <a:lnTo>
                  <a:pt x="2286620" y="228261"/>
                </a:lnTo>
                <a:lnTo>
                  <a:pt x="2293649" y="217980"/>
                </a:lnTo>
                <a:lnTo>
                  <a:pt x="2301068" y="207829"/>
                </a:lnTo>
                <a:lnTo>
                  <a:pt x="2308616" y="197939"/>
                </a:lnTo>
                <a:lnTo>
                  <a:pt x="2316426" y="188309"/>
                </a:lnTo>
                <a:lnTo>
                  <a:pt x="2324365" y="178809"/>
                </a:lnTo>
                <a:lnTo>
                  <a:pt x="2332695" y="169439"/>
                </a:lnTo>
                <a:lnTo>
                  <a:pt x="2341155" y="160459"/>
                </a:lnTo>
                <a:lnTo>
                  <a:pt x="2349745" y="151480"/>
                </a:lnTo>
                <a:lnTo>
                  <a:pt x="2358726" y="142891"/>
                </a:lnTo>
                <a:lnTo>
                  <a:pt x="2367706" y="134432"/>
                </a:lnTo>
                <a:lnTo>
                  <a:pt x="2377077" y="126103"/>
                </a:lnTo>
                <a:lnTo>
                  <a:pt x="2386578" y="118165"/>
                </a:lnTo>
                <a:lnTo>
                  <a:pt x="2396210" y="110356"/>
                </a:lnTo>
                <a:lnTo>
                  <a:pt x="2406102" y="102808"/>
                </a:lnTo>
                <a:lnTo>
                  <a:pt x="2416123" y="95391"/>
                </a:lnTo>
                <a:lnTo>
                  <a:pt x="2426405" y="88363"/>
                </a:lnTo>
                <a:lnTo>
                  <a:pt x="2436818" y="81466"/>
                </a:lnTo>
                <a:lnTo>
                  <a:pt x="2447360" y="74829"/>
                </a:lnTo>
                <a:lnTo>
                  <a:pt x="2458163" y="68582"/>
                </a:lnTo>
                <a:lnTo>
                  <a:pt x="2469096" y="62466"/>
                </a:lnTo>
                <a:lnTo>
                  <a:pt x="2480159" y="56610"/>
                </a:lnTo>
                <a:lnTo>
                  <a:pt x="2491352" y="51014"/>
                </a:lnTo>
                <a:lnTo>
                  <a:pt x="2502806" y="45678"/>
                </a:lnTo>
                <a:lnTo>
                  <a:pt x="2514259" y="40603"/>
                </a:lnTo>
                <a:lnTo>
                  <a:pt x="2525973" y="35918"/>
                </a:lnTo>
                <a:lnTo>
                  <a:pt x="2537817" y="31363"/>
                </a:lnTo>
                <a:lnTo>
                  <a:pt x="2543804" y="29281"/>
                </a:lnTo>
                <a:lnTo>
                  <a:pt x="2549791" y="27199"/>
                </a:lnTo>
                <a:lnTo>
                  <a:pt x="2555778" y="25116"/>
                </a:lnTo>
                <a:lnTo>
                  <a:pt x="2561895" y="23164"/>
                </a:lnTo>
                <a:lnTo>
                  <a:pt x="2567883" y="21342"/>
                </a:lnTo>
                <a:lnTo>
                  <a:pt x="2574000" y="19651"/>
                </a:lnTo>
                <a:lnTo>
                  <a:pt x="2580247" y="17829"/>
                </a:lnTo>
                <a:lnTo>
                  <a:pt x="2586364" y="16267"/>
                </a:lnTo>
                <a:lnTo>
                  <a:pt x="2592612" y="14705"/>
                </a:lnTo>
                <a:lnTo>
                  <a:pt x="2598859" y="13274"/>
                </a:lnTo>
                <a:lnTo>
                  <a:pt x="2605106" y="11842"/>
                </a:lnTo>
                <a:lnTo>
                  <a:pt x="2611484" y="10411"/>
                </a:lnTo>
                <a:lnTo>
                  <a:pt x="2617731" y="9240"/>
                </a:lnTo>
                <a:lnTo>
                  <a:pt x="2624109" y="8068"/>
                </a:lnTo>
                <a:lnTo>
                  <a:pt x="2630486" y="6897"/>
                </a:lnTo>
                <a:lnTo>
                  <a:pt x="2636864" y="5986"/>
                </a:lnTo>
                <a:lnTo>
                  <a:pt x="2643372" y="4945"/>
                </a:lnTo>
                <a:lnTo>
                  <a:pt x="2649879" y="4164"/>
                </a:lnTo>
                <a:lnTo>
                  <a:pt x="2656257" y="3383"/>
                </a:lnTo>
                <a:lnTo>
                  <a:pt x="2662765" y="2603"/>
                </a:lnTo>
                <a:lnTo>
                  <a:pt x="2669402" y="1952"/>
                </a:lnTo>
                <a:lnTo>
                  <a:pt x="2675910" y="1431"/>
                </a:lnTo>
                <a:lnTo>
                  <a:pt x="2682548" y="1041"/>
                </a:lnTo>
                <a:lnTo>
                  <a:pt x="2689056" y="651"/>
                </a:lnTo>
                <a:lnTo>
                  <a:pt x="2695693" y="390"/>
                </a:lnTo>
                <a:lnTo>
                  <a:pt x="2702331" y="130"/>
                </a:lnTo>
                <a:lnTo>
                  <a:pt x="2709099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0" y="93357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3600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3519489" y="2968361"/>
            <a:ext cx="1326831" cy="994303"/>
          </a:xfrm>
          <a:custGeom>
            <a:avLst/>
            <a:gdLst>
              <a:gd name="T0" fmla="*/ 186223 w 4950"/>
              <a:gd name="T1" fmla="*/ 870396 h 3662"/>
              <a:gd name="T2" fmla="*/ 534663 w 4950"/>
              <a:gd name="T3" fmla="*/ 870396 h 3662"/>
              <a:gd name="T4" fmla="*/ 74926 w 4950"/>
              <a:gd name="T5" fmla="*/ 586935 h 3662"/>
              <a:gd name="T6" fmla="*/ 1246820 w 4950"/>
              <a:gd name="T7" fmla="*/ 965004 h 3662"/>
              <a:gd name="T8" fmla="*/ 1479235 w 4950"/>
              <a:gd name="T9" fmla="*/ 1007578 h 3662"/>
              <a:gd name="T10" fmla="*/ 1651637 w 4950"/>
              <a:gd name="T11" fmla="*/ 896595 h 3662"/>
              <a:gd name="T12" fmla="*/ 1800397 w 4950"/>
              <a:gd name="T13" fmla="*/ 1147671 h 3662"/>
              <a:gd name="T14" fmla="*/ 1397763 w 4950"/>
              <a:gd name="T15" fmla="*/ 1332521 h 3662"/>
              <a:gd name="T16" fmla="*/ 446644 w 4950"/>
              <a:gd name="T17" fmla="*/ 1137119 h 3662"/>
              <a:gd name="T18" fmla="*/ 63650 w 4950"/>
              <a:gd name="T19" fmla="*/ 955907 h 3662"/>
              <a:gd name="T20" fmla="*/ 420093 w 4950"/>
              <a:gd name="T21" fmla="*/ 955907 h 3662"/>
              <a:gd name="T22" fmla="*/ 542665 w 4950"/>
              <a:gd name="T23" fmla="*/ 997026 h 3662"/>
              <a:gd name="T24" fmla="*/ 863827 w 4950"/>
              <a:gd name="T25" fmla="*/ 1099639 h 3662"/>
              <a:gd name="T26" fmla="*/ 872920 w 4950"/>
              <a:gd name="T27" fmla="*/ 950813 h 3662"/>
              <a:gd name="T28" fmla="*/ 974397 w 4950"/>
              <a:gd name="T29" fmla="*/ 910423 h 3662"/>
              <a:gd name="T30" fmla="*/ 976943 w 4950"/>
              <a:gd name="T31" fmla="*/ 985745 h 3662"/>
              <a:gd name="T32" fmla="*/ 1150435 w 4950"/>
              <a:gd name="T33" fmla="*/ 914789 h 3662"/>
              <a:gd name="T34" fmla="*/ 1706194 w 4950"/>
              <a:gd name="T35" fmla="*/ 590210 h 3662"/>
              <a:gd name="T36" fmla="*/ 1343205 w 4950"/>
              <a:gd name="T37" fmla="*/ 590210 h 3662"/>
              <a:gd name="T38" fmla="*/ 1337386 w 4950"/>
              <a:gd name="T39" fmla="*/ 639697 h 3662"/>
              <a:gd name="T40" fmla="*/ 1369029 w 4950"/>
              <a:gd name="T41" fmla="*/ 783793 h 3662"/>
              <a:gd name="T42" fmla="*/ 1376303 w 4950"/>
              <a:gd name="T43" fmla="*/ 799440 h 3662"/>
              <a:gd name="T44" fmla="*/ 1678552 w 4950"/>
              <a:gd name="T45" fmla="*/ 793982 h 3662"/>
              <a:gd name="T46" fmla="*/ 1688736 w 4950"/>
              <a:gd name="T47" fmla="*/ 657891 h 3662"/>
              <a:gd name="T48" fmla="*/ 1706558 w 4950"/>
              <a:gd name="T49" fmla="*/ 594577 h 3662"/>
              <a:gd name="T50" fmla="*/ 1215904 w 4950"/>
              <a:gd name="T51" fmla="*/ 467583 h 3662"/>
              <a:gd name="T52" fmla="*/ 627411 w 4950"/>
              <a:gd name="T53" fmla="*/ 270725 h 3662"/>
              <a:gd name="T54" fmla="*/ 693244 w 4950"/>
              <a:gd name="T55" fmla="*/ 640425 h 3662"/>
              <a:gd name="T56" fmla="*/ 804541 w 4950"/>
              <a:gd name="T57" fmla="*/ 842014 h 3662"/>
              <a:gd name="T58" fmla="*/ 934388 w 4950"/>
              <a:gd name="T59" fmla="*/ 851838 h 3662"/>
              <a:gd name="T60" fmla="*/ 1064235 w 4950"/>
              <a:gd name="T61" fmla="*/ 842014 h 3662"/>
              <a:gd name="T62" fmla="*/ 1179533 w 4950"/>
              <a:gd name="T63" fmla="*/ 647339 h 36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50" h="3662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05400" y="2708275"/>
            <a:ext cx="3337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2000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6" name="KSO_Shape"/>
          <p:cNvSpPr>
            <a:spLocks noChangeArrowheads="1"/>
          </p:cNvSpPr>
          <p:nvPr/>
        </p:nvSpPr>
        <p:spPr bwMode="auto">
          <a:xfrm>
            <a:off x="3469323" y="4513898"/>
            <a:ext cx="1453197" cy="1182053"/>
          </a:xfrm>
          <a:custGeom>
            <a:avLst/>
            <a:gdLst>
              <a:gd name="T0" fmla="*/ 186959 w 11981237"/>
              <a:gd name="T1" fmla="*/ 80936 h 12554355"/>
              <a:gd name="T2" fmla="*/ 201434 w 11981237"/>
              <a:gd name="T3" fmla="*/ 95398 h 12554355"/>
              <a:gd name="T4" fmla="*/ 186959 w 11981237"/>
              <a:gd name="T5" fmla="*/ 109860 h 12554355"/>
              <a:gd name="T6" fmla="*/ 172483 w 11981237"/>
              <a:gd name="T7" fmla="*/ 95398 h 12554355"/>
              <a:gd name="T8" fmla="*/ 186959 w 11981237"/>
              <a:gd name="T9" fmla="*/ 80936 h 12554355"/>
              <a:gd name="T10" fmla="*/ 135384 w 11981237"/>
              <a:gd name="T11" fmla="*/ 74810 h 12554355"/>
              <a:gd name="T12" fmla="*/ 140604 w 11981237"/>
              <a:gd name="T13" fmla="*/ 77136 h 12554355"/>
              <a:gd name="T14" fmla="*/ 176652 w 11981237"/>
              <a:gd name="T15" fmla="*/ 113110 h 12554355"/>
              <a:gd name="T16" fmla="*/ 197725 w 11981237"/>
              <a:gd name="T17" fmla="*/ 113110 h 12554355"/>
              <a:gd name="T18" fmla="*/ 233541 w 11981237"/>
              <a:gd name="T19" fmla="*/ 77136 h 12554355"/>
              <a:gd name="T20" fmla="*/ 244039 w 11981237"/>
              <a:gd name="T21" fmla="*/ 76827 h 12554355"/>
              <a:gd name="T22" fmla="*/ 244271 w 11981237"/>
              <a:gd name="T23" fmla="*/ 87326 h 12554355"/>
              <a:gd name="T24" fmla="*/ 206602 w 11981237"/>
              <a:gd name="T25" fmla="*/ 124999 h 12554355"/>
              <a:gd name="T26" fmla="*/ 206679 w 11981237"/>
              <a:gd name="T27" fmla="*/ 250061 h 12554355"/>
              <a:gd name="T28" fmla="*/ 198574 w 11981237"/>
              <a:gd name="T29" fmla="*/ 258167 h 12554355"/>
              <a:gd name="T30" fmla="*/ 190392 w 11981237"/>
              <a:gd name="T31" fmla="*/ 250061 h 12554355"/>
              <a:gd name="T32" fmla="*/ 190392 w 11981237"/>
              <a:gd name="T33" fmla="*/ 182203 h 12554355"/>
              <a:gd name="T34" fmla="*/ 183753 w 11981237"/>
              <a:gd name="T35" fmla="*/ 182203 h 12554355"/>
              <a:gd name="T36" fmla="*/ 183753 w 11981237"/>
              <a:gd name="T37" fmla="*/ 250061 h 12554355"/>
              <a:gd name="T38" fmla="*/ 175648 w 11981237"/>
              <a:gd name="T39" fmla="*/ 258167 h 12554355"/>
              <a:gd name="T40" fmla="*/ 167466 w 11981237"/>
              <a:gd name="T41" fmla="*/ 250061 h 12554355"/>
              <a:gd name="T42" fmla="*/ 167466 w 11981237"/>
              <a:gd name="T43" fmla="*/ 124999 h 12554355"/>
              <a:gd name="T44" fmla="*/ 129874 w 11981237"/>
              <a:gd name="T45" fmla="*/ 87326 h 12554355"/>
              <a:gd name="T46" fmla="*/ 130106 w 11981237"/>
              <a:gd name="T47" fmla="*/ 76827 h 12554355"/>
              <a:gd name="T48" fmla="*/ 135384 w 11981237"/>
              <a:gd name="T49" fmla="*/ 74810 h 12554355"/>
              <a:gd name="T50" fmla="*/ 83316 w 11981237"/>
              <a:gd name="T51" fmla="*/ 8594 h 12554355"/>
              <a:gd name="T52" fmla="*/ 103649 w 11981237"/>
              <a:gd name="T53" fmla="*/ 29014 h 12554355"/>
              <a:gd name="T54" fmla="*/ 83316 w 11981237"/>
              <a:gd name="T55" fmla="*/ 49433 h 12554355"/>
              <a:gd name="T56" fmla="*/ 62982 w 11981237"/>
              <a:gd name="T57" fmla="*/ 29014 h 12554355"/>
              <a:gd name="T58" fmla="*/ 83316 w 11981237"/>
              <a:gd name="T59" fmla="*/ 8594 h 12554355"/>
              <a:gd name="T60" fmla="*/ 10664 w 11981237"/>
              <a:gd name="T61" fmla="*/ 4 h 12554355"/>
              <a:gd name="T62" fmla="*/ 17978 w 11981237"/>
              <a:gd name="T63" fmla="*/ 3266 h 12554355"/>
              <a:gd name="T64" fmla="*/ 68688 w 11981237"/>
              <a:gd name="T65" fmla="*/ 53984 h 12554355"/>
              <a:gd name="T66" fmla="*/ 98481 w 11981237"/>
              <a:gd name="T67" fmla="*/ 53984 h 12554355"/>
              <a:gd name="T68" fmla="*/ 148882 w 11981237"/>
              <a:gd name="T69" fmla="*/ 3266 h 12554355"/>
              <a:gd name="T70" fmla="*/ 163624 w 11981237"/>
              <a:gd name="T71" fmla="*/ 2880 h 12554355"/>
              <a:gd name="T72" fmla="*/ 164010 w 11981237"/>
              <a:gd name="T73" fmla="*/ 17624 h 12554355"/>
              <a:gd name="T74" fmla="*/ 110985 w 11981237"/>
              <a:gd name="T75" fmla="*/ 70735 h 12554355"/>
              <a:gd name="T76" fmla="*/ 111062 w 11981237"/>
              <a:gd name="T77" fmla="*/ 246742 h 12554355"/>
              <a:gd name="T78" fmla="*/ 99639 w 11981237"/>
              <a:gd name="T79" fmla="*/ 258167 h 12554355"/>
              <a:gd name="T80" fmla="*/ 88138 w 11981237"/>
              <a:gd name="T81" fmla="*/ 246742 h 12554355"/>
              <a:gd name="T82" fmla="*/ 88061 w 11981237"/>
              <a:gd name="T83" fmla="*/ 151251 h 12554355"/>
              <a:gd name="T84" fmla="*/ 78799 w 11981237"/>
              <a:gd name="T85" fmla="*/ 151251 h 12554355"/>
              <a:gd name="T86" fmla="*/ 78799 w 11981237"/>
              <a:gd name="T87" fmla="*/ 246742 h 12554355"/>
              <a:gd name="T88" fmla="*/ 67298 w 11981237"/>
              <a:gd name="T89" fmla="*/ 258167 h 12554355"/>
              <a:gd name="T90" fmla="*/ 55875 w 11981237"/>
              <a:gd name="T91" fmla="*/ 246742 h 12554355"/>
              <a:gd name="T92" fmla="*/ 55875 w 11981237"/>
              <a:gd name="T93" fmla="*/ 70735 h 12554355"/>
              <a:gd name="T94" fmla="*/ 2849 w 11981237"/>
              <a:gd name="T95" fmla="*/ 17624 h 12554355"/>
              <a:gd name="T96" fmla="*/ 3235 w 11981237"/>
              <a:gd name="T97" fmla="*/ 2880 h 12554355"/>
              <a:gd name="T98" fmla="*/ 10664 w 11981237"/>
              <a:gd name="T99" fmla="*/ 4 h 12554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81237" h="12554355">
                <a:moveTo>
                  <a:pt x="9093518" y="3935817"/>
                </a:moveTo>
                <a:cubicBezTo>
                  <a:pt x="9482358" y="3935817"/>
                  <a:pt x="9797575" y="4250679"/>
                  <a:pt x="9797575" y="4639080"/>
                </a:cubicBezTo>
                <a:cubicBezTo>
                  <a:pt x="9797575" y="5027480"/>
                  <a:pt x="9482358" y="5342343"/>
                  <a:pt x="9093518" y="5342343"/>
                </a:cubicBezTo>
                <a:cubicBezTo>
                  <a:pt x="8704678" y="5342343"/>
                  <a:pt x="8389461" y="5027480"/>
                  <a:pt x="8389461" y="4639080"/>
                </a:cubicBezTo>
                <a:cubicBezTo>
                  <a:pt x="8389461" y="4250679"/>
                  <a:pt x="8704678" y="3935817"/>
                  <a:pt x="9093518" y="3935817"/>
                </a:cubicBezTo>
                <a:close/>
                <a:moveTo>
                  <a:pt x="6584967" y="3637926"/>
                </a:moveTo>
                <a:cubicBezTo>
                  <a:pt x="6677422" y="3640272"/>
                  <a:pt x="6769407" y="3677813"/>
                  <a:pt x="6838865" y="3751018"/>
                </a:cubicBezTo>
                <a:cubicBezTo>
                  <a:pt x="6838865" y="3751018"/>
                  <a:pt x="6838865" y="3751018"/>
                  <a:pt x="8592216" y="5500423"/>
                </a:cubicBezTo>
                <a:cubicBezTo>
                  <a:pt x="8592216" y="5500423"/>
                  <a:pt x="8592216" y="5500423"/>
                  <a:pt x="9617194" y="5500423"/>
                </a:cubicBezTo>
                <a:lnTo>
                  <a:pt x="11359281" y="3751018"/>
                </a:lnTo>
                <a:cubicBezTo>
                  <a:pt x="11498198" y="3604608"/>
                  <a:pt x="11723468" y="3600854"/>
                  <a:pt x="11869893" y="3736002"/>
                </a:cubicBezTo>
                <a:cubicBezTo>
                  <a:pt x="12012564" y="3874903"/>
                  <a:pt x="12020073" y="4100148"/>
                  <a:pt x="11881156" y="4246558"/>
                </a:cubicBezTo>
                <a:cubicBezTo>
                  <a:pt x="11881156" y="4246558"/>
                  <a:pt x="11881156" y="4246558"/>
                  <a:pt x="10048961" y="6078553"/>
                </a:cubicBezTo>
                <a:cubicBezTo>
                  <a:pt x="10048961" y="6078553"/>
                  <a:pt x="10048961" y="6078553"/>
                  <a:pt x="10052716" y="12160176"/>
                </a:cubicBezTo>
                <a:cubicBezTo>
                  <a:pt x="10052716" y="12377913"/>
                  <a:pt x="9876254" y="12554355"/>
                  <a:pt x="9658493" y="12554355"/>
                </a:cubicBezTo>
                <a:cubicBezTo>
                  <a:pt x="9440733" y="12554355"/>
                  <a:pt x="9260517" y="12377913"/>
                  <a:pt x="9260517" y="12160176"/>
                </a:cubicBezTo>
                <a:cubicBezTo>
                  <a:pt x="9260517" y="12160176"/>
                  <a:pt x="9260517" y="12160176"/>
                  <a:pt x="9260517" y="8860332"/>
                </a:cubicBezTo>
                <a:cubicBezTo>
                  <a:pt x="9260517" y="8860332"/>
                  <a:pt x="9260517" y="8860332"/>
                  <a:pt x="8937630" y="8860332"/>
                </a:cubicBezTo>
                <a:cubicBezTo>
                  <a:pt x="8937630" y="8860332"/>
                  <a:pt x="8937630" y="8860332"/>
                  <a:pt x="8937630" y="12160176"/>
                </a:cubicBezTo>
                <a:cubicBezTo>
                  <a:pt x="8937630" y="12377913"/>
                  <a:pt x="8761168" y="12554355"/>
                  <a:pt x="8543407" y="12554355"/>
                </a:cubicBezTo>
                <a:cubicBezTo>
                  <a:pt x="8325646" y="12554355"/>
                  <a:pt x="8145431" y="12377913"/>
                  <a:pt x="8145431" y="12160176"/>
                </a:cubicBezTo>
                <a:cubicBezTo>
                  <a:pt x="8145431" y="12160176"/>
                  <a:pt x="8145431" y="12160176"/>
                  <a:pt x="8145431" y="6078553"/>
                </a:cubicBezTo>
                <a:cubicBezTo>
                  <a:pt x="8145431" y="6078553"/>
                  <a:pt x="8145431" y="6078553"/>
                  <a:pt x="6316990" y="4246558"/>
                </a:cubicBezTo>
                <a:cubicBezTo>
                  <a:pt x="6178073" y="4100148"/>
                  <a:pt x="6185582" y="3874903"/>
                  <a:pt x="6328253" y="3736002"/>
                </a:cubicBezTo>
                <a:cubicBezTo>
                  <a:pt x="6399589" y="3668428"/>
                  <a:pt x="6492513" y="3635580"/>
                  <a:pt x="6584967" y="3637926"/>
                </a:cubicBezTo>
                <a:close/>
                <a:moveTo>
                  <a:pt x="4052412" y="417917"/>
                </a:moveTo>
                <a:cubicBezTo>
                  <a:pt x="4598629" y="417917"/>
                  <a:pt x="5041424" y="862490"/>
                  <a:pt x="5041424" y="1410899"/>
                </a:cubicBezTo>
                <a:cubicBezTo>
                  <a:pt x="5041424" y="1959308"/>
                  <a:pt x="4598629" y="2403881"/>
                  <a:pt x="4052412" y="2403881"/>
                </a:cubicBezTo>
                <a:cubicBezTo>
                  <a:pt x="3506195" y="2403881"/>
                  <a:pt x="3063398" y="1959308"/>
                  <a:pt x="3063398" y="1410899"/>
                </a:cubicBezTo>
                <a:cubicBezTo>
                  <a:pt x="3063398" y="862490"/>
                  <a:pt x="3506195" y="417917"/>
                  <a:pt x="4052412" y="417917"/>
                </a:cubicBezTo>
                <a:close/>
                <a:moveTo>
                  <a:pt x="518710" y="212"/>
                </a:moveTo>
                <a:cubicBezTo>
                  <a:pt x="648229" y="3966"/>
                  <a:pt x="776810" y="57460"/>
                  <a:pt x="874419" y="158816"/>
                </a:cubicBezTo>
                <a:cubicBezTo>
                  <a:pt x="874419" y="158816"/>
                  <a:pt x="874419" y="158816"/>
                  <a:pt x="3340918" y="2625161"/>
                </a:cubicBezTo>
                <a:cubicBezTo>
                  <a:pt x="3340918" y="2625161"/>
                  <a:pt x="3340918" y="2625161"/>
                  <a:pt x="4790033" y="2625161"/>
                </a:cubicBezTo>
                <a:lnTo>
                  <a:pt x="7241515" y="158816"/>
                </a:lnTo>
                <a:cubicBezTo>
                  <a:pt x="7432978" y="-43897"/>
                  <a:pt x="7755838" y="-55159"/>
                  <a:pt x="7958564" y="140047"/>
                </a:cubicBezTo>
                <a:cubicBezTo>
                  <a:pt x="8161290" y="331498"/>
                  <a:pt x="8168798" y="654338"/>
                  <a:pt x="7977335" y="857051"/>
                </a:cubicBezTo>
                <a:cubicBezTo>
                  <a:pt x="7977335" y="857051"/>
                  <a:pt x="7977335" y="857051"/>
                  <a:pt x="5398210" y="3439768"/>
                </a:cubicBezTo>
                <a:cubicBezTo>
                  <a:pt x="5398210" y="3439768"/>
                  <a:pt x="5398210" y="3439768"/>
                  <a:pt x="5401965" y="11998771"/>
                </a:cubicBezTo>
                <a:cubicBezTo>
                  <a:pt x="5401965" y="12306594"/>
                  <a:pt x="5154188" y="12554355"/>
                  <a:pt x="4846345" y="12554355"/>
                </a:cubicBezTo>
                <a:cubicBezTo>
                  <a:pt x="4538502" y="12554355"/>
                  <a:pt x="4286972" y="12306594"/>
                  <a:pt x="4286972" y="11998771"/>
                </a:cubicBezTo>
                <a:cubicBezTo>
                  <a:pt x="4286972" y="11998771"/>
                  <a:pt x="4286972" y="11998771"/>
                  <a:pt x="4283218" y="7355136"/>
                </a:cubicBezTo>
                <a:cubicBezTo>
                  <a:pt x="4283218" y="7355136"/>
                  <a:pt x="4283218" y="7355136"/>
                  <a:pt x="3832716" y="7355136"/>
                </a:cubicBezTo>
                <a:cubicBezTo>
                  <a:pt x="3832716" y="7355136"/>
                  <a:pt x="3832716" y="7355136"/>
                  <a:pt x="3832716" y="11998771"/>
                </a:cubicBezTo>
                <a:cubicBezTo>
                  <a:pt x="3832716" y="12306594"/>
                  <a:pt x="3581186" y="12554355"/>
                  <a:pt x="3273343" y="12554355"/>
                </a:cubicBezTo>
                <a:cubicBezTo>
                  <a:pt x="2965500" y="12554355"/>
                  <a:pt x="2717723" y="12306594"/>
                  <a:pt x="2717723" y="11998771"/>
                </a:cubicBezTo>
                <a:cubicBezTo>
                  <a:pt x="2717723" y="11998771"/>
                  <a:pt x="2717723" y="11998771"/>
                  <a:pt x="2717723" y="3439768"/>
                </a:cubicBezTo>
                <a:cubicBezTo>
                  <a:pt x="2717723" y="3439768"/>
                  <a:pt x="2717723" y="3439768"/>
                  <a:pt x="138599" y="857051"/>
                </a:cubicBezTo>
                <a:cubicBezTo>
                  <a:pt x="-52865" y="654338"/>
                  <a:pt x="-45356" y="331498"/>
                  <a:pt x="157370" y="140047"/>
                </a:cubicBezTo>
                <a:cubicBezTo>
                  <a:pt x="258733" y="42444"/>
                  <a:pt x="389191" y="-3542"/>
                  <a:pt x="518710" y="21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135880" y="4506278"/>
            <a:ext cx="324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8000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泪滴形 10"/>
          <p:cNvSpPr/>
          <p:nvPr/>
        </p:nvSpPr>
        <p:spPr>
          <a:xfrm rot="10800000">
            <a:off x="6096000" y="2098676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>
            <a:off x="4572000" y="3514725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83426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2544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426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544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2615" y="1913014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335" y="1479068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98385" y="463525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44105" y="4201313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7865" y="1254762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93585" y="820816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28065" y="5013325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73785" y="4579379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587375" y="1773238"/>
          <a:ext cx="5252720" cy="380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26244" y="1600279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0135" y="1773238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26244" y="3011547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30135" y="3185743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6244" y="4422815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30135" y="4598248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2054" r="20803"/>
          <a:stretch>
            <a:fillRect/>
          </a:stretch>
        </p:blipFill>
        <p:spPr>
          <a:xfrm>
            <a:off x="1386315" y="1317226"/>
            <a:ext cx="4282440" cy="4655348"/>
          </a:xfrm>
          <a:custGeom>
            <a:avLst/>
            <a:gdLst>
              <a:gd name="connsiteX0" fmla="*/ 0 w 4282440"/>
              <a:gd name="connsiteY0" fmla="*/ 0 h 4655348"/>
              <a:gd name="connsiteX1" fmla="*/ 4282440 w 4282440"/>
              <a:gd name="connsiteY1" fmla="*/ 0 h 4655348"/>
              <a:gd name="connsiteX2" fmla="*/ 4282440 w 4282440"/>
              <a:gd name="connsiteY2" fmla="*/ 4655348 h 4655348"/>
              <a:gd name="connsiteX3" fmla="*/ 0 w 4282440"/>
              <a:gd name="connsiteY3" fmla="*/ 4655348 h 4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4655348">
                <a:moveTo>
                  <a:pt x="0" y="0"/>
                </a:moveTo>
                <a:lnTo>
                  <a:pt x="4282440" y="0"/>
                </a:lnTo>
                <a:lnTo>
                  <a:pt x="4282440" y="4655348"/>
                </a:lnTo>
                <a:lnTo>
                  <a:pt x="0" y="4655348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67400" y="1321911"/>
            <a:ext cx="54864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2040" y="1291431"/>
            <a:ext cx="15240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9753" y="1773238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2040" y="2047875"/>
            <a:ext cx="60960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09753" y="2853267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9753" y="3933296"/>
            <a:ext cx="80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9753" y="5013325"/>
            <a:ext cx="72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5600" y="2769553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05600" y="1697038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</a:t>
            </a:r>
            <a:r>
              <a:rPr lang="en-US" altLang="zh-CN" sz="2000" dirty="0" smtClean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amet elit</a:t>
            </a: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05600" y="378181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05600" y="4879099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 elit. Morbi ultrices posuere sapien</a:t>
            </a:r>
            <a:endParaRPr lang="zh-CN" altLang="en-US" sz="2000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1028700" y="2096453"/>
            <a:ext cx="598538" cy="463867"/>
          </a:xfrm>
          <a:custGeom>
            <a:avLst/>
            <a:gdLst>
              <a:gd name="T0" fmla="*/ 2017136 w 3240087"/>
              <a:gd name="T1" fmla="*/ 1939157 h 2513013"/>
              <a:gd name="T2" fmla="*/ 792729 w 3240087"/>
              <a:gd name="T3" fmla="*/ 1060450 h 2513013"/>
              <a:gd name="T4" fmla="*/ 1301750 w 3240087"/>
              <a:gd name="T5" fmla="*/ 2513013 h 2513013"/>
              <a:gd name="T6" fmla="*/ 1554331 w 3240087"/>
              <a:gd name="T7" fmla="*/ 753428 h 2513013"/>
              <a:gd name="T8" fmla="*/ 1460048 w 3240087"/>
              <a:gd name="T9" fmla="*/ 768668 h 2513013"/>
              <a:gd name="T10" fmla="*/ 1385130 w 3240087"/>
              <a:gd name="T11" fmla="*/ 795338 h 2513013"/>
              <a:gd name="T12" fmla="*/ 1329893 w 3240087"/>
              <a:gd name="T13" fmla="*/ 833438 h 2513013"/>
              <a:gd name="T14" fmla="*/ 1294022 w 3240087"/>
              <a:gd name="T15" fmla="*/ 883285 h 2513013"/>
              <a:gd name="T16" fmla="*/ 1277514 w 3240087"/>
              <a:gd name="T17" fmla="*/ 944880 h 2513013"/>
              <a:gd name="T18" fmla="*/ 1278784 w 3240087"/>
              <a:gd name="T19" fmla="*/ 999173 h 2513013"/>
              <a:gd name="T20" fmla="*/ 1289577 w 3240087"/>
              <a:gd name="T21" fmla="*/ 1043940 h 2513013"/>
              <a:gd name="T22" fmla="*/ 1309259 w 3240087"/>
              <a:gd name="T23" fmla="*/ 1084263 h 2513013"/>
              <a:gd name="T24" fmla="*/ 1365448 w 3240087"/>
              <a:gd name="T25" fmla="*/ 1148715 h 2513013"/>
              <a:gd name="T26" fmla="*/ 1452112 w 3240087"/>
              <a:gd name="T27" fmla="*/ 1200786 h 2513013"/>
              <a:gd name="T28" fmla="*/ 1598774 w 3240087"/>
              <a:gd name="T29" fmla="*/ 1275081 h 2513013"/>
              <a:gd name="T30" fmla="*/ 1631472 w 3240087"/>
              <a:gd name="T31" fmla="*/ 1300163 h 2513013"/>
              <a:gd name="T32" fmla="*/ 1648614 w 3240087"/>
              <a:gd name="T33" fmla="*/ 1327786 h 2513013"/>
              <a:gd name="T34" fmla="*/ 1658455 w 3240087"/>
              <a:gd name="T35" fmla="*/ 1403668 h 2513013"/>
              <a:gd name="T36" fmla="*/ 1653376 w 3240087"/>
              <a:gd name="T37" fmla="*/ 1450658 h 2513013"/>
              <a:gd name="T38" fmla="*/ 1632741 w 3240087"/>
              <a:gd name="T39" fmla="*/ 1471931 h 2513013"/>
              <a:gd name="T40" fmla="*/ 1595917 w 3240087"/>
              <a:gd name="T41" fmla="*/ 1477328 h 2513013"/>
              <a:gd name="T42" fmla="*/ 1572426 w 3240087"/>
              <a:gd name="T43" fmla="*/ 1469708 h 2513013"/>
              <a:gd name="T44" fmla="*/ 1562902 w 3240087"/>
              <a:gd name="T45" fmla="*/ 1457008 h 2513013"/>
              <a:gd name="T46" fmla="*/ 1555601 w 3240087"/>
              <a:gd name="T47" fmla="*/ 1406208 h 2513013"/>
              <a:gd name="T48" fmla="*/ 1280689 w 3240087"/>
              <a:gd name="T49" fmla="*/ 1341121 h 2513013"/>
              <a:gd name="T50" fmla="*/ 1292117 w 3240087"/>
              <a:gd name="T51" fmla="*/ 1434783 h 2513013"/>
              <a:gd name="T52" fmla="*/ 1312751 w 3240087"/>
              <a:gd name="T53" fmla="*/ 1484313 h 2513013"/>
              <a:gd name="T54" fmla="*/ 1334655 w 3240087"/>
              <a:gd name="T55" fmla="*/ 1514158 h 2513013"/>
              <a:gd name="T56" fmla="*/ 1362591 w 3240087"/>
              <a:gd name="T57" fmla="*/ 1538288 h 2513013"/>
              <a:gd name="T58" fmla="*/ 1427986 w 3240087"/>
              <a:gd name="T59" fmla="*/ 1573848 h 2513013"/>
              <a:gd name="T60" fmla="*/ 1500999 w 3240087"/>
              <a:gd name="T61" fmla="*/ 1596073 h 2513013"/>
              <a:gd name="T62" fmla="*/ 1680359 w 3240087"/>
              <a:gd name="T63" fmla="*/ 1684973 h 2513013"/>
              <a:gd name="T64" fmla="*/ 1761626 w 3240087"/>
              <a:gd name="T65" fmla="*/ 1591628 h 2513013"/>
              <a:gd name="T66" fmla="*/ 1840672 w 3240087"/>
              <a:gd name="T67" fmla="*/ 1562101 h 2513013"/>
              <a:gd name="T68" fmla="*/ 1900035 w 3240087"/>
              <a:gd name="T69" fmla="*/ 1518286 h 2513013"/>
              <a:gd name="T70" fmla="*/ 1939716 w 3240087"/>
              <a:gd name="T71" fmla="*/ 1461136 h 2513013"/>
              <a:gd name="T72" fmla="*/ 1959398 w 3240087"/>
              <a:gd name="T73" fmla="*/ 1390333 h 2513013"/>
              <a:gd name="T74" fmla="*/ 1960350 w 3240087"/>
              <a:gd name="T75" fmla="*/ 1316038 h 2513013"/>
              <a:gd name="T76" fmla="*/ 1951779 w 3240087"/>
              <a:gd name="T77" fmla="*/ 1271271 h 2513013"/>
              <a:gd name="T78" fmla="*/ 1935907 w 3240087"/>
              <a:gd name="T79" fmla="*/ 1232536 h 2513013"/>
              <a:gd name="T80" fmla="*/ 1890194 w 3240087"/>
              <a:gd name="T81" fmla="*/ 1173798 h 2513013"/>
              <a:gd name="T82" fmla="*/ 1817180 w 3240087"/>
              <a:gd name="T83" fmla="*/ 1128078 h 2513013"/>
              <a:gd name="T84" fmla="*/ 1674327 w 3240087"/>
              <a:gd name="T85" fmla="*/ 1059180 h 2513013"/>
              <a:gd name="T86" fmla="*/ 1581949 w 3240087"/>
              <a:gd name="T87" fmla="*/ 1008380 h 2513013"/>
              <a:gd name="T88" fmla="*/ 1566394 w 3240087"/>
              <a:gd name="T89" fmla="*/ 989013 h 2513013"/>
              <a:gd name="T90" fmla="*/ 1557823 w 3240087"/>
              <a:gd name="T91" fmla="*/ 962025 h 2513013"/>
              <a:gd name="T92" fmla="*/ 1557823 w 3240087"/>
              <a:gd name="T93" fmla="*/ 918528 h 2513013"/>
              <a:gd name="T94" fmla="*/ 1572108 w 3240087"/>
              <a:gd name="T95" fmla="*/ 890905 h 2513013"/>
              <a:gd name="T96" fmla="*/ 1600361 w 3240087"/>
              <a:gd name="T97" fmla="*/ 879793 h 2513013"/>
              <a:gd name="T98" fmla="*/ 1636551 w 3240087"/>
              <a:gd name="T99" fmla="*/ 886143 h 2513013"/>
              <a:gd name="T100" fmla="*/ 1649249 w 3240087"/>
              <a:gd name="T101" fmla="*/ 901700 h 2513013"/>
              <a:gd name="T102" fmla="*/ 1656233 w 3240087"/>
              <a:gd name="T103" fmla="*/ 956310 h 2513013"/>
              <a:gd name="T104" fmla="*/ 1932732 w 3240087"/>
              <a:gd name="T105" fmla="*/ 964883 h 2513013"/>
              <a:gd name="T106" fmla="*/ 1923844 w 3240087"/>
              <a:gd name="T107" fmla="*/ 900748 h 2513013"/>
              <a:gd name="T108" fmla="*/ 1897495 w 3240087"/>
              <a:gd name="T109" fmla="*/ 847725 h 2513013"/>
              <a:gd name="T110" fmla="*/ 1853370 w 3240087"/>
              <a:gd name="T111" fmla="*/ 806450 h 2513013"/>
              <a:gd name="T112" fmla="*/ 1790832 w 3240087"/>
              <a:gd name="T113" fmla="*/ 775970 h 2513013"/>
              <a:gd name="T114" fmla="*/ 1710834 w 3240087"/>
              <a:gd name="T115" fmla="*/ 757238 h 2513013"/>
              <a:gd name="T116" fmla="*/ 2640012 w 3240087"/>
              <a:gd name="T117" fmla="*/ 871220 h 2513013"/>
              <a:gd name="T118" fmla="*/ 1619408 w 3240087"/>
              <a:gd name="T119" fmla="*/ 0 h 251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0087" h="2513013">
                <a:moveTo>
                  <a:pt x="2446710" y="1060450"/>
                </a:moveTo>
                <a:lnTo>
                  <a:pt x="3240087" y="1736769"/>
                </a:lnTo>
                <a:lnTo>
                  <a:pt x="2830848" y="1736769"/>
                </a:lnTo>
                <a:lnTo>
                  <a:pt x="2956352" y="2513013"/>
                </a:lnTo>
                <a:lnTo>
                  <a:pt x="1936750" y="2513013"/>
                </a:lnTo>
                <a:lnTo>
                  <a:pt x="2017136" y="1939157"/>
                </a:lnTo>
                <a:lnTo>
                  <a:pt x="2275453" y="1939157"/>
                </a:lnTo>
                <a:lnTo>
                  <a:pt x="2351708" y="1939157"/>
                </a:lnTo>
                <a:lnTo>
                  <a:pt x="2338681" y="1859852"/>
                </a:lnTo>
                <a:lnTo>
                  <a:pt x="2238278" y="1237778"/>
                </a:lnTo>
                <a:lnTo>
                  <a:pt x="2446710" y="1060450"/>
                </a:lnTo>
                <a:close/>
                <a:moveTo>
                  <a:pt x="792729" y="1060450"/>
                </a:moveTo>
                <a:lnTo>
                  <a:pt x="988531" y="1227309"/>
                </a:lnTo>
                <a:lnTo>
                  <a:pt x="899991" y="1861120"/>
                </a:lnTo>
                <a:lnTo>
                  <a:pt x="889201" y="1939157"/>
                </a:lnTo>
                <a:lnTo>
                  <a:pt x="963460" y="1939157"/>
                </a:lnTo>
                <a:lnTo>
                  <a:pt x="1209085" y="1939157"/>
                </a:lnTo>
                <a:lnTo>
                  <a:pt x="1301750" y="2513013"/>
                </a:lnTo>
                <a:lnTo>
                  <a:pt x="283389" y="2513013"/>
                </a:lnTo>
                <a:lnTo>
                  <a:pt x="391604" y="1736769"/>
                </a:lnTo>
                <a:lnTo>
                  <a:pt x="0" y="1736769"/>
                </a:lnTo>
                <a:lnTo>
                  <a:pt x="792729" y="1060450"/>
                </a:lnTo>
                <a:close/>
                <a:moveTo>
                  <a:pt x="1554331" y="686118"/>
                </a:moveTo>
                <a:lnTo>
                  <a:pt x="1554331" y="753428"/>
                </a:lnTo>
                <a:lnTo>
                  <a:pt x="1537189" y="755015"/>
                </a:lnTo>
                <a:lnTo>
                  <a:pt x="1520681" y="757238"/>
                </a:lnTo>
                <a:lnTo>
                  <a:pt x="1504491" y="759778"/>
                </a:lnTo>
                <a:lnTo>
                  <a:pt x="1489254" y="762318"/>
                </a:lnTo>
                <a:lnTo>
                  <a:pt x="1474334" y="765175"/>
                </a:lnTo>
                <a:lnTo>
                  <a:pt x="1460048" y="768668"/>
                </a:lnTo>
                <a:lnTo>
                  <a:pt x="1446080" y="772160"/>
                </a:lnTo>
                <a:lnTo>
                  <a:pt x="1432747" y="776288"/>
                </a:lnTo>
                <a:lnTo>
                  <a:pt x="1420049" y="780415"/>
                </a:lnTo>
                <a:lnTo>
                  <a:pt x="1407986" y="785178"/>
                </a:lnTo>
                <a:lnTo>
                  <a:pt x="1396241" y="789940"/>
                </a:lnTo>
                <a:lnTo>
                  <a:pt x="1385130" y="795338"/>
                </a:lnTo>
                <a:lnTo>
                  <a:pt x="1374654" y="800735"/>
                </a:lnTo>
                <a:lnTo>
                  <a:pt x="1364496" y="806768"/>
                </a:lnTo>
                <a:lnTo>
                  <a:pt x="1354972" y="813118"/>
                </a:lnTo>
                <a:lnTo>
                  <a:pt x="1345766" y="819468"/>
                </a:lnTo>
                <a:lnTo>
                  <a:pt x="1337512" y="826453"/>
                </a:lnTo>
                <a:lnTo>
                  <a:pt x="1329893" y="833438"/>
                </a:lnTo>
                <a:lnTo>
                  <a:pt x="1322592" y="841375"/>
                </a:lnTo>
                <a:lnTo>
                  <a:pt x="1315608" y="848995"/>
                </a:lnTo>
                <a:lnTo>
                  <a:pt x="1309259" y="857250"/>
                </a:lnTo>
                <a:lnTo>
                  <a:pt x="1303863" y="865505"/>
                </a:lnTo>
                <a:lnTo>
                  <a:pt x="1298466" y="874395"/>
                </a:lnTo>
                <a:lnTo>
                  <a:pt x="1294022" y="883285"/>
                </a:lnTo>
                <a:lnTo>
                  <a:pt x="1289895" y="892810"/>
                </a:lnTo>
                <a:lnTo>
                  <a:pt x="1286403" y="902653"/>
                </a:lnTo>
                <a:lnTo>
                  <a:pt x="1283546" y="912813"/>
                </a:lnTo>
                <a:lnTo>
                  <a:pt x="1281006" y="922973"/>
                </a:lnTo>
                <a:lnTo>
                  <a:pt x="1279101" y="933768"/>
                </a:lnTo>
                <a:lnTo>
                  <a:pt x="1277514" y="944880"/>
                </a:lnTo>
                <a:lnTo>
                  <a:pt x="1276879" y="955993"/>
                </a:lnTo>
                <a:lnTo>
                  <a:pt x="1276562" y="967423"/>
                </a:lnTo>
                <a:lnTo>
                  <a:pt x="1276562" y="975678"/>
                </a:lnTo>
                <a:lnTo>
                  <a:pt x="1277197" y="983615"/>
                </a:lnTo>
                <a:lnTo>
                  <a:pt x="1277514" y="991553"/>
                </a:lnTo>
                <a:lnTo>
                  <a:pt x="1278784" y="999173"/>
                </a:lnTo>
                <a:lnTo>
                  <a:pt x="1279736" y="1006793"/>
                </a:lnTo>
                <a:lnTo>
                  <a:pt x="1281006" y="1014413"/>
                </a:lnTo>
                <a:lnTo>
                  <a:pt x="1282911" y="1021715"/>
                </a:lnTo>
                <a:lnTo>
                  <a:pt x="1284815" y="1029335"/>
                </a:lnTo>
                <a:lnTo>
                  <a:pt x="1287038" y="1036638"/>
                </a:lnTo>
                <a:lnTo>
                  <a:pt x="1289577" y="1043940"/>
                </a:lnTo>
                <a:lnTo>
                  <a:pt x="1292117" y="1050925"/>
                </a:lnTo>
                <a:lnTo>
                  <a:pt x="1294974" y="1057910"/>
                </a:lnTo>
                <a:lnTo>
                  <a:pt x="1298148" y="1064260"/>
                </a:lnTo>
                <a:lnTo>
                  <a:pt x="1301640" y="1070928"/>
                </a:lnTo>
                <a:lnTo>
                  <a:pt x="1305450" y="1077595"/>
                </a:lnTo>
                <a:lnTo>
                  <a:pt x="1309259" y="1084263"/>
                </a:lnTo>
                <a:lnTo>
                  <a:pt x="1317830" y="1096963"/>
                </a:lnTo>
                <a:lnTo>
                  <a:pt x="1326719" y="1108710"/>
                </a:lnTo>
                <a:lnTo>
                  <a:pt x="1335925" y="1119823"/>
                </a:lnTo>
                <a:lnTo>
                  <a:pt x="1345131" y="1129983"/>
                </a:lnTo>
                <a:lnTo>
                  <a:pt x="1355290" y="1139825"/>
                </a:lnTo>
                <a:lnTo>
                  <a:pt x="1365448" y="1148715"/>
                </a:lnTo>
                <a:lnTo>
                  <a:pt x="1376241" y="1156653"/>
                </a:lnTo>
                <a:lnTo>
                  <a:pt x="1387352" y="1164273"/>
                </a:lnTo>
                <a:lnTo>
                  <a:pt x="1400050" y="1171893"/>
                </a:lnTo>
                <a:lnTo>
                  <a:pt x="1414970" y="1180466"/>
                </a:lnTo>
                <a:lnTo>
                  <a:pt x="1432430" y="1189991"/>
                </a:lnTo>
                <a:lnTo>
                  <a:pt x="1452112" y="1200786"/>
                </a:lnTo>
                <a:lnTo>
                  <a:pt x="1474968" y="1212216"/>
                </a:lnTo>
                <a:lnTo>
                  <a:pt x="1500047" y="1224916"/>
                </a:lnTo>
                <a:lnTo>
                  <a:pt x="1557506" y="1253173"/>
                </a:lnTo>
                <a:lnTo>
                  <a:pt x="1575283" y="1262063"/>
                </a:lnTo>
                <a:lnTo>
                  <a:pt x="1591473" y="1270953"/>
                </a:lnTo>
                <a:lnTo>
                  <a:pt x="1598774" y="1275081"/>
                </a:lnTo>
                <a:lnTo>
                  <a:pt x="1605441" y="1279208"/>
                </a:lnTo>
                <a:lnTo>
                  <a:pt x="1611472" y="1283336"/>
                </a:lnTo>
                <a:lnTo>
                  <a:pt x="1617186" y="1287463"/>
                </a:lnTo>
                <a:lnTo>
                  <a:pt x="1622265" y="1291591"/>
                </a:lnTo>
                <a:lnTo>
                  <a:pt x="1627345" y="1296036"/>
                </a:lnTo>
                <a:lnTo>
                  <a:pt x="1631472" y="1300163"/>
                </a:lnTo>
                <a:lnTo>
                  <a:pt x="1635281" y="1303973"/>
                </a:lnTo>
                <a:lnTo>
                  <a:pt x="1638773" y="1307783"/>
                </a:lnTo>
                <a:lnTo>
                  <a:pt x="1641630" y="1311911"/>
                </a:lnTo>
                <a:lnTo>
                  <a:pt x="1643535" y="1315721"/>
                </a:lnTo>
                <a:lnTo>
                  <a:pt x="1645757" y="1319531"/>
                </a:lnTo>
                <a:lnTo>
                  <a:pt x="1648614" y="1327786"/>
                </a:lnTo>
                <a:lnTo>
                  <a:pt x="1651471" y="1337311"/>
                </a:lnTo>
                <a:lnTo>
                  <a:pt x="1653376" y="1348106"/>
                </a:lnTo>
                <a:lnTo>
                  <a:pt x="1655280" y="1360171"/>
                </a:lnTo>
                <a:lnTo>
                  <a:pt x="1656868" y="1373188"/>
                </a:lnTo>
                <a:lnTo>
                  <a:pt x="1657502" y="1388111"/>
                </a:lnTo>
                <a:lnTo>
                  <a:pt x="1658455" y="1403668"/>
                </a:lnTo>
                <a:lnTo>
                  <a:pt x="1658772" y="1420813"/>
                </a:lnTo>
                <a:lnTo>
                  <a:pt x="1658455" y="1427798"/>
                </a:lnTo>
                <a:lnTo>
                  <a:pt x="1657502" y="1434148"/>
                </a:lnTo>
                <a:lnTo>
                  <a:pt x="1656550" y="1439863"/>
                </a:lnTo>
                <a:lnTo>
                  <a:pt x="1655280" y="1445578"/>
                </a:lnTo>
                <a:lnTo>
                  <a:pt x="1653376" y="1450658"/>
                </a:lnTo>
                <a:lnTo>
                  <a:pt x="1650836" y="1455421"/>
                </a:lnTo>
                <a:lnTo>
                  <a:pt x="1648296" y="1459548"/>
                </a:lnTo>
                <a:lnTo>
                  <a:pt x="1645122" y="1463358"/>
                </a:lnTo>
                <a:lnTo>
                  <a:pt x="1641630" y="1466851"/>
                </a:lnTo>
                <a:lnTo>
                  <a:pt x="1637503" y="1469708"/>
                </a:lnTo>
                <a:lnTo>
                  <a:pt x="1632741" y="1471931"/>
                </a:lnTo>
                <a:lnTo>
                  <a:pt x="1627980" y="1474153"/>
                </a:lnTo>
                <a:lnTo>
                  <a:pt x="1622265" y="1475423"/>
                </a:lnTo>
                <a:lnTo>
                  <a:pt x="1616869" y="1477011"/>
                </a:lnTo>
                <a:lnTo>
                  <a:pt x="1610520" y="1477646"/>
                </a:lnTo>
                <a:lnTo>
                  <a:pt x="1603536" y="1477646"/>
                </a:lnTo>
                <a:lnTo>
                  <a:pt x="1595917" y="1477328"/>
                </a:lnTo>
                <a:lnTo>
                  <a:pt x="1588933" y="1476693"/>
                </a:lnTo>
                <a:lnTo>
                  <a:pt x="1582584" y="1474788"/>
                </a:lnTo>
                <a:lnTo>
                  <a:pt x="1579727" y="1473836"/>
                </a:lnTo>
                <a:lnTo>
                  <a:pt x="1577188" y="1472566"/>
                </a:lnTo>
                <a:lnTo>
                  <a:pt x="1574648" y="1471296"/>
                </a:lnTo>
                <a:lnTo>
                  <a:pt x="1572426" y="1469708"/>
                </a:lnTo>
                <a:lnTo>
                  <a:pt x="1570521" y="1467803"/>
                </a:lnTo>
                <a:lnTo>
                  <a:pt x="1568299" y="1466216"/>
                </a:lnTo>
                <a:lnTo>
                  <a:pt x="1566712" y="1463993"/>
                </a:lnTo>
                <a:lnTo>
                  <a:pt x="1565124" y="1461771"/>
                </a:lnTo>
                <a:lnTo>
                  <a:pt x="1563855" y="1459548"/>
                </a:lnTo>
                <a:lnTo>
                  <a:pt x="1562902" y="1457008"/>
                </a:lnTo>
                <a:lnTo>
                  <a:pt x="1561632" y="1454151"/>
                </a:lnTo>
                <a:lnTo>
                  <a:pt x="1560680" y="1450976"/>
                </a:lnTo>
                <a:lnTo>
                  <a:pt x="1559093" y="1442721"/>
                </a:lnTo>
                <a:lnTo>
                  <a:pt x="1557506" y="1432561"/>
                </a:lnTo>
                <a:lnTo>
                  <a:pt x="1556553" y="1420496"/>
                </a:lnTo>
                <a:lnTo>
                  <a:pt x="1555601" y="1406208"/>
                </a:lnTo>
                <a:lnTo>
                  <a:pt x="1554649" y="1390016"/>
                </a:lnTo>
                <a:lnTo>
                  <a:pt x="1554331" y="1371918"/>
                </a:lnTo>
                <a:lnTo>
                  <a:pt x="1554331" y="1351598"/>
                </a:lnTo>
                <a:lnTo>
                  <a:pt x="1554331" y="1300163"/>
                </a:lnTo>
                <a:lnTo>
                  <a:pt x="1280689" y="1300163"/>
                </a:lnTo>
                <a:lnTo>
                  <a:pt x="1280689" y="1341121"/>
                </a:lnTo>
                <a:lnTo>
                  <a:pt x="1281006" y="1358266"/>
                </a:lnTo>
                <a:lnTo>
                  <a:pt x="1281641" y="1375093"/>
                </a:lnTo>
                <a:lnTo>
                  <a:pt x="1283546" y="1390968"/>
                </a:lnTo>
                <a:lnTo>
                  <a:pt x="1285450" y="1406208"/>
                </a:lnTo>
                <a:lnTo>
                  <a:pt x="1288625" y="1420813"/>
                </a:lnTo>
                <a:lnTo>
                  <a:pt x="1292117" y="1434783"/>
                </a:lnTo>
                <a:lnTo>
                  <a:pt x="1296561" y="1448436"/>
                </a:lnTo>
                <a:lnTo>
                  <a:pt x="1301005" y="1460818"/>
                </a:lnTo>
                <a:lnTo>
                  <a:pt x="1303863" y="1466851"/>
                </a:lnTo>
                <a:lnTo>
                  <a:pt x="1306402" y="1472566"/>
                </a:lnTo>
                <a:lnTo>
                  <a:pt x="1309577" y="1478598"/>
                </a:lnTo>
                <a:lnTo>
                  <a:pt x="1312751" y="1484313"/>
                </a:lnTo>
                <a:lnTo>
                  <a:pt x="1315926" y="1489393"/>
                </a:lnTo>
                <a:lnTo>
                  <a:pt x="1319418" y="1494791"/>
                </a:lnTo>
                <a:lnTo>
                  <a:pt x="1322910" y="1499871"/>
                </a:lnTo>
                <a:lnTo>
                  <a:pt x="1326719" y="1504951"/>
                </a:lnTo>
                <a:lnTo>
                  <a:pt x="1330528" y="1509713"/>
                </a:lnTo>
                <a:lnTo>
                  <a:pt x="1334655" y="1514158"/>
                </a:lnTo>
                <a:lnTo>
                  <a:pt x="1339100" y="1518603"/>
                </a:lnTo>
                <a:lnTo>
                  <a:pt x="1343544" y="1523048"/>
                </a:lnTo>
                <a:lnTo>
                  <a:pt x="1347988" y="1527176"/>
                </a:lnTo>
                <a:lnTo>
                  <a:pt x="1352432" y="1530986"/>
                </a:lnTo>
                <a:lnTo>
                  <a:pt x="1357512" y="1534796"/>
                </a:lnTo>
                <a:lnTo>
                  <a:pt x="1362591" y="1538288"/>
                </a:lnTo>
                <a:lnTo>
                  <a:pt x="1372749" y="1545273"/>
                </a:lnTo>
                <a:lnTo>
                  <a:pt x="1383543" y="1551941"/>
                </a:lnTo>
                <a:lnTo>
                  <a:pt x="1394336" y="1557656"/>
                </a:lnTo>
                <a:lnTo>
                  <a:pt x="1405129" y="1563688"/>
                </a:lnTo>
                <a:lnTo>
                  <a:pt x="1416240" y="1569086"/>
                </a:lnTo>
                <a:lnTo>
                  <a:pt x="1427986" y="1573848"/>
                </a:lnTo>
                <a:lnTo>
                  <a:pt x="1439731" y="1578611"/>
                </a:lnTo>
                <a:lnTo>
                  <a:pt x="1451477" y="1583056"/>
                </a:lnTo>
                <a:lnTo>
                  <a:pt x="1463540" y="1586866"/>
                </a:lnTo>
                <a:lnTo>
                  <a:pt x="1475921" y="1590358"/>
                </a:lnTo>
                <a:lnTo>
                  <a:pt x="1488619" y="1593216"/>
                </a:lnTo>
                <a:lnTo>
                  <a:pt x="1500999" y="1596073"/>
                </a:lnTo>
                <a:lnTo>
                  <a:pt x="1514015" y="1598613"/>
                </a:lnTo>
                <a:lnTo>
                  <a:pt x="1527348" y="1600201"/>
                </a:lnTo>
                <a:lnTo>
                  <a:pt x="1540363" y="1602106"/>
                </a:lnTo>
                <a:lnTo>
                  <a:pt x="1554331" y="1603058"/>
                </a:lnTo>
                <a:lnTo>
                  <a:pt x="1554331" y="1684973"/>
                </a:lnTo>
                <a:lnTo>
                  <a:pt x="1680359" y="1684973"/>
                </a:lnTo>
                <a:lnTo>
                  <a:pt x="1680359" y="1605916"/>
                </a:lnTo>
                <a:lnTo>
                  <a:pt x="1697819" y="1603693"/>
                </a:lnTo>
                <a:lnTo>
                  <a:pt x="1714326" y="1601471"/>
                </a:lnTo>
                <a:lnTo>
                  <a:pt x="1730516" y="1598613"/>
                </a:lnTo>
                <a:lnTo>
                  <a:pt x="1746071" y="1595121"/>
                </a:lnTo>
                <a:lnTo>
                  <a:pt x="1761626" y="1591628"/>
                </a:lnTo>
                <a:lnTo>
                  <a:pt x="1775912" y="1587818"/>
                </a:lnTo>
                <a:lnTo>
                  <a:pt x="1790197" y="1583373"/>
                </a:lnTo>
                <a:lnTo>
                  <a:pt x="1803212" y="1578293"/>
                </a:lnTo>
                <a:lnTo>
                  <a:pt x="1816228" y="1573531"/>
                </a:lnTo>
                <a:lnTo>
                  <a:pt x="1828926" y="1567816"/>
                </a:lnTo>
                <a:lnTo>
                  <a:pt x="1840672" y="1562101"/>
                </a:lnTo>
                <a:lnTo>
                  <a:pt x="1851782" y="1555751"/>
                </a:lnTo>
                <a:lnTo>
                  <a:pt x="1862576" y="1549083"/>
                </a:lnTo>
                <a:lnTo>
                  <a:pt x="1872734" y="1541781"/>
                </a:lnTo>
                <a:lnTo>
                  <a:pt x="1882575" y="1534478"/>
                </a:lnTo>
                <a:lnTo>
                  <a:pt x="1891464" y="1526858"/>
                </a:lnTo>
                <a:lnTo>
                  <a:pt x="1900035" y="1518286"/>
                </a:lnTo>
                <a:lnTo>
                  <a:pt x="1907971" y="1510031"/>
                </a:lnTo>
                <a:lnTo>
                  <a:pt x="1915590" y="1500823"/>
                </a:lnTo>
                <a:lnTo>
                  <a:pt x="1922256" y="1491616"/>
                </a:lnTo>
                <a:lnTo>
                  <a:pt x="1928605" y="1481773"/>
                </a:lnTo>
                <a:lnTo>
                  <a:pt x="1934319" y="1471613"/>
                </a:lnTo>
                <a:lnTo>
                  <a:pt x="1939716" y="1461136"/>
                </a:lnTo>
                <a:lnTo>
                  <a:pt x="1944160" y="1450341"/>
                </a:lnTo>
                <a:lnTo>
                  <a:pt x="1948287" y="1439228"/>
                </a:lnTo>
                <a:lnTo>
                  <a:pt x="1951779" y="1427798"/>
                </a:lnTo>
                <a:lnTo>
                  <a:pt x="1954954" y="1415416"/>
                </a:lnTo>
                <a:lnTo>
                  <a:pt x="1957493" y="1403351"/>
                </a:lnTo>
                <a:lnTo>
                  <a:pt x="1959398" y="1390333"/>
                </a:lnTo>
                <a:lnTo>
                  <a:pt x="1960985" y="1377633"/>
                </a:lnTo>
                <a:lnTo>
                  <a:pt x="1961620" y="1363981"/>
                </a:lnTo>
                <a:lnTo>
                  <a:pt x="1961938" y="1350011"/>
                </a:lnTo>
                <a:lnTo>
                  <a:pt x="1961620" y="1332866"/>
                </a:lnTo>
                <a:lnTo>
                  <a:pt x="1960985" y="1324611"/>
                </a:lnTo>
                <a:lnTo>
                  <a:pt x="1960350" y="1316038"/>
                </a:lnTo>
                <a:lnTo>
                  <a:pt x="1959398" y="1308418"/>
                </a:lnTo>
                <a:lnTo>
                  <a:pt x="1958128" y="1300481"/>
                </a:lnTo>
                <a:lnTo>
                  <a:pt x="1957176" y="1292861"/>
                </a:lnTo>
                <a:lnTo>
                  <a:pt x="1955271" y="1285558"/>
                </a:lnTo>
                <a:lnTo>
                  <a:pt x="1953684" y="1278256"/>
                </a:lnTo>
                <a:lnTo>
                  <a:pt x="1951779" y="1271271"/>
                </a:lnTo>
                <a:lnTo>
                  <a:pt x="1949875" y="1264286"/>
                </a:lnTo>
                <a:lnTo>
                  <a:pt x="1947335" y="1257618"/>
                </a:lnTo>
                <a:lnTo>
                  <a:pt x="1944795" y="1250951"/>
                </a:lnTo>
                <a:lnTo>
                  <a:pt x="1942256" y="1244601"/>
                </a:lnTo>
                <a:lnTo>
                  <a:pt x="1939081" y="1238251"/>
                </a:lnTo>
                <a:lnTo>
                  <a:pt x="1935907" y="1232536"/>
                </a:lnTo>
                <a:lnTo>
                  <a:pt x="1929240" y="1221106"/>
                </a:lnTo>
                <a:lnTo>
                  <a:pt x="1922256" y="1210311"/>
                </a:lnTo>
                <a:lnTo>
                  <a:pt x="1914637" y="1200151"/>
                </a:lnTo>
                <a:lnTo>
                  <a:pt x="1907019" y="1190626"/>
                </a:lnTo>
                <a:lnTo>
                  <a:pt x="1898448" y="1182053"/>
                </a:lnTo>
                <a:lnTo>
                  <a:pt x="1890194" y="1173798"/>
                </a:lnTo>
                <a:lnTo>
                  <a:pt x="1880988" y="1166178"/>
                </a:lnTo>
                <a:lnTo>
                  <a:pt x="1872099" y="1159510"/>
                </a:lnTo>
                <a:lnTo>
                  <a:pt x="1861306" y="1152843"/>
                </a:lnTo>
                <a:lnTo>
                  <a:pt x="1848608" y="1145223"/>
                </a:lnTo>
                <a:lnTo>
                  <a:pt x="1834005" y="1136968"/>
                </a:lnTo>
                <a:lnTo>
                  <a:pt x="1817180" y="1128078"/>
                </a:lnTo>
                <a:lnTo>
                  <a:pt x="1798451" y="1118553"/>
                </a:lnTo>
                <a:lnTo>
                  <a:pt x="1777499" y="1108075"/>
                </a:lnTo>
                <a:lnTo>
                  <a:pt x="1754642" y="1097280"/>
                </a:lnTo>
                <a:lnTo>
                  <a:pt x="1729881" y="1085215"/>
                </a:lnTo>
                <a:lnTo>
                  <a:pt x="1700358" y="1071880"/>
                </a:lnTo>
                <a:lnTo>
                  <a:pt x="1674327" y="1059180"/>
                </a:lnTo>
                <a:lnTo>
                  <a:pt x="1651471" y="1047750"/>
                </a:lnTo>
                <a:lnTo>
                  <a:pt x="1631472" y="1037590"/>
                </a:lnTo>
                <a:lnTo>
                  <a:pt x="1614329" y="1028383"/>
                </a:lnTo>
                <a:lnTo>
                  <a:pt x="1600679" y="1020445"/>
                </a:lnTo>
                <a:lnTo>
                  <a:pt x="1589568" y="1013778"/>
                </a:lnTo>
                <a:lnTo>
                  <a:pt x="1581949" y="1008380"/>
                </a:lnTo>
                <a:lnTo>
                  <a:pt x="1578775" y="1005840"/>
                </a:lnTo>
                <a:lnTo>
                  <a:pt x="1575918" y="1002665"/>
                </a:lnTo>
                <a:lnTo>
                  <a:pt x="1573378" y="999808"/>
                </a:lnTo>
                <a:lnTo>
                  <a:pt x="1570838" y="996315"/>
                </a:lnTo>
                <a:lnTo>
                  <a:pt x="1568299" y="992823"/>
                </a:lnTo>
                <a:lnTo>
                  <a:pt x="1566394" y="989013"/>
                </a:lnTo>
                <a:lnTo>
                  <a:pt x="1564489" y="985203"/>
                </a:lnTo>
                <a:lnTo>
                  <a:pt x="1562902" y="981075"/>
                </a:lnTo>
                <a:lnTo>
                  <a:pt x="1560998" y="976630"/>
                </a:lnTo>
                <a:lnTo>
                  <a:pt x="1560045" y="971868"/>
                </a:lnTo>
                <a:lnTo>
                  <a:pt x="1559093" y="967105"/>
                </a:lnTo>
                <a:lnTo>
                  <a:pt x="1557823" y="962025"/>
                </a:lnTo>
                <a:lnTo>
                  <a:pt x="1557188" y="956310"/>
                </a:lnTo>
                <a:lnTo>
                  <a:pt x="1556871" y="950595"/>
                </a:lnTo>
                <a:lnTo>
                  <a:pt x="1556236" y="938848"/>
                </a:lnTo>
                <a:lnTo>
                  <a:pt x="1556553" y="931863"/>
                </a:lnTo>
                <a:lnTo>
                  <a:pt x="1557188" y="924878"/>
                </a:lnTo>
                <a:lnTo>
                  <a:pt x="1557823" y="918528"/>
                </a:lnTo>
                <a:lnTo>
                  <a:pt x="1559410" y="913130"/>
                </a:lnTo>
                <a:lnTo>
                  <a:pt x="1560998" y="907415"/>
                </a:lnTo>
                <a:lnTo>
                  <a:pt x="1563537" y="902653"/>
                </a:lnTo>
                <a:lnTo>
                  <a:pt x="1566077" y="898525"/>
                </a:lnTo>
                <a:lnTo>
                  <a:pt x="1568616" y="894398"/>
                </a:lnTo>
                <a:lnTo>
                  <a:pt x="1572108" y="890905"/>
                </a:lnTo>
                <a:lnTo>
                  <a:pt x="1575600" y="888048"/>
                </a:lnTo>
                <a:lnTo>
                  <a:pt x="1579727" y="885190"/>
                </a:lnTo>
                <a:lnTo>
                  <a:pt x="1584489" y="882968"/>
                </a:lnTo>
                <a:lnTo>
                  <a:pt x="1589251" y="881698"/>
                </a:lnTo>
                <a:lnTo>
                  <a:pt x="1594647" y="880745"/>
                </a:lnTo>
                <a:lnTo>
                  <a:pt x="1600361" y="879793"/>
                </a:lnTo>
                <a:lnTo>
                  <a:pt x="1606393" y="879475"/>
                </a:lnTo>
                <a:lnTo>
                  <a:pt x="1613694" y="879793"/>
                </a:lnTo>
                <a:lnTo>
                  <a:pt x="1620678" y="880745"/>
                </a:lnTo>
                <a:lnTo>
                  <a:pt x="1626710" y="882015"/>
                </a:lnTo>
                <a:lnTo>
                  <a:pt x="1632106" y="883920"/>
                </a:lnTo>
                <a:lnTo>
                  <a:pt x="1636551" y="886143"/>
                </a:lnTo>
                <a:lnTo>
                  <a:pt x="1640995" y="889318"/>
                </a:lnTo>
                <a:lnTo>
                  <a:pt x="1642582" y="890905"/>
                </a:lnTo>
                <a:lnTo>
                  <a:pt x="1644487" y="892810"/>
                </a:lnTo>
                <a:lnTo>
                  <a:pt x="1645757" y="894715"/>
                </a:lnTo>
                <a:lnTo>
                  <a:pt x="1647027" y="896620"/>
                </a:lnTo>
                <a:lnTo>
                  <a:pt x="1649249" y="901700"/>
                </a:lnTo>
                <a:lnTo>
                  <a:pt x="1651471" y="907733"/>
                </a:lnTo>
                <a:lnTo>
                  <a:pt x="1652741" y="915035"/>
                </a:lnTo>
                <a:lnTo>
                  <a:pt x="1654011" y="923608"/>
                </a:lnTo>
                <a:lnTo>
                  <a:pt x="1655280" y="933450"/>
                </a:lnTo>
                <a:lnTo>
                  <a:pt x="1655915" y="944245"/>
                </a:lnTo>
                <a:lnTo>
                  <a:pt x="1656233" y="956310"/>
                </a:lnTo>
                <a:lnTo>
                  <a:pt x="1656550" y="969645"/>
                </a:lnTo>
                <a:lnTo>
                  <a:pt x="1656550" y="1004570"/>
                </a:lnTo>
                <a:lnTo>
                  <a:pt x="1930193" y="1004570"/>
                </a:lnTo>
                <a:lnTo>
                  <a:pt x="1932097" y="981393"/>
                </a:lnTo>
                <a:lnTo>
                  <a:pt x="1932732" y="972503"/>
                </a:lnTo>
                <a:lnTo>
                  <a:pt x="1932732" y="964883"/>
                </a:lnTo>
                <a:lnTo>
                  <a:pt x="1932732" y="953453"/>
                </a:lnTo>
                <a:lnTo>
                  <a:pt x="1932097" y="942340"/>
                </a:lnTo>
                <a:lnTo>
                  <a:pt x="1930510" y="931545"/>
                </a:lnTo>
                <a:lnTo>
                  <a:pt x="1928923" y="920750"/>
                </a:lnTo>
                <a:lnTo>
                  <a:pt x="1926701" y="910590"/>
                </a:lnTo>
                <a:lnTo>
                  <a:pt x="1923844" y="900748"/>
                </a:lnTo>
                <a:lnTo>
                  <a:pt x="1920987" y="891223"/>
                </a:lnTo>
                <a:lnTo>
                  <a:pt x="1916860" y="881698"/>
                </a:lnTo>
                <a:lnTo>
                  <a:pt x="1912733" y="873125"/>
                </a:lnTo>
                <a:lnTo>
                  <a:pt x="1908288" y="864235"/>
                </a:lnTo>
                <a:lnTo>
                  <a:pt x="1903209" y="855980"/>
                </a:lnTo>
                <a:lnTo>
                  <a:pt x="1897495" y="847725"/>
                </a:lnTo>
                <a:lnTo>
                  <a:pt x="1891146" y="840105"/>
                </a:lnTo>
                <a:lnTo>
                  <a:pt x="1884480" y="832485"/>
                </a:lnTo>
                <a:lnTo>
                  <a:pt x="1877496" y="825500"/>
                </a:lnTo>
                <a:lnTo>
                  <a:pt x="1869877" y="818833"/>
                </a:lnTo>
                <a:lnTo>
                  <a:pt x="1861623" y="812165"/>
                </a:lnTo>
                <a:lnTo>
                  <a:pt x="1853370" y="806450"/>
                </a:lnTo>
                <a:lnTo>
                  <a:pt x="1844163" y="800418"/>
                </a:lnTo>
                <a:lnTo>
                  <a:pt x="1834322" y="795020"/>
                </a:lnTo>
                <a:lnTo>
                  <a:pt x="1824164" y="789623"/>
                </a:lnTo>
                <a:lnTo>
                  <a:pt x="1813688" y="784860"/>
                </a:lnTo>
                <a:lnTo>
                  <a:pt x="1802577" y="780098"/>
                </a:lnTo>
                <a:lnTo>
                  <a:pt x="1790832" y="775970"/>
                </a:lnTo>
                <a:lnTo>
                  <a:pt x="1779086" y="772160"/>
                </a:lnTo>
                <a:lnTo>
                  <a:pt x="1766388" y="768350"/>
                </a:lnTo>
                <a:lnTo>
                  <a:pt x="1753055" y="765175"/>
                </a:lnTo>
                <a:lnTo>
                  <a:pt x="1739405" y="762000"/>
                </a:lnTo>
                <a:lnTo>
                  <a:pt x="1725754" y="759778"/>
                </a:lnTo>
                <a:lnTo>
                  <a:pt x="1710834" y="757238"/>
                </a:lnTo>
                <a:lnTo>
                  <a:pt x="1695914" y="755015"/>
                </a:lnTo>
                <a:lnTo>
                  <a:pt x="1680359" y="753428"/>
                </a:lnTo>
                <a:lnTo>
                  <a:pt x="1680359" y="686118"/>
                </a:lnTo>
                <a:lnTo>
                  <a:pt x="1554331" y="686118"/>
                </a:lnTo>
                <a:close/>
                <a:moveTo>
                  <a:pt x="1619408" y="0"/>
                </a:moveTo>
                <a:lnTo>
                  <a:pt x="2640012" y="871220"/>
                </a:lnTo>
                <a:lnTo>
                  <a:pt x="2113362" y="871220"/>
                </a:lnTo>
                <a:lnTo>
                  <a:pt x="2274944" y="1871663"/>
                </a:lnTo>
                <a:lnTo>
                  <a:pt x="963555" y="1871663"/>
                </a:lnTo>
                <a:lnTo>
                  <a:pt x="1103234" y="871220"/>
                </a:lnTo>
                <a:lnTo>
                  <a:pt x="598487" y="871220"/>
                </a:lnTo>
                <a:lnTo>
                  <a:pt x="1619408" y="0"/>
                </a:lnTo>
                <a:close/>
              </a:path>
            </a:pathLst>
          </a:custGeom>
          <a:solidFill>
            <a:srgbClr val="DB535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75079" y="1773238"/>
          <a:ext cx="9641842" cy="304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06"/>
                <a:gridCol w="1377406"/>
                <a:gridCol w="1377406"/>
                <a:gridCol w="1377406"/>
                <a:gridCol w="1377406"/>
                <a:gridCol w="1377406"/>
                <a:gridCol w="1377406"/>
              </a:tblGrid>
              <a:tr h="507101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Project 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2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DB53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zh-CN" altLang="en-US" dirty="0">
                        <a:solidFill>
                          <a:srgbClr val="DB53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4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zh-CN" alt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507101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Data 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66564" y="5013325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18565" y="5189614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74080" y="5012690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44336" y="5189614"/>
            <a:ext cx="403034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Lorem ipsum dolor sit amet, consectetur adipiscing elit. </a:t>
            </a:r>
            <a:endParaRPr lang="zh-CN" altLang="en-US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6975" y="1204748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Click To Add Your Text</a:t>
            </a:r>
            <a:endParaRPr lang="zh-CN" altLang="en-US" sz="2000" b="1" dirty="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86" y="30480"/>
            <a:ext cx="448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Click To Add Your Title</a:t>
            </a:r>
            <a:endParaRPr lang="zh-CN" altLang="en-US" sz="2800" b="1" dirty="0">
              <a:solidFill>
                <a:srgbClr val="595959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2623</Words>
  <Application>WPS 演示</Application>
  <PresentationFormat>宽屏</PresentationFormat>
  <Paragraphs>280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幼圆</vt:lpstr>
      <vt:lpstr>Broadway</vt:lpstr>
      <vt:lpstr>微软雅黑</vt:lpstr>
      <vt:lpstr>造字工房悦黑体验版常规体</vt:lpstr>
      <vt:lpstr>Calibri</vt:lpstr>
      <vt:lpstr>Arial Unicode MS</vt:lpstr>
      <vt:lpstr>Calibri Light</vt:lpstr>
      <vt:lpstr>黑体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http://www.loveppt.com/</dc:creator>
  <cp:lastModifiedBy>kwl6163com</cp:lastModifiedBy>
  <cp:revision>39</cp:revision>
  <dcterms:created xsi:type="dcterms:W3CDTF">2015-08-26T08:47:00Z</dcterms:created>
  <dcterms:modified xsi:type="dcterms:W3CDTF">2018-09-04T01:23:10Z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