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Lst>
  <p:notesMasterIdLst>
    <p:notesMasterId r:id="rId17"/>
  </p:notesMasterIdLst>
  <p:sldIdLst>
    <p:sldId id="257" r:id="rId16"/>
    <p:sldId id="258" r:id="rId18"/>
    <p:sldId id="259" r:id="rId19"/>
    <p:sldId id="260" r:id="rId20"/>
    <p:sldId id="263" r:id="rId21"/>
    <p:sldId id="266" r:id="rId22"/>
    <p:sldId id="268" r:id="rId23"/>
    <p:sldId id="289" r:id="rId24"/>
    <p:sldId id="284" r:id="rId25"/>
    <p:sldId id="290" r:id="rId26"/>
    <p:sldId id="267" r:id="rId27"/>
    <p:sldId id="271" r:id="rId28"/>
    <p:sldId id="287" r:id="rId29"/>
    <p:sldId id="275" r:id="rId30"/>
    <p:sldId id="285" r:id="rId31"/>
    <p:sldId id="265" r:id="rId32"/>
    <p:sldId id="269" r:id="rId33"/>
    <p:sldId id="274" r:id="rId34"/>
    <p:sldId id="288" r:id="rId35"/>
    <p:sldId id="276" r:id="rId36"/>
    <p:sldId id="282" r:id="rId37"/>
    <p:sldId id="286" r:id="rId38"/>
    <p:sldId id="272" r:id="rId39"/>
    <p:sldId id="273" r:id="rId40"/>
    <p:sldId id="298" r:id="rId41"/>
    <p:sldId id="279" r:id="rId42"/>
    <p:sldId id="294" r:id="rId43"/>
    <p:sldId id="283" r:id="rId44"/>
    <p:sldId id="310" r:id="rId4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D57"/>
    <a:srgbClr val="F47264"/>
    <a:srgbClr val="F8D35E"/>
    <a:srgbClr val="7CC8EC"/>
    <a:srgbClr val="C4E0E2"/>
    <a:srgbClr val="498C85"/>
    <a:srgbClr val="EF9122"/>
    <a:srgbClr val="CB4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2" d="100"/>
          <a:sy n="102" d="100"/>
        </p:scale>
        <p:origin x="-2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29.xml"/><Relationship Id="rId44" Type="http://schemas.openxmlformats.org/officeDocument/2006/relationships/slide" Target="slides/slide28.xml"/><Relationship Id="rId43" Type="http://schemas.openxmlformats.org/officeDocument/2006/relationships/slide" Target="slides/slide27.xml"/><Relationship Id="rId42" Type="http://schemas.openxmlformats.org/officeDocument/2006/relationships/slide" Target="slides/slide26.xml"/><Relationship Id="rId41" Type="http://schemas.openxmlformats.org/officeDocument/2006/relationships/slide" Target="slides/slide25.xml"/><Relationship Id="rId40" Type="http://schemas.openxmlformats.org/officeDocument/2006/relationships/slide" Target="slides/slide24.xml"/><Relationship Id="rId4" Type="http://schemas.openxmlformats.org/officeDocument/2006/relationships/slideMaster" Target="slideMasters/slideMaster3.xml"/><Relationship Id="rId39" Type="http://schemas.openxmlformats.org/officeDocument/2006/relationships/slide" Target="slides/slide23.xml"/><Relationship Id="rId38" Type="http://schemas.openxmlformats.org/officeDocument/2006/relationships/slide" Target="slides/slide22.xml"/><Relationship Id="rId37" Type="http://schemas.openxmlformats.org/officeDocument/2006/relationships/slide" Target="slides/slide21.xml"/><Relationship Id="rId36" Type="http://schemas.openxmlformats.org/officeDocument/2006/relationships/slide" Target="slides/slide20.xml"/><Relationship Id="rId35" Type="http://schemas.openxmlformats.org/officeDocument/2006/relationships/slide" Target="slides/slide19.xml"/><Relationship Id="rId34" Type="http://schemas.openxmlformats.org/officeDocument/2006/relationships/slide" Target="slides/slide18.xml"/><Relationship Id="rId33" Type="http://schemas.openxmlformats.org/officeDocument/2006/relationships/slide" Target="slides/slide17.xml"/><Relationship Id="rId32" Type="http://schemas.openxmlformats.org/officeDocument/2006/relationships/slide" Target="slides/slide16.xml"/><Relationship Id="rId31" Type="http://schemas.openxmlformats.org/officeDocument/2006/relationships/slide" Target="slides/slide15.xml"/><Relationship Id="rId30" Type="http://schemas.openxmlformats.org/officeDocument/2006/relationships/slide" Target="slides/slide14.xml"/><Relationship Id="rId3" Type="http://schemas.openxmlformats.org/officeDocument/2006/relationships/slideMaster" Target="slideMasters/slideMaster2.xml"/><Relationship Id="rId29" Type="http://schemas.openxmlformats.org/officeDocument/2006/relationships/slide" Target="slides/slide13.xml"/><Relationship Id="rId28" Type="http://schemas.openxmlformats.org/officeDocument/2006/relationships/slide" Target="slides/slide12.xml"/><Relationship Id="rId27" Type="http://schemas.openxmlformats.org/officeDocument/2006/relationships/slide" Target="slides/slide11.xml"/><Relationship Id="rId26" Type="http://schemas.openxmlformats.org/officeDocument/2006/relationships/slide" Target="slides/slide10.xml"/><Relationship Id="rId25" Type="http://schemas.openxmlformats.org/officeDocument/2006/relationships/slide" Target="slides/slide9.xml"/><Relationship Id="rId24" Type="http://schemas.openxmlformats.org/officeDocument/2006/relationships/slide" Target="slides/slide8.xml"/><Relationship Id="rId23" Type="http://schemas.openxmlformats.org/officeDocument/2006/relationships/slide" Target="slides/slide7.xml"/><Relationship Id="rId22" Type="http://schemas.openxmlformats.org/officeDocument/2006/relationships/slide" Target="slides/slide6.xml"/><Relationship Id="rId21" Type="http://schemas.openxmlformats.org/officeDocument/2006/relationships/slide" Target="slides/slide5.xml"/><Relationship Id="rId20" Type="http://schemas.openxmlformats.org/officeDocument/2006/relationships/slide" Target="slides/slide4.xml"/><Relationship Id="rId2" Type="http://schemas.openxmlformats.org/officeDocument/2006/relationships/theme" Target="theme/theme1.xml"/><Relationship Id="rId19" Type="http://schemas.openxmlformats.org/officeDocument/2006/relationships/slide" Target="slides/slide3.xml"/><Relationship Id="rId18" Type="http://schemas.openxmlformats.org/officeDocument/2006/relationships/slide" Target="slides/slide2.xml"/><Relationship Id="rId17" Type="http://schemas.openxmlformats.org/officeDocument/2006/relationships/notesMaster" Target="notesMasters/notesMaster1.xml"/><Relationship Id="rId16" Type="http://schemas.openxmlformats.org/officeDocument/2006/relationships/slide" Target="slides/slide1.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4036" name="幻灯片图像占位符 3"/>
          <p:cNvSpPr>
            <a:spLocks noGrp="1"/>
          </p:cNvSpPr>
          <p:nvPr>
            <p:ph type="sldImg" idx="2"/>
          </p:nvPr>
        </p:nvSpPr>
        <p:spPr>
          <a:xfrm>
            <a:off x="685800" y="1143000"/>
            <a:ext cx="5486400" cy="3086100"/>
          </a:xfrm>
          <a:prstGeom prst="rect">
            <a:avLst/>
          </a:prstGeom>
          <a:noFill/>
          <a:ln w="12700">
            <a:noFill/>
          </a:ln>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366" name="页脚占位符 5"/>
          <p:cNvSpPr>
            <a:spLocks noGrp="1" noChangeArrowheads="1"/>
          </p:cNvSpPr>
          <p:nvPr>
            <p:ph type="ftr" sz="quarter" idx="4"/>
          </p:nvPr>
        </p:nvSpPr>
        <p:spPr bwMode="auto">
          <a:xfrm>
            <a:off x="0"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367" name="灯片编号占位符 6"/>
          <p:cNvSpPr>
            <a:spLocks noGrp="1" noChangeArrowheads="1"/>
          </p:cNvSpPr>
          <p:nvPr>
            <p:ph type="sldNum" sz="quarter" idx="5"/>
          </p:nvPr>
        </p:nvSpPr>
        <p:spPr bwMode="auto">
          <a:xfrm>
            <a:off x="3884613"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ln w="12700"/>
        </p:spPr>
        <p:txBody>
          <a:bodyPr wrap="square" lIns="91440" tIns="45720" rIns="91440" bIns="45720" anchor="t"/>
          <a:p>
            <a:pPr lvl="0" eaLnBrk="1" hangingPunct="1">
              <a:spcBef>
                <a:spcPct val="0"/>
              </a:spcBef>
            </a:pPr>
            <a:r>
              <a:rPr lang="zh-CN" altLang="en-US" dirty="0"/>
              <a:t>封面上别追字体为：方正呐喊体  教程在最后一页。如果您觉得麻烦，可以用微软雅黑字体代替   。公交车追我，字体为：方正正中黑简体</a:t>
            </a:r>
            <a:endParaRPr lang="zh-CN" altLang="en-US" dirty="0"/>
          </a:p>
        </p:txBody>
      </p:sp>
      <p:sp>
        <p:nvSpPr>
          <p:cNvPr id="45060"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ln w="12700"/>
        </p:spPr>
        <p:txBody>
          <a:bodyPr wrap="square" lIns="91440" tIns="45720" rIns="91440" bIns="45720" anchor="t"/>
          <a:p>
            <a:pPr lvl="0" eaLnBrk="1" hangingPunct="1">
              <a:spcBef>
                <a:spcPct val="0"/>
              </a:spcBef>
            </a:pPr>
            <a:r>
              <a:rPr lang="zh-CN" altLang="en-US" dirty="0"/>
              <a:t>封面上别追字体为：方正呐喊体  教程在最后一页。如果您觉得麻烦，可以用微软雅黑字体代替   。公交车追我，字体为：方正正中黑简体</a:t>
            </a:r>
            <a:endParaRPr lang="zh-CN" altLang="en-US" dirty="0"/>
          </a:p>
        </p:txBody>
      </p:sp>
      <p:sp>
        <p:nvSpPr>
          <p:cNvPr id="46084" name="灯片编号占位符 3"/>
          <p:cNvSpPr txBox="1">
            <a:spLocks noGrp="1"/>
          </p:cNvSpP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3.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43"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488AE-D0AB-497C-9722-0C3667CE7A0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1267"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C0A804-9599-4DE2-9528-EE2BC3D60B18}"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2291"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D3D8791-4759-4F41-8BD9-743737E6DAD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314"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3315"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62D6118-4248-4547-9944-E915446AECD7}"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338"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4339"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7B5D6E3-2460-4754-AB6F-1F05FF12C255}"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4F18F11-CCCB-4BB6-BA00-C084D184993B}"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latin typeface="Arial" panose="020B0604020202020204" pitchFamily="34" charset="0"/>
              </a:defRPr>
            </a:lvl1pPr>
          </a:lstStyle>
          <a:p>
            <a:pPr lvl="0" eaLnBrk="1" hangingPunct="1"/>
            <a:fld id="{9A0DB2DC-4C9A-4742-B13C-FB6460FD3503}" type="slidenum">
              <a:rPr lang="zh-CN" altLang="en-US" dirty="0"/>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9F8EC4A-2443-4AC9-9F79-F502370A89F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5123"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8478C19-4055-46E4-B701-02DF238E6622}"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716D9A0-F7B6-4723-8590-0C0DE0D99BBC}"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7171"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F378BE7-9FDA-49A3-8A98-70449E24A39B}"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8195"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4FB2470-9C1A-4702-96C7-4059A0EC7183}"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9219"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CC9DDF-708E-4235-A39D-A0409315B8F4}" type="datetime1">
              <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advTm="3000"/>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7.emf"/><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8.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8.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30.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15362" name="组合 216"/>
          <p:cNvGrpSpPr/>
          <p:nvPr/>
        </p:nvGrpSpPr>
        <p:grpSpPr>
          <a:xfrm>
            <a:off x="-631825" y="5173663"/>
            <a:ext cx="3594100" cy="1730375"/>
            <a:chOff x="0" y="0"/>
            <a:chExt cx="3594101" cy="1730375"/>
          </a:xfrm>
        </p:grpSpPr>
        <p:sp>
          <p:nvSpPr>
            <p:cNvPr id="15466" name="Freeform 59"/>
            <p:cNvSpPr/>
            <p:nvPr/>
          </p:nvSpPr>
          <p:spPr>
            <a:xfrm>
              <a:off x="2824163" y="520700"/>
              <a:ext cx="769938" cy="885825"/>
            </a:xfrm>
            <a:custGeom>
              <a:avLst/>
              <a:gdLst/>
              <a:ahLst/>
              <a:cxnLst>
                <a:cxn ang="0">
                  <a:pos x="769938" y="806450"/>
                </a:cxn>
                <a:cxn ang="0">
                  <a:pos x="428625" y="0"/>
                </a:cxn>
                <a:cxn ang="0">
                  <a:pos x="0" y="671513"/>
                </a:cxn>
                <a:cxn ang="0">
                  <a:pos x="763588" y="885825"/>
                </a:cxn>
                <a:cxn ang="0">
                  <a:pos x="769938" y="806450"/>
                </a:cxn>
              </a:cxnLst>
              <a:pathLst>
                <a:path w="485" h="558">
                  <a:moveTo>
                    <a:pt x="485" y="508"/>
                  </a:moveTo>
                  <a:lnTo>
                    <a:pt x="270" y="0"/>
                  </a:lnTo>
                  <a:lnTo>
                    <a:pt x="0" y="423"/>
                  </a:lnTo>
                  <a:lnTo>
                    <a:pt x="481" y="558"/>
                  </a:lnTo>
                  <a:lnTo>
                    <a:pt x="485" y="508"/>
                  </a:lnTo>
                  <a:close/>
                </a:path>
              </a:pathLst>
            </a:custGeom>
            <a:solidFill>
              <a:srgbClr val="5DA28D">
                <a:alpha val="100000"/>
              </a:srgbClr>
            </a:solidFill>
            <a:ln w="9525">
              <a:noFill/>
            </a:ln>
          </p:spPr>
          <p:txBody>
            <a:bodyPr/>
            <a:p>
              <a:endParaRPr lang="zh-CN" altLang="en-US"/>
            </a:p>
          </p:txBody>
        </p:sp>
        <p:sp>
          <p:nvSpPr>
            <p:cNvPr id="15467" name="Freeform 60"/>
            <p:cNvSpPr/>
            <p:nvPr/>
          </p:nvSpPr>
          <p:spPr>
            <a:xfrm>
              <a:off x="0" y="11112"/>
              <a:ext cx="1447800" cy="1674813"/>
            </a:xfrm>
            <a:custGeom>
              <a:avLst/>
              <a:gdLst/>
              <a:ahLst/>
              <a:cxnLst>
                <a:cxn ang="0">
                  <a:pos x="0" y="1674813"/>
                </a:cxn>
                <a:cxn ang="0">
                  <a:pos x="642938" y="0"/>
                </a:cxn>
                <a:cxn ang="0">
                  <a:pos x="1447800" y="1096963"/>
                </a:cxn>
                <a:cxn ang="0">
                  <a:pos x="0" y="1674813"/>
                </a:cxn>
              </a:cxnLst>
              <a:pathLst>
                <a:path w="912" h="1055">
                  <a:moveTo>
                    <a:pt x="0" y="1055"/>
                  </a:moveTo>
                  <a:lnTo>
                    <a:pt x="405" y="0"/>
                  </a:lnTo>
                  <a:lnTo>
                    <a:pt x="912" y="691"/>
                  </a:lnTo>
                  <a:lnTo>
                    <a:pt x="0" y="1055"/>
                  </a:lnTo>
                  <a:close/>
                </a:path>
              </a:pathLst>
            </a:custGeom>
            <a:solidFill>
              <a:srgbClr val="5DA28D">
                <a:alpha val="100000"/>
              </a:srgbClr>
            </a:solidFill>
            <a:ln w="9525">
              <a:noFill/>
            </a:ln>
          </p:spPr>
          <p:txBody>
            <a:bodyPr/>
            <a:p>
              <a:endParaRPr lang="zh-CN" altLang="en-US"/>
            </a:p>
          </p:txBody>
        </p:sp>
        <p:sp>
          <p:nvSpPr>
            <p:cNvPr id="15468" name="Freeform 61"/>
            <p:cNvSpPr/>
            <p:nvPr/>
          </p:nvSpPr>
          <p:spPr>
            <a:xfrm>
              <a:off x="898525" y="301625"/>
              <a:ext cx="1763713" cy="1428750"/>
            </a:xfrm>
            <a:custGeom>
              <a:avLst/>
              <a:gdLst/>
              <a:ahLst/>
              <a:cxnLst>
                <a:cxn ang="0">
                  <a:pos x="0" y="1403350"/>
                </a:cxn>
                <a:cxn ang="0">
                  <a:pos x="868363" y="0"/>
                </a:cxn>
                <a:cxn ang="0">
                  <a:pos x="1763713" y="1428750"/>
                </a:cxn>
                <a:cxn ang="0">
                  <a:pos x="0" y="1403350"/>
                </a:cxn>
              </a:cxnLst>
              <a:pathLst>
                <a:path w="1111" h="900">
                  <a:moveTo>
                    <a:pt x="0" y="884"/>
                  </a:moveTo>
                  <a:lnTo>
                    <a:pt x="547" y="0"/>
                  </a:lnTo>
                  <a:lnTo>
                    <a:pt x="1111" y="900"/>
                  </a:lnTo>
                  <a:lnTo>
                    <a:pt x="0" y="884"/>
                  </a:lnTo>
                  <a:close/>
                </a:path>
              </a:pathLst>
            </a:custGeom>
            <a:solidFill>
              <a:srgbClr val="5DA28D">
                <a:alpha val="100000"/>
              </a:srgbClr>
            </a:solidFill>
            <a:ln w="9525">
              <a:noFill/>
            </a:ln>
          </p:spPr>
          <p:txBody>
            <a:bodyPr/>
            <a:p>
              <a:endParaRPr lang="zh-CN" altLang="en-US"/>
            </a:p>
          </p:txBody>
        </p:sp>
        <p:sp>
          <p:nvSpPr>
            <p:cNvPr id="15469" name="Freeform 62"/>
            <p:cNvSpPr/>
            <p:nvPr/>
          </p:nvSpPr>
          <p:spPr>
            <a:xfrm>
              <a:off x="1920875" y="0"/>
              <a:ext cx="1628775" cy="1406525"/>
            </a:xfrm>
            <a:custGeom>
              <a:avLst/>
              <a:gdLst/>
              <a:ahLst/>
              <a:cxnLst>
                <a:cxn ang="0">
                  <a:pos x="0" y="1384300"/>
                </a:cxn>
                <a:cxn ang="0">
                  <a:pos x="835025" y="0"/>
                </a:cxn>
                <a:cxn ang="0">
                  <a:pos x="1628775" y="1406525"/>
                </a:cxn>
                <a:cxn ang="0">
                  <a:pos x="0" y="1384300"/>
                </a:cxn>
              </a:cxnLst>
              <a:pathLst>
                <a:path w="1026" h="886">
                  <a:moveTo>
                    <a:pt x="0" y="872"/>
                  </a:moveTo>
                  <a:lnTo>
                    <a:pt x="526" y="0"/>
                  </a:lnTo>
                  <a:lnTo>
                    <a:pt x="1026" y="886"/>
                  </a:lnTo>
                  <a:lnTo>
                    <a:pt x="0" y="872"/>
                  </a:lnTo>
                  <a:close/>
                </a:path>
              </a:pathLst>
            </a:custGeom>
            <a:solidFill>
              <a:srgbClr val="5DA28D">
                <a:alpha val="100000"/>
              </a:srgbClr>
            </a:solidFill>
            <a:ln w="9525">
              <a:noFill/>
            </a:ln>
          </p:spPr>
          <p:txBody>
            <a:bodyPr/>
            <a:p>
              <a:endParaRPr lang="zh-CN" altLang="en-US"/>
            </a:p>
          </p:txBody>
        </p:sp>
        <p:sp>
          <p:nvSpPr>
            <p:cNvPr id="15470" name="Freeform 63"/>
            <p:cNvSpPr/>
            <p:nvPr/>
          </p:nvSpPr>
          <p:spPr>
            <a:xfrm>
              <a:off x="642938" y="11112"/>
              <a:ext cx="739775" cy="1447800"/>
            </a:xfrm>
            <a:custGeom>
              <a:avLst/>
              <a:gdLst/>
              <a:ahLst/>
              <a:cxnLst>
                <a:cxn ang="0">
                  <a:pos x="0" y="0"/>
                </a:cxn>
                <a:cxn ang="0">
                  <a:pos x="608343" y="1417638"/>
                </a:cxn>
                <a:cxn ang="0">
                  <a:pos x="739775" y="957659"/>
                </a:cxn>
                <a:cxn ang="0">
                  <a:pos x="0" y="0"/>
                </a:cxn>
              </a:cxnLst>
              <a:pathLst>
                <a:path w="197" h="384">
                  <a:moveTo>
                    <a:pt x="0" y="0"/>
                  </a:moveTo>
                  <a:cubicBezTo>
                    <a:pt x="0" y="0"/>
                    <a:pt x="161" y="368"/>
                    <a:pt x="162" y="376"/>
                  </a:cubicBezTo>
                  <a:cubicBezTo>
                    <a:pt x="164" y="384"/>
                    <a:pt x="197" y="254"/>
                    <a:pt x="197" y="254"/>
                  </a:cubicBezTo>
                  <a:lnTo>
                    <a:pt x="0" y="0"/>
                  </a:lnTo>
                  <a:close/>
                </a:path>
              </a:pathLst>
            </a:custGeom>
            <a:solidFill>
              <a:srgbClr val="222725">
                <a:alpha val="100000"/>
              </a:srgbClr>
            </a:solidFill>
            <a:ln w="9525">
              <a:noFill/>
            </a:ln>
          </p:spPr>
          <p:txBody>
            <a:bodyPr/>
            <a:p>
              <a:endParaRPr lang="zh-CN" altLang="en-US"/>
            </a:p>
          </p:txBody>
        </p:sp>
        <p:sp>
          <p:nvSpPr>
            <p:cNvPr id="15471" name="Freeform 64"/>
            <p:cNvSpPr/>
            <p:nvPr/>
          </p:nvSpPr>
          <p:spPr>
            <a:xfrm>
              <a:off x="1766888" y="301625"/>
              <a:ext cx="409575" cy="1017588"/>
            </a:xfrm>
            <a:custGeom>
              <a:avLst/>
              <a:gdLst/>
              <a:ahLst/>
              <a:cxnLst>
                <a:cxn ang="0">
                  <a:pos x="0" y="0"/>
                </a:cxn>
                <a:cxn ang="0">
                  <a:pos x="409575" y="644525"/>
                </a:cxn>
                <a:cxn ang="0">
                  <a:pos x="192088" y="1017588"/>
                </a:cxn>
                <a:cxn ang="0">
                  <a:pos x="0" y="0"/>
                </a:cxn>
              </a:cxnLst>
              <a:pathLst>
                <a:path w="258" h="641">
                  <a:moveTo>
                    <a:pt x="0" y="0"/>
                  </a:moveTo>
                  <a:lnTo>
                    <a:pt x="258" y="406"/>
                  </a:lnTo>
                  <a:lnTo>
                    <a:pt x="121" y="641"/>
                  </a:lnTo>
                  <a:lnTo>
                    <a:pt x="0" y="0"/>
                  </a:lnTo>
                  <a:close/>
                </a:path>
              </a:pathLst>
            </a:custGeom>
            <a:solidFill>
              <a:srgbClr val="222725">
                <a:alpha val="100000"/>
              </a:srgbClr>
            </a:solidFill>
            <a:ln w="9525">
              <a:noFill/>
            </a:ln>
          </p:spPr>
          <p:txBody>
            <a:bodyPr/>
            <a:p>
              <a:endParaRPr lang="zh-CN" altLang="en-US"/>
            </a:p>
          </p:txBody>
        </p:sp>
        <p:sp>
          <p:nvSpPr>
            <p:cNvPr id="15472" name="Freeform 65"/>
            <p:cNvSpPr/>
            <p:nvPr/>
          </p:nvSpPr>
          <p:spPr>
            <a:xfrm>
              <a:off x="2755900" y="0"/>
              <a:ext cx="387350" cy="1003300"/>
            </a:xfrm>
            <a:custGeom>
              <a:avLst/>
              <a:gdLst/>
              <a:ahLst/>
              <a:cxnLst>
                <a:cxn ang="0">
                  <a:pos x="0" y="0"/>
                </a:cxn>
                <a:cxn ang="0">
                  <a:pos x="387350" y="685800"/>
                </a:cxn>
                <a:cxn ang="0">
                  <a:pos x="200025" y="1003300"/>
                </a:cxn>
                <a:cxn ang="0">
                  <a:pos x="0" y="0"/>
                </a:cxn>
              </a:cxnLst>
              <a:pathLst>
                <a:path w="244" h="632">
                  <a:moveTo>
                    <a:pt x="0" y="0"/>
                  </a:moveTo>
                  <a:lnTo>
                    <a:pt x="244" y="432"/>
                  </a:lnTo>
                  <a:lnTo>
                    <a:pt x="126" y="632"/>
                  </a:lnTo>
                  <a:lnTo>
                    <a:pt x="0" y="0"/>
                  </a:lnTo>
                  <a:close/>
                </a:path>
              </a:pathLst>
            </a:custGeom>
            <a:solidFill>
              <a:srgbClr val="222725">
                <a:alpha val="100000"/>
              </a:srgbClr>
            </a:solidFill>
            <a:ln w="9525">
              <a:noFill/>
            </a:ln>
          </p:spPr>
          <p:txBody>
            <a:bodyPr/>
            <a:p>
              <a:endParaRPr lang="zh-CN" altLang="en-US"/>
            </a:p>
          </p:txBody>
        </p:sp>
        <p:sp>
          <p:nvSpPr>
            <p:cNvPr id="15473" name="Freeform 66"/>
            <p:cNvSpPr/>
            <p:nvPr/>
          </p:nvSpPr>
          <p:spPr>
            <a:xfrm>
              <a:off x="3252788" y="520700"/>
              <a:ext cx="341313" cy="946150"/>
            </a:xfrm>
            <a:custGeom>
              <a:avLst/>
              <a:gdLst/>
              <a:ahLst/>
              <a:cxnLst>
                <a:cxn ang="0">
                  <a:pos x="341313" y="806450"/>
                </a:cxn>
                <a:cxn ang="0">
                  <a:pos x="0" y="0"/>
                </a:cxn>
                <a:cxn ang="0">
                  <a:pos x="112713" y="946150"/>
                </a:cxn>
                <a:cxn ang="0">
                  <a:pos x="334963" y="908050"/>
                </a:cxn>
                <a:cxn ang="0">
                  <a:pos x="341313" y="806450"/>
                </a:cxn>
              </a:cxnLst>
              <a:pathLst>
                <a:path w="215" h="596">
                  <a:moveTo>
                    <a:pt x="215" y="508"/>
                  </a:moveTo>
                  <a:lnTo>
                    <a:pt x="0" y="0"/>
                  </a:lnTo>
                  <a:lnTo>
                    <a:pt x="71" y="596"/>
                  </a:lnTo>
                  <a:lnTo>
                    <a:pt x="211" y="572"/>
                  </a:lnTo>
                  <a:lnTo>
                    <a:pt x="215" y="508"/>
                  </a:lnTo>
                  <a:close/>
                </a:path>
              </a:pathLst>
            </a:custGeom>
            <a:solidFill>
              <a:srgbClr val="222725">
                <a:alpha val="100000"/>
              </a:srgbClr>
            </a:solidFill>
            <a:ln w="9525">
              <a:noFill/>
            </a:ln>
          </p:spPr>
          <p:txBody>
            <a:bodyPr/>
            <a:p>
              <a:endParaRPr lang="zh-CN" altLang="en-US"/>
            </a:p>
          </p:txBody>
        </p:sp>
        <p:sp>
          <p:nvSpPr>
            <p:cNvPr id="15474" name="Freeform 67"/>
            <p:cNvSpPr/>
            <p:nvPr/>
          </p:nvSpPr>
          <p:spPr>
            <a:xfrm>
              <a:off x="481013" y="161925"/>
              <a:ext cx="431800" cy="320675"/>
            </a:xfrm>
            <a:custGeom>
              <a:avLst/>
              <a:gdLst/>
              <a:ahLst/>
              <a:cxnLst>
                <a:cxn ang="0">
                  <a:pos x="0" y="266700"/>
                </a:cxn>
                <a:cxn ang="0">
                  <a:pos x="123825" y="188913"/>
                </a:cxn>
                <a:cxn ang="0">
                  <a:pos x="214313" y="320675"/>
                </a:cxn>
                <a:cxn ang="0">
                  <a:pos x="244475" y="176213"/>
                </a:cxn>
                <a:cxn ang="0">
                  <a:pos x="360363" y="309563"/>
                </a:cxn>
                <a:cxn ang="0">
                  <a:pos x="330200" y="104775"/>
                </a:cxn>
                <a:cxn ang="0">
                  <a:pos x="431800" y="188913"/>
                </a:cxn>
                <a:cxn ang="0">
                  <a:pos x="280988" y="0"/>
                </a:cxn>
                <a:cxn ang="0">
                  <a:pos x="300038" y="134938"/>
                </a:cxn>
                <a:cxn ang="0">
                  <a:pos x="209550" y="85725"/>
                </a:cxn>
                <a:cxn ang="0">
                  <a:pos x="187325" y="184150"/>
                </a:cxn>
                <a:cxn ang="0">
                  <a:pos x="127000" y="71438"/>
                </a:cxn>
                <a:cxn ang="0">
                  <a:pos x="66675" y="165100"/>
                </a:cxn>
                <a:cxn ang="0">
                  <a:pos x="82550" y="44450"/>
                </a:cxn>
                <a:cxn ang="0">
                  <a:pos x="0" y="2667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sp>
          <p:nvSpPr>
            <p:cNvPr id="15475" name="Freeform 68"/>
            <p:cNvSpPr/>
            <p:nvPr/>
          </p:nvSpPr>
          <p:spPr>
            <a:xfrm>
              <a:off x="1593850" y="387350"/>
              <a:ext cx="360363" cy="339725"/>
            </a:xfrm>
            <a:custGeom>
              <a:avLst/>
              <a:gdLst/>
              <a:ahLst/>
              <a:cxnLst>
                <a:cxn ang="0">
                  <a:pos x="0" y="180975"/>
                </a:cxn>
                <a:cxn ang="0">
                  <a:pos x="74613" y="147638"/>
                </a:cxn>
                <a:cxn ang="0">
                  <a:pos x="74613" y="249238"/>
                </a:cxn>
                <a:cxn ang="0">
                  <a:pos x="173038" y="144463"/>
                </a:cxn>
                <a:cxn ang="0">
                  <a:pos x="180975" y="339725"/>
                </a:cxn>
                <a:cxn ang="0">
                  <a:pos x="222250" y="174625"/>
                </a:cxn>
                <a:cxn ang="0">
                  <a:pos x="312738" y="271463"/>
                </a:cxn>
                <a:cxn ang="0">
                  <a:pos x="277813" y="150813"/>
                </a:cxn>
                <a:cxn ang="0">
                  <a:pos x="360363" y="204788"/>
                </a:cxn>
                <a:cxn ang="0">
                  <a:pos x="252413" y="26988"/>
                </a:cxn>
                <a:cxn ang="0">
                  <a:pos x="301625" y="128588"/>
                </a:cxn>
                <a:cxn ang="0">
                  <a:pos x="233363" y="87313"/>
                </a:cxn>
                <a:cxn ang="0">
                  <a:pos x="233363" y="133350"/>
                </a:cxn>
                <a:cxn ang="0">
                  <a:pos x="192088" y="65088"/>
                </a:cxn>
                <a:cxn ang="0">
                  <a:pos x="131763" y="117475"/>
                </a:cxn>
                <a:cxn ang="0">
                  <a:pos x="115888" y="0"/>
                </a:cxn>
                <a:cxn ang="0">
                  <a:pos x="0" y="180975"/>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sp>
          <p:nvSpPr>
            <p:cNvPr id="15476" name="Freeform 69"/>
            <p:cNvSpPr/>
            <p:nvPr/>
          </p:nvSpPr>
          <p:spPr>
            <a:xfrm>
              <a:off x="2541588" y="101600"/>
              <a:ext cx="458788" cy="381000"/>
            </a:xfrm>
            <a:custGeom>
              <a:avLst/>
              <a:gdLst/>
              <a:ahLst/>
              <a:cxnLst>
                <a:cxn ang="0">
                  <a:pos x="365125" y="173038"/>
                </a:cxn>
                <a:cxn ang="0">
                  <a:pos x="458788" y="331788"/>
                </a:cxn>
                <a:cxn ang="0">
                  <a:pos x="274638" y="211138"/>
                </a:cxn>
                <a:cxn ang="0">
                  <a:pos x="225425" y="381000"/>
                </a:cxn>
                <a:cxn ang="0">
                  <a:pos x="187325" y="211138"/>
                </a:cxn>
                <a:cxn ang="0">
                  <a:pos x="87313" y="339725"/>
                </a:cxn>
                <a:cxn ang="0">
                  <a:pos x="142875" y="85725"/>
                </a:cxn>
                <a:cxn ang="0">
                  <a:pos x="0" y="241300"/>
                </a:cxn>
                <a:cxn ang="0">
                  <a:pos x="146050" y="0"/>
                </a:cxn>
                <a:cxn ang="0">
                  <a:pos x="176213" y="98425"/>
                </a:cxn>
                <a:cxn ang="0">
                  <a:pos x="225425" y="82550"/>
                </a:cxn>
                <a:cxn ang="0">
                  <a:pos x="241300" y="236538"/>
                </a:cxn>
                <a:cxn ang="0">
                  <a:pos x="247650" y="82550"/>
                </a:cxn>
                <a:cxn ang="0">
                  <a:pos x="376238" y="219075"/>
                </a:cxn>
                <a:cxn ang="0">
                  <a:pos x="365125" y="173038"/>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sp>
          <p:nvSpPr>
            <p:cNvPr id="15477" name="Freeform 70"/>
            <p:cNvSpPr/>
            <p:nvPr/>
          </p:nvSpPr>
          <p:spPr>
            <a:xfrm>
              <a:off x="3109913" y="622300"/>
              <a:ext cx="280988" cy="233363"/>
            </a:xfrm>
            <a:custGeom>
              <a:avLst/>
              <a:gdLst/>
              <a:ahLst/>
              <a:cxnLst>
                <a:cxn ang="0">
                  <a:pos x="74613" y="0"/>
                </a:cxn>
                <a:cxn ang="0">
                  <a:pos x="0" y="120650"/>
                </a:cxn>
                <a:cxn ang="0">
                  <a:pos x="90488" y="93663"/>
                </a:cxn>
                <a:cxn ang="0">
                  <a:pos x="112713" y="233363"/>
                </a:cxn>
                <a:cxn ang="0">
                  <a:pos x="165100" y="104775"/>
                </a:cxn>
                <a:cxn ang="0">
                  <a:pos x="280988" y="225425"/>
                </a:cxn>
                <a:cxn ang="0">
                  <a:pos x="206375" y="49213"/>
                </a:cxn>
                <a:cxn ang="0">
                  <a:pos x="195263" y="96838"/>
                </a:cxn>
                <a:cxn ang="0">
                  <a:pos x="150813" y="0"/>
                </a:cxn>
                <a:cxn ang="0">
                  <a:pos x="120650" y="79375"/>
                </a:cxn>
                <a:cxn ang="0">
                  <a:pos x="74613" y="0"/>
                </a:cxn>
              </a:cxnLst>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alpha val="100000"/>
              </a:srgbClr>
            </a:solidFill>
            <a:ln w="9525">
              <a:noFill/>
            </a:ln>
          </p:spPr>
          <p:txBody>
            <a:bodyPr/>
            <a:p>
              <a:endParaRPr lang="zh-CN" altLang="en-US"/>
            </a:p>
          </p:txBody>
        </p:sp>
      </p:grpSp>
      <p:sp>
        <p:nvSpPr>
          <p:cNvPr id="15363" name="矩形 60"/>
          <p:cNvSpPr/>
          <p:nvPr/>
        </p:nvSpPr>
        <p:spPr>
          <a:xfrm>
            <a:off x="0" y="6343650"/>
            <a:ext cx="12192000" cy="514350"/>
          </a:xfrm>
          <a:prstGeom prst="rect">
            <a:avLst/>
          </a:prstGeom>
          <a:solidFill>
            <a:srgbClr val="ABD469"/>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15364" name="组合 84"/>
          <p:cNvGrpSpPr/>
          <p:nvPr/>
        </p:nvGrpSpPr>
        <p:grpSpPr>
          <a:xfrm>
            <a:off x="301625" y="5602288"/>
            <a:ext cx="3656013" cy="1084262"/>
            <a:chOff x="0" y="0"/>
            <a:chExt cx="4962526" cy="1471613"/>
          </a:xfrm>
        </p:grpSpPr>
        <p:sp>
          <p:nvSpPr>
            <p:cNvPr id="15446" name="Freeform 47"/>
            <p:cNvSpPr/>
            <p:nvPr/>
          </p:nvSpPr>
          <p:spPr>
            <a:xfrm>
              <a:off x="390525" y="1016000"/>
              <a:ext cx="96838" cy="442913"/>
            </a:xfrm>
            <a:custGeom>
              <a:avLst/>
              <a:gdLst/>
              <a:ahLst/>
              <a:cxnLst>
                <a:cxn ang="0">
                  <a:pos x="96838" y="421596"/>
                </a:cxn>
                <a:cxn ang="0">
                  <a:pos x="49600" y="442913"/>
                </a:cxn>
                <a:cxn ang="0">
                  <a:pos x="49600" y="442913"/>
                </a:cxn>
                <a:cxn ang="0">
                  <a:pos x="0" y="421596"/>
                </a:cxn>
                <a:cxn ang="0">
                  <a:pos x="0" y="18948"/>
                </a:cxn>
                <a:cxn ang="0">
                  <a:pos x="49600" y="0"/>
                </a:cxn>
                <a:cxn ang="0">
                  <a:pos x="49600" y="0"/>
                </a:cxn>
                <a:cxn ang="0">
                  <a:pos x="96838" y="18948"/>
                </a:cxn>
                <a:cxn ang="0">
                  <a:pos x="96838" y="421596"/>
                </a:cxn>
              </a:cxnLst>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alpha val="100000"/>
              </a:srgbClr>
            </a:solidFill>
            <a:ln w="9525">
              <a:noFill/>
            </a:ln>
          </p:spPr>
          <p:txBody>
            <a:bodyPr/>
            <a:p>
              <a:endParaRPr lang="zh-CN" altLang="en-US"/>
            </a:p>
          </p:txBody>
        </p:sp>
        <p:sp>
          <p:nvSpPr>
            <p:cNvPr id="15447" name="Freeform 48"/>
            <p:cNvSpPr/>
            <p:nvPr/>
          </p:nvSpPr>
          <p:spPr>
            <a:xfrm>
              <a:off x="0" y="223837"/>
              <a:ext cx="876300" cy="1014413"/>
            </a:xfrm>
            <a:custGeom>
              <a:avLst/>
              <a:gdLst/>
              <a:ahLst/>
              <a:cxnLst>
                <a:cxn ang="0">
                  <a:pos x="616481" y="718838"/>
                </a:cxn>
                <a:cxn ang="0">
                  <a:pos x="833784" y="681005"/>
                </a:cxn>
                <a:cxn ang="0">
                  <a:pos x="581051" y="489472"/>
                </a:cxn>
                <a:cxn ang="0">
                  <a:pos x="772372" y="435086"/>
                </a:cxn>
                <a:cxn ang="0">
                  <a:pos x="550345" y="283752"/>
                </a:cxn>
                <a:cxn ang="0">
                  <a:pos x="642463" y="245918"/>
                </a:cxn>
                <a:cxn ang="0">
                  <a:pos x="441693" y="0"/>
                </a:cxn>
                <a:cxn ang="0">
                  <a:pos x="210218" y="243554"/>
                </a:cxn>
                <a:cxn ang="0">
                  <a:pos x="323593" y="286116"/>
                </a:cxn>
                <a:cxn ang="0">
                  <a:pos x="103928" y="435086"/>
                </a:cxn>
                <a:cxn ang="0">
                  <a:pos x="295249" y="489472"/>
                </a:cxn>
                <a:cxn ang="0">
                  <a:pos x="42516" y="681005"/>
                </a:cxn>
                <a:cxn ang="0">
                  <a:pos x="259819" y="718838"/>
                </a:cxn>
                <a:cxn ang="0">
                  <a:pos x="0" y="938746"/>
                </a:cxn>
                <a:cxn ang="0">
                  <a:pos x="439331" y="1014413"/>
                </a:cxn>
                <a:cxn ang="0">
                  <a:pos x="876300" y="938746"/>
                </a:cxn>
                <a:cxn ang="0">
                  <a:pos x="616481" y="718838"/>
                </a:cxn>
              </a:cxnLst>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alpha val="100000"/>
              </a:srgbClr>
            </a:solidFill>
            <a:ln w="9525">
              <a:noFill/>
            </a:ln>
          </p:spPr>
          <p:txBody>
            <a:bodyPr/>
            <a:p>
              <a:endParaRPr lang="zh-CN" altLang="en-US"/>
            </a:p>
          </p:txBody>
        </p:sp>
        <p:sp>
          <p:nvSpPr>
            <p:cNvPr id="15448" name="Freeform 49"/>
            <p:cNvSpPr/>
            <p:nvPr/>
          </p:nvSpPr>
          <p:spPr>
            <a:xfrm>
              <a:off x="850900" y="942975"/>
              <a:ext cx="111125" cy="509588"/>
            </a:xfrm>
            <a:custGeom>
              <a:avLst/>
              <a:gdLst/>
              <a:ahLst/>
              <a:cxnLst>
                <a:cxn ang="0">
                  <a:pos x="111125" y="485886"/>
                </a:cxn>
                <a:cxn ang="0">
                  <a:pos x="54380" y="509588"/>
                </a:cxn>
                <a:cxn ang="0">
                  <a:pos x="54380" y="509588"/>
                </a:cxn>
                <a:cxn ang="0">
                  <a:pos x="0" y="485886"/>
                </a:cxn>
                <a:cxn ang="0">
                  <a:pos x="0" y="21332"/>
                </a:cxn>
                <a:cxn ang="0">
                  <a:pos x="54380" y="0"/>
                </a:cxn>
                <a:cxn ang="0">
                  <a:pos x="54380" y="0"/>
                </a:cxn>
                <a:cxn ang="0">
                  <a:pos x="111125" y="21332"/>
                </a:cxn>
                <a:cxn ang="0">
                  <a:pos x="111125" y="485886"/>
                </a:cxn>
              </a:cxnLst>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alpha val="100000"/>
              </a:srgbClr>
            </a:solidFill>
            <a:ln w="9525">
              <a:noFill/>
            </a:ln>
          </p:spPr>
          <p:txBody>
            <a:bodyPr/>
            <a:p>
              <a:endParaRPr lang="zh-CN" altLang="en-US"/>
            </a:p>
          </p:txBody>
        </p:sp>
        <p:sp>
          <p:nvSpPr>
            <p:cNvPr id="15449" name="Freeform 50"/>
            <p:cNvSpPr/>
            <p:nvPr/>
          </p:nvSpPr>
          <p:spPr>
            <a:xfrm>
              <a:off x="401638" y="26987"/>
              <a:ext cx="1008063" cy="1171575"/>
            </a:xfrm>
            <a:custGeom>
              <a:avLst/>
              <a:gdLst/>
              <a:ahLst/>
              <a:cxnLst>
                <a:cxn ang="0">
                  <a:pos x="708241" y="830753"/>
                </a:cxn>
                <a:cxn ang="0">
                  <a:pos x="960847" y="785784"/>
                </a:cxn>
                <a:cxn ang="0">
                  <a:pos x="670468" y="565670"/>
                </a:cxn>
                <a:cxn ang="0">
                  <a:pos x="890023" y="501765"/>
                </a:cxn>
                <a:cxn ang="0">
                  <a:pos x="635056" y="328988"/>
                </a:cxn>
                <a:cxn ang="0">
                  <a:pos x="738931" y="284018"/>
                </a:cxn>
                <a:cxn ang="0">
                  <a:pos x="507573" y="0"/>
                </a:cxn>
                <a:cxn ang="0">
                  <a:pos x="240802" y="281651"/>
                </a:cxn>
                <a:cxn ang="0">
                  <a:pos x="370646" y="331355"/>
                </a:cxn>
                <a:cxn ang="0">
                  <a:pos x="118040" y="501765"/>
                </a:cxn>
                <a:cxn ang="0">
                  <a:pos x="337595" y="565670"/>
                </a:cxn>
                <a:cxn ang="0">
                  <a:pos x="47216" y="785784"/>
                </a:cxn>
                <a:cxn ang="0">
                  <a:pos x="299822" y="830753"/>
                </a:cxn>
                <a:cxn ang="0">
                  <a:pos x="0" y="1084003"/>
                </a:cxn>
                <a:cxn ang="0">
                  <a:pos x="505212" y="1171575"/>
                </a:cxn>
                <a:cxn ang="0">
                  <a:pos x="1008063" y="1084003"/>
                </a:cxn>
                <a:cxn ang="0">
                  <a:pos x="708241" y="830753"/>
                </a:cxn>
              </a:cxnLst>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alpha val="100000"/>
              </a:srgbClr>
            </a:solidFill>
            <a:ln w="9525">
              <a:noFill/>
            </a:ln>
          </p:spPr>
          <p:txBody>
            <a:bodyPr/>
            <a:p>
              <a:endParaRPr lang="zh-CN" altLang="en-US"/>
            </a:p>
          </p:txBody>
        </p:sp>
        <p:sp>
          <p:nvSpPr>
            <p:cNvPr id="15450" name="Freeform 51"/>
            <p:cNvSpPr/>
            <p:nvPr/>
          </p:nvSpPr>
          <p:spPr>
            <a:xfrm>
              <a:off x="1657350" y="958850"/>
              <a:ext cx="85725" cy="395288"/>
            </a:xfrm>
            <a:custGeom>
              <a:avLst/>
              <a:gdLst/>
              <a:ahLst/>
              <a:cxnLst>
                <a:cxn ang="0">
                  <a:pos x="85725" y="378719"/>
                </a:cxn>
                <a:cxn ang="0">
                  <a:pos x="42863" y="395288"/>
                </a:cxn>
                <a:cxn ang="0">
                  <a:pos x="42863" y="395288"/>
                </a:cxn>
                <a:cxn ang="0">
                  <a:pos x="0" y="378719"/>
                </a:cxn>
                <a:cxn ang="0">
                  <a:pos x="0" y="18936"/>
                </a:cxn>
                <a:cxn ang="0">
                  <a:pos x="42863" y="0"/>
                </a:cxn>
                <a:cxn ang="0">
                  <a:pos x="42863" y="0"/>
                </a:cxn>
                <a:cxn ang="0">
                  <a:pos x="85725" y="18936"/>
                </a:cxn>
                <a:cxn ang="0">
                  <a:pos x="85725" y="378719"/>
                </a:cxn>
              </a:cxnLst>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alpha val="100000"/>
              </a:srgbClr>
            </a:solidFill>
            <a:ln w="9525">
              <a:noFill/>
            </a:ln>
          </p:spPr>
          <p:txBody>
            <a:bodyPr/>
            <a:p>
              <a:endParaRPr lang="zh-CN" altLang="en-US"/>
            </a:p>
          </p:txBody>
        </p:sp>
        <p:sp>
          <p:nvSpPr>
            <p:cNvPr id="15451" name="Freeform 52"/>
            <p:cNvSpPr/>
            <p:nvPr/>
          </p:nvSpPr>
          <p:spPr>
            <a:xfrm>
              <a:off x="1308100" y="250825"/>
              <a:ext cx="784225" cy="908050"/>
            </a:xfrm>
            <a:custGeom>
              <a:avLst/>
              <a:gdLst/>
              <a:ahLst/>
              <a:cxnLst>
                <a:cxn ang="0">
                  <a:pos x="550375" y="644881"/>
                </a:cxn>
                <a:cxn ang="0">
                  <a:pos x="746431" y="609318"/>
                </a:cxn>
                <a:cxn ang="0">
                  <a:pos x="519667" y="438614"/>
                </a:cxn>
                <a:cxn ang="0">
                  <a:pos x="689740" y="388826"/>
                </a:cxn>
                <a:cxn ang="0">
                  <a:pos x="493684" y="253685"/>
                </a:cxn>
                <a:cxn ang="0">
                  <a:pos x="573996" y="220493"/>
                </a:cxn>
                <a:cxn ang="0">
                  <a:pos x="394475" y="0"/>
                </a:cxn>
                <a:cxn ang="0">
                  <a:pos x="188970" y="218122"/>
                </a:cxn>
                <a:cxn ang="0">
                  <a:pos x="288179" y="256056"/>
                </a:cxn>
                <a:cxn ang="0">
                  <a:pos x="94485" y="388826"/>
                </a:cxn>
                <a:cxn ang="0">
                  <a:pos x="264558" y="438614"/>
                </a:cxn>
                <a:cxn ang="0">
                  <a:pos x="37794" y="609318"/>
                </a:cxn>
                <a:cxn ang="0">
                  <a:pos x="233850" y="644881"/>
                </a:cxn>
                <a:cxn ang="0">
                  <a:pos x="0" y="839294"/>
                </a:cxn>
                <a:cxn ang="0">
                  <a:pos x="394475" y="908050"/>
                </a:cxn>
                <a:cxn ang="0">
                  <a:pos x="784225" y="839294"/>
                </a:cxn>
                <a:cxn ang="0">
                  <a:pos x="550375" y="644881"/>
                </a:cxn>
              </a:cxnLst>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alpha val="100000"/>
              </a:srgbClr>
            </a:solidFill>
            <a:ln w="9525">
              <a:noFill/>
            </a:ln>
          </p:spPr>
          <p:txBody>
            <a:bodyPr/>
            <a:p>
              <a:endParaRPr lang="zh-CN" altLang="en-US"/>
            </a:p>
          </p:txBody>
        </p:sp>
        <p:sp>
          <p:nvSpPr>
            <p:cNvPr id="15452" name="Freeform 53"/>
            <p:cNvSpPr/>
            <p:nvPr/>
          </p:nvSpPr>
          <p:spPr>
            <a:xfrm>
              <a:off x="2043113"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alpha val="100000"/>
              </a:srgbClr>
            </a:solidFill>
            <a:ln w="9525">
              <a:noFill/>
            </a:ln>
          </p:spPr>
          <p:txBody>
            <a:bodyPr/>
            <a:p>
              <a:endParaRPr lang="zh-CN" altLang="en-US"/>
            </a:p>
          </p:txBody>
        </p:sp>
        <p:sp>
          <p:nvSpPr>
            <p:cNvPr id="15453" name="Freeform 54"/>
            <p:cNvSpPr/>
            <p:nvPr/>
          </p:nvSpPr>
          <p:spPr>
            <a:xfrm>
              <a:off x="1589088" y="0"/>
              <a:ext cx="1020763" cy="1184275"/>
            </a:xfrm>
            <a:custGeom>
              <a:avLst/>
              <a:gdLst/>
              <a:ahLst/>
              <a:cxnLst>
                <a:cxn ang="0">
                  <a:pos x="718315" y="838467"/>
                </a:cxn>
                <a:cxn ang="0">
                  <a:pos x="971143" y="793464"/>
                </a:cxn>
                <a:cxn ang="0">
                  <a:pos x="678146" y="570821"/>
                </a:cxn>
                <a:cxn ang="0">
                  <a:pos x="900256" y="504501"/>
                </a:cxn>
                <a:cxn ang="0">
                  <a:pos x="642703" y="329228"/>
                </a:cxn>
                <a:cxn ang="0">
                  <a:pos x="746669" y="284226"/>
                </a:cxn>
                <a:cxn ang="0">
                  <a:pos x="512744" y="0"/>
                </a:cxn>
                <a:cxn ang="0">
                  <a:pos x="245739" y="281857"/>
                </a:cxn>
                <a:cxn ang="0">
                  <a:pos x="375697" y="333966"/>
                </a:cxn>
                <a:cxn ang="0">
                  <a:pos x="120507" y="504501"/>
                </a:cxn>
                <a:cxn ang="0">
                  <a:pos x="342617" y="570821"/>
                </a:cxn>
                <a:cxn ang="0">
                  <a:pos x="47258" y="793464"/>
                </a:cxn>
                <a:cxn ang="0">
                  <a:pos x="302448" y="838467"/>
                </a:cxn>
                <a:cxn ang="0">
                  <a:pos x="0" y="1091902"/>
                </a:cxn>
                <a:cxn ang="0">
                  <a:pos x="512744" y="1184275"/>
                </a:cxn>
                <a:cxn ang="0">
                  <a:pos x="1020763" y="1091902"/>
                </a:cxn>
                <a:cxn ang="0">
                  <a:pos x="718315" y="838467"/>
                </a:cxn>
              </a:cxnLst>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15454" name="Freeform 55"/>
            <p:cNvSpPr/>
            <p:nvPr/>
          </p:nvSpPr>
          <p:spPr>
            <a:xfrm>
              <a:off x="2989263" y="1004887"/>
              <a:ext cx="96838" cy="439738"/>
            </a:xfrm>
            <a:custGeom>
              <a:avLst/>
              <a:gdLst/>
              <a:ahLst/>
              <a:cxnLst>
                <a:cxn ang="0">
                  <a:pos x="96838" y="420825"/>
                </a:cxn>
                <a:cxn ang="0">
                  <a:pos x="49600" y="439738"/>
                </a:cxn>
                <a:cxn ang="0">
                  <a:pos x="49600" y="439738"/>
                </a:cxn>
                <a:cxn ang="0">
                  <a:pos x="0" y="420825"/>
                </a:cxn>
                <a:cxn ang="0">
                  <a:pos x="0" y="18913"/>
                </a:cxn>
                <a:cxn ang="0">
                  <a:pos x="49600" y="0"/>
                </a:cxn>
                <a:cxn ang="0">
                  <a:pos x="49600" y="0"/>
                </a:cxn>
                <a:cxn ang="0">
                  <a:pos x="96838" y="18913"/>
                </a:cxn>
                <a:cxn ang="0">
                  <a:pos x="96838" y="420825"/>
                </a:cxn>
              </a:cxnLst>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alpha val="100000"/>
              </a:srgbClr>
            </a:solidFill>
            <a:ln w="9525">
              <a:noFill/>
            </a:ln>
          </p:spPr>
          <p:txBody>
            <a:bodyPr/>
            <a:p>
              <a:endParaRPr lang="zh-CN" altLang="en-US"/>
            </a:p>
          </p:txBody>
        </p:sp>
        <p:sp>
          <p:nvSpPr>
            <p:cNvPr id="15455" name="Freeform 56"/>
            <p:cNvSpPr/>
            <p:nvPr/>
          </p:nvSpPr>
          <p:spPr>
            <a:xfrm>
              <a:off x="2600325" y="214312"/>
              <a:ext cx="876300" cy="1012825"/>
            </a:xfrm>
            <a:custGeom>
              <a:avLst/>
              <a:gdLst/>
              <a:ahLst/>
              <a:cxnLst>
                <a:cxn ang="0">
                  <a:pos x="616481" y="717023"/>
                </a:cxn>
                <a:cxn ang="0">
                  <a:pos x="833784" y="679161"/>
                </a:cxn>
                <a:cxn ang="0">
                  <a:pos x="581051" y="487481"/>
                </a:cxn>
                <a:cxn ang="0">
                  <a:pos x="772372" y="433054"/>
                </a:cxn>
                <a:cxn ang="0">
                  <a:pos x="550345" y="281603"/>
                </a:cxn>
                <a:cxn ang="0">
                  <a:pos x="642463"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15456" name="Freeform 57"/>
            <p:cNvSpPr/>
            <p:nvPr/>
          </p:nvSpPr>
          <p:spPr>
            <a:xfrm>
              <a:off x="2552700" y="990600"/>
              <a:ext cx="101600" cy="471488"/>
            </a:xfrm>
            <a:custGeom>
              <a:avLst/>
              <a:gdLst/>
              <a:ahLst/>
              <a:cxnLst>
                <a:cxn ang="0">
                  <a:pos x="101600" y="450164"/>
                </a:cxn>
                <a:cxn ang="0">
                  <a:pos x="51981" y="471488"/>
                </a:cxn>
                <a:cxn ang="0">
                  <a:pos x="51981" y="471488"/>
                </a:cxn>
                <a:cxn ang="0">
                  <a:pos x="0" y="450164"/>
                </a:cxn>
                <a:cxn ang="0">
                  <a:pos x="0" y="21324"/>
                </a:cxn>
                <a:cxn ang="0">
                  <a:pos x="51981" y="0"/>
                </a:cxn>
                <a:cxn ang="0">
                  <a:pos x="51981" y="0"/>
                </a:cxn>
                <a:cxn ang="0">
                  <a:pos x="101600" y="21324"/>
                </a:cxn>
                <a:cxn ang="0">
                  <a:pos x="101600" y="450164"/>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15457" name="Freeform 58"/>
            <p:cNvSpPr/>
            <p:nvPr/>
          </p:nvSpPr>
          <p:spPr>
            <a:xfrm>
              <a:off x="2136775" y="144462"/>
              <a:ext cx="933450" cy="1084263"/>
            </a:xfrm>
            <a:custGeom>
              <a:avLst/>
              <a:gdLst/>
              <a:ahLst/>
              <a:cxnLst>
                <a:cxn ang="0">
                  <a:pos x="656960" y="767033"/>
                </a:cxn>
                <a:cxn ang="0">
                  <a:pos x="890913" y="726788"/>
                </a:cxn>
                <a:cxn ang="0">
                  <a:pos x="619149" y="523192"/>
                </a:cxn>
                <a:cxn ang="0">
                  <a:pos x="822381" y="464008"/>
                </a:cxn>
                <a:cxn ang="0">
                  <a:pos x="588428" y="303025"/>
                </a:cxn>
                <a:cxn ang="0">
                  <a:pos x="685318" y="262780"/>
                </a:cxn>
                <a:cxn ang="0">
                  <a:pos x="470270" y="0"/>
                </a:cxn>
                <a:cxn ang="0">
                  <a:pos x="224501" y="258045"/>
                </a:cxn>
                <a:cxn ang="0">
                  <a:pos x="345022" y="305393"/>
                </a:cxn>
                <a:cxn ang="0">
                  <a:pos x="111069" y="464008"/>
                </a:cxn>
                <a:cxn ang="0">
                  <a:pos x="314301" y="523192"/>
                </a:cxn>
                <a:cxn ang="0">
                  <a:pos x="44900" y="726788"/>
                </a:cxn>
                <a:cxn ang="0">
                  <a:pos x="276490" y="767033"/>
                </a:cxn>
                <a:cxn ang="0">
                  <a:pos x="0" y="1001404"/>
                </a:cxn>
                <a:cxn ang="0">
                  <a:pos x="467907" y="1084263"/>
                </a:cxn>
                <a:cxn ang="0">
                  <a:pos x="933450" y="1001404"/>
                </a:cxn>
                <a:cxn ang="0">
                  <a:pos x="656960" y="767033"/>
                </a:cxn>
              </a:cxnLst>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alpha val="100000"/>
              </a:srgbClr>
            </a:solidFill>
            <a:ln w="9525">
              <a:noFill/>
            </a:ln>
          </p:spPr>
          <p:txBody>
            <a:bodyPr/>
            <a:p>
              <a:endParaRPr lang="zh-CN" altLang="en-US"/>
            </a:p>
          </p:txBody>
        </p:sp>
        <p:sp>
          <p:nvSpPr>
            <p:cNvPr id="15458" name="Freeform 59"/>
            <p:cNvSpPr/>
            <p:nvPr/>
          </p:nvSpPr>
          <p:spPr>
            <a:xfrm>
              <a:off x="3430588"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alpha val="100000"/>
              </a:srgbClr>
            </a:solidFill>
            <a:ln w="9525">
              <a:noFill/>
            </a:ln>
          </p:spPr>
          <p:txBody>
            <a:bodyPr/>
            <a:p>
              <a:endParaRPr lang="zh-CN" altLang="en-US"/>
            </a:p>
          </p:txBody>
        </p:sp>
        <p:sp>
          <p:nvSpPr>
            <p:cNvPr id="15459" name="Freeform 60"/>
            <p:cNvSpPr/>
            <p:nvPr/>
          </p:nvSpPr>
          <p:spPr>
            <a:xfrm>
              <a:off x="2978150" y="0"/>
              <a:ext cx="1019175" cy="1184275"/>
            </a:xfrm>
            <a:custGeom>
              <a:avLst/>
              <a:gdLst/>
              <a:ahLst/>
              <a:cxnLst>
                <a:cxn ang="0">
                  <a:pos x="717197" y="838467"/>
                </a:cxn>
                <a:cxn ang="0">
                  <a:pos x="971991" y="793464"/>
                </a:cxn>
                <a:cxn ang="0">
                  <a:pos x="677091" y="570821"/>
                </a:cxn>
                <a:cxn ang="0">
                  <a:pos x="898856" y="504501"/>
                </a:cxn>
                <a:cxn ang="0">
                  <a:pos x="641703" y="329228"/>
                </a:cxn>
                <a:cxn ang="0">
                  <a:pos x="745508" y="284226"/>
                </a:cxn>
                <a:cxn ang="0">
                  <a:pos x="511947" y="0"/>
                </a:cxn>
                <a:cxn ang="0">
                  <a:pos x="245357" y="281857"/>
                </a:cxn>
                <a:cxn ang="0">
                  <a:pos x="375113" y="333966"/>
                </a:cxn>
                <a:cxn ang="0">
                  <a:pos x="120319" y="504501"/>
                </a:cxn>
                <a:cxn ang="0">
                  <a:pos x="342084" y="570821"/>
                </a:cxn>
                <a:cxn ang="0">
                  <a:pos x="47184" y="793464"/>
                </a:cxn>
                <a:cxn ang="0">
                  <a:pos x="301978" y="838467"/>
                </a:cxn>
                <a:cxn ang="0">
                  <a:pos x="0" y="1091902"/>
                </a:cxn>
                <a:cxn ang="0">
                  <a:pos x="511947" y="1184275"/>
                </a:cxn>
                <a:cxn ang="0">
                  <a:pos x="1019175" y="1091902"/>
                </a:cxn>
                <a:cxn ang="0">
                  <a:pos x="717197" y="838467"/>
                </a:cxn>
              </a:cxnLst>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alpha val="100000"/>
              </a:srgbClr>
            </a:solidFill>
            <a:ln w="9525">
              <a:noFill/>
            </a:ln>
          </p:spPr>
          <p:txBody>
            <a:bodyPr/>
            <a:p>
              <a:endParaRPr lang="zh-CN" altLang="en-US"/>
            </a:p>
          </p:txBody>
        </p:sp>
        <p:sp>
          <p:nvSpPr>
            <p:cNvPr id="15460" name="Freeform 61"/>
            <p:cNvSpPr/>
            <p:nvPr/>
          </p:nvSpPr>
          <p:spPr>
            <a:xfrm>
              <a:off x="3976688" y="1004887"/>
              <a:ext cx="93663" cy="439738"/>
            </a:xfrm>
            <a:custGeom>
              <a:avLst/>
              <a:gdLst/>
              <a:ahLst/>
              <a:cxnLst>
                <a:cxn ang="0">
                  <a:pos x="93663" y="420825"/>
                </a:cxn>
                <a:cxn ang="0">
                  <a:pos x="46832" y="439738"/>
                </a:cxn>
                <a:cxn ang="0">
                  <a:pos x="46832" y="439738"/>
                </a:cxn>
                <a:cxn ang="0">
                  <a:pos x="0" y="420825"/>
                </a:cxn>
                <a:cxn ang="0">
                  <a:pos x="0" y="18913"/>
                </a:cxn>
                <a:cxn ang="0">
                  <a:pos x="46832" y="0"/>
                </a:cxn>
                <a:cxn ang="0">
                  <a:pos x="46832" y="0"/>
                </a:cxn>
                <a:cxn ang="0">
                  <a:pos x="93663" y="18913"/>
                </a:cxn>
                <a:cxn ang="0">
                  <a:pos x="93663" y="42082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alpha val="100000"/>
              </a:srgbClr>
            </a:solidFill>
            <a:ln w="9525">
              <a:noFill/>
            </a:ln>
          </p:spPr>
          <p:txBody>
            <a:bodyPr/>
            <a:p>
              <a:endParaRPr lang="zh-CN" altLang="en-US"/>
            </a:p>
          </p:txBody>
        </p:sp>
        <p:sp>
          <p:nvSpPr>
            <p:cNvPr id="15461" name="Freeform 62"/>
            <p:cNvSpPr/>
            <p:nvPr/>
          </p:nvSpPr>
          <p:spPr>
            <a:xfrm>
              <a:off x="3586163" y="214312"/>
              <a:ext cx="876300" cy="1012825"/>
            </a:xfrm>
            <a:custGeom>
              <a:avLst/>
              <a:gdLst/>
              <a:ahLst/>
              <a:cxnLst>
                <a:cxn ang="0">
                  <a:pos x="616481" y="717023"/>
                </a:cxn>
                <a:cxn ang="0">
                  <a:pos x="833784" y="679161"/>
                </a:cxn>
                <a:cxn ang="0">
                  <a:pos x="581051" y="487481"/>
                </a:cxn>
                <a:cxn ang="0">
                  <a:pos x="772372" y="433054"/>
                </a:cxn>
                <a:cxn ang="0">
                  <a:pos x="550345" y="281603"/>
                </a:cxn>
                <a:cxn ang="0">
                  <a:pos x="640101"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15462" name="Freeform 63"/>
            <p:cNvSpPr/>
            <p:nvPr/>
          </p:nvSpPr>
          <p:spPr>
            <a:xfrm>
              <a:off x="3511550" y="1098550"/>
              <a:ext cx="79375" cy="373063"/>
            </a:xfrm>
            <a:custGeom>
              <a:avLst/>
              <a:gdLst/>
              <a:ahLst/>
              <a:cxnLst>
                <a:cxn ang="0">
                  <a:pos x="79375" y="356430"/>
                </a:cxn>
                <a:cxn ang="0">
                  <a:pos x="39688" y="373063"/>
                </a:cxn>
                <a:cxn ang="0">
                  <a:pos x="39688" y="373063"/>
                </a:cxn>
                <a:cxn ang="0">
                  <a:pos x="0" y="356430"/>
                </a:cxn>
                <a:cxn ang="0">
                  <a:pos x="0" y="16633"/>
                </a:cxn>
                <a:cxn ang="0">
                  <a:pos x="39688" y="0"/>
                </a:cxn>
                <a:cxn ang="0">
                  <a:pos x="39688" y="0"/>
                </a:cxn>
                <a:cxn ang="0">
                  <a:pos x="79375" y="16633"/>
                </a:cxn>
                <a:cxn ang="0">
                  <a:pos x="79375" y="356430"/>
                </a:cxn>
              </a:cxnLst>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alpha val="100000"/>
              </a:srgbClr>
            </a:solidFill>
            <a:ln w="9525">
              <a:noFill/>
            </a:ln>
          </p:spPr>
          <p:txBody>
            <a:bodyPr/>
            <a:p>
              <a:endParaRPr lang="zh-CN" altLang="en-US"/>
            </a:p>
          </p:txBody>
        </p:sp>
        <p:sp>
          <p:nvSpPr>
            <p:cNvPr id="15463" name="Freeform 64"/>
            <p:cNvSpPr/>
            <p:nvPr/>
          </p:nvSpPr>
          <p:spPr>
            <a:xfrm>
              <a:off x="3181350" y="428625"/>
              <a:ext cx="738188" cy="857250"/>
            </a:xfrm>
            <a:custGeom>
              <a:avLst/>
              <a:gdLst/>
              <a:ahLst/>
              <a:cxnLst>
                <a:cxn ang="0">
                  <a:pos x="521213" y="608600"/>
                </a:cxn>
                <a:cxn ang="0">
                  <a:pos x="702812" y="575447"/>
                </a:cxn>
                <a:cxn ang="0">
                  <a:pos x="490553" y="414416"/>
                </a:cxn>
                <a:cxn ang="0">
                  <a:pos x="650926" y="367055"/>
                </a:cxn>
                <a:cxn ang="0">
                  <a:pos x="464610" y="239177"/>
                </a:cxn>
                <a:cxn ang="0">
                  <a:pos x="542438" y="208392"/>
                </a:cxn>
                <a:cxn ang="0">
                  <a:pos x="372632" y="0"/>
                </a:cxn>
                <a:cxn ang="0">
                  <a:pos x="179241" y="206024"/>
                </a:cxn>
                <a:cxn ang="0">
                  <a:pos x="273578" y="241546"/>
                </a:cxn>
                <a:cxn ang="0">
                  <a:pos x="89620" y="367055"/>
                </a:cxn>
                <a:cxn ang="0">
                  <a:pos x="249993" y="414416"/>
                </a:cxn>
                <a:cxn ang="0">
                  <a:pos x="35376" y="575447"/>
                </a:cxn>
                <a:cxn ang="0">
                  <a:pos x="219334" y="608600"/>
                </a:cxn>
                <a:cxn ang="0">
                  <a:pos x="0" y="793311"/>
                </a:cxn>
                <a:cxn ang="0">
                  <a:pos x="370273" y="857250"/>
                </a:cxn>
                <a:cxn ang="0">
                  <a:pos x="738188" y="793311"/>
                </a:cxn>
                <a:cxn ang="0">
                  <a:pos x="521213" y="608600"/>
                </a:cxn>
              </a:cxnLst>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alpha val="100000"/>
              </a:srgbClr>
            </a:solidFill>
            <a:ln w="9525">
              <a:noFill/>
            </a:ln>
          </p:spPr>
          <p:txBody>
            <a:bodyPr/>
            <a:p>
              <a:endParaRPr lang="zh-CN" altLang="en-US"/>
            </a:p>
          </p:txBody>
        </p:sp>
        <p:sp>
          <p:nvSpPr>
            <p:cNvPr id="15464" name="Freeform 65"/>
            <p:cNvSpPr/>
            <p:nvPr/>
          </p:nvSpPr>
          <p:spPr>
            <a:xfrm>
              <a:off x="4424363" y="971550"/>
              <a:ext cx="106363" cy="487363"/>
            </a:xfrm>
            <a:custGeom>
              <a:avLst/>
              <a:gdLst/>
              <a:ahLst/>
              <a:cxnLst>
                <a:cxn ang="0">
                  <a:pos x="106363" y="466070"/>
                </a:cxn>
                <a:cxn ang="0">
                  <a:pos x="52000" y="487363"/>
                </a:cxn>
                <a:cxn ang="0">
                  <a:pos x="52000" y="487363"/>
                </a:cxn>
                <a:cxn ang="0">
                  <a:pos x="0" y="466070"/>
                </a:cxn>
                <a:cxn ang="0">
                  <a:pos x="0" y="21293"/>
                </a:cxn>
                <a:cxn ang="0">
                  <a:pos x="52000" y="0"/>
                </a:cxn>
                <a:cxn ang="0">
                  <a:pos x="52000" y="0"/>
                </a:cxn>
                <a:cxn ang="0">
                  <a:pos x="106363" y="21293"/>
                </a:cxn>
                <a:cxn ang="0">
                  <a:pos x="106363" y="466070"/>
                </a:cxn>
              </a:cxnLst>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15465" name="Freeform 66"/>
            <p:cNvSpPr/>
            <p:nvPr/>
          </p:nvSpPr>
          <p:spPr>
            <a:xfrm>
              <a:off x="3992563" y="93662"/>
              <a:ext cx="969963" cy="1123950"/>
            </a:xfrm>
            <a:custGeom>
              <a:avLst/>
              <a:gdLst/>
              <a:ahLst/>
              <a:cxnLst>
                <a:cxn ang="0">
                  <a:pos x="682042" y="795047"/>
                </a:cxn>
                <a:cxn ang="0">
                  <a:pos x="922763" y="754821"/>
                </a:cxn>
                <a:cxn ang="0">
                  <a:pos x="644282" y="541862"/>
                </a:cxn>
                <a:cxn ang="0">
                  <a:pos x="854323" y="480341"/>
                </a:cxn>
                <a:cxn ang="0">
                  <a:pos x="608882" y="314706"/>
                </a:cxn>
                <a:cxn ang="0">
                  <a:pos x="710362" y="272114"/>
                </a:cxn>
                <a:cxn ang="0">
                  <a:pos x="488522" y="0"/>
                </a:cxn>
                <a:cxn ang="0">
                  <a:pos x="233641" y="267382"/>
                </a:cxn>
                <a:cxn ang="0">
                  <a:pos x="356361" y="317072"/>
                </a:cxn>
                <a:cxn ang="0">
                  <a:pos x="115640" y="480341"/>
                </a:cxn>
                <a:cxn ang="0">
                  <a:pos x="325681" y="541862"/>
                </a:cxn>
                <a:cxn ang="0">
                  <a:pos x="44840" y="754821"/>
                </a:cxn>
                <a:cxn ang="0">
                  <a:pos x="287921" y="795047"/>
                </a:cxn>
                <a:cxn ang="0">
                  <a:pos x="0" y="1038766"/>
                </a:cxn>
                <a:cxn ang="0">
                  <a:pos x="486162" y="1123950"/>
                </a:cxn>
                <a:cxn ang="0">
                  <a:pos x="969963" y="1038766"/>
                </a:cxn>
                <a:cxn ang="0">
                  <a:pos x="682042" y="795047"/>
                </a:cxn>
              </a:cxnLst>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alpha val="100000"/>
              </a:srgbClr>
            </a:solidFill>
            <a:ln w="9525">
              <a:noFill/>
            </a:ln>
          </p:spPr>
          <p:txBody>
            <a:bodyPr/>
            <a:p>
              <a:endParaRPr lang="zh-CN" altLang="en-US"/>
            </a:p>
          </p:txBody>
        </p:sp>
      </p:grpSp>
      <p:grpSp>
        <p:nvGrpSpPr>
          <p:cNvPr id="15365" name="组合 164"/>
          <p:cNvGrpSpPr/>
          <p:nvPr/>
        </p:nvGrpSpPr>
        <p:grpSpPr>
          <a:xfrm>
            <a:off x="4973638" y="3987800"/>
            <a:ext cx="4781550" cy="2774950"/>
            <a:chOff x="0" y="0"/>
            <a:chExt cx="5212055" cy="3024188"/>
          </a:xfrm>
        </p:grpSpPr>
        <p:sp>
          <p:nvSpPr>
            <p:cNvPr id="15405" name="Freeform 101"/>
            <p:cNvSpPr/>
            <p:nvPr/>
          </p:nvSpPr>
          <p:spPr>
            <a:xfrm>
              <a:off x="4216400" y="1936750"/>
              <a:ext cx="130175" cy="593725"/>
            </a:xfrm>
            <a:custGeom>
              <a:avLst/>
              <a:gdLst/>
              <a:ahLst/>
              <a:cxnLst>
                <a:cxn ang="0">
                  <a:pos x="130175" y="568188"/>
                </a:cxn>
                <a:cxn ang="0">
                  <a:pos x="63500" y="593725"/>
                </a:cxn>
                <a:cxn ang="0">
                  <a:pos x="0" y="568188"/>
                </a:cxn>
                <a:cxn ang="0">
                  <a:pos x="0" y="25537"/>
                </a:cxn>
                <a:cxn ang="0">
                  <a:pos x="63500" y="0"/>
                </a:cxn>
                <a:cxn ang="0">
                  <a:pos x="130175" y="25537"/>
                </a:cxn>
                <a:cxn ang="0">
                  <a:pos x="130175" y="568188"/>
                </a:cxn>
              </a:cxnLst>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alpha val="100000"/>
              </a:srgbClr>
            </a:solidFill>
            <a:ln w="9525">
              <a:noFill/>
            </a:ln>
          </p:spPr>
          <p:txBody>
            <a:bodyPr/>
            <a:p>
              <a:endParaRPr lang="zh-CN" altLang="en-US"/>
            </a:p>
          </p:txBody>
        </p:sp>
        <p:sp>
          <p:nvSpPr>
            <p:cNvPr id="15406" name="Freeform 105"/>
            <p:cNvSpPr/>
            <p:nvPr/>
          </p:nvSpPr>
          <p:spPr>
            <a:xfrm>
              <a:off x="2547938" y="0"/>
              <a:ext cx="103188" cy="461963"/>
            </a:xfrm>
            <a:custGeom>
              <a:avLst/>
              <a:gdLst/>
              <a:ahLst/>
              <a:cxnLst>
                <a:cxn ang="0">
                  <a:pos x="0" y="50975"/>
                </a:cxn>
                <a:cxn ang="0">
                  <a:pos x="0" y="410988"/>
                </a:cxn>
                <a:cxn ang="0">
                  <a:pos x="51594" y="461963"/>
                </a:cxn>
                <a:cxn ang="0">
                  <a:pos x="103188" y="410988"/>
                </a:cxn>
                <a:cxn ang="0">
                  <a:pos x="103188" y="50975"/>
                </a:cxn>
                <a:cxn ang="0">
                  <a:pos x="51594" y="0"/>
                </a:cxn>
                <a:cxn ang="0">
                  <a:pos x="0" y="50975"/>
                </a:cxn>
              </a:cxnLst>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alpha val="100000"/>
              </a:srgbClr>
            </a:solidFill>
            <a:ln w="9525">
              <a:noFill/>
            </a:ln>
          </p:spPr>
          <p:txBody>
            <a:bodyPr/>
            <a:p>
              <a:endParaRPr lang="zh-CN" altLang="en-US"/>
            </a:p>
          </p:txBody>
        </p:sp>
        <p:sp>
          <p:nvSpPr>
            <p:cNvPr id="15407" name="Freeform 106"/>
            <p:cNvSpPr/>
            <p:nvPr/>
          </p:nvSpPr>
          <p:spPr>
            <a:xfrm>
              <a:off x="3522663"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5408" name="Freeform 107"/>
            <p:cNvSpPr/>
            <p:nvPr/>
          </p:nvSpPr>
          <p:spPr>
            <a:xfrm>
              <a:off x="4492625"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5409" name="Rectangle 108"/>
            <p:cNvSpPr/>
            <p:nvPr/>
          </p:nvSpPr>
          <p:spPr>
            <a:xfrm>
              <a:off x="2600325" y="107950"/>
              <a:ext cx="1943100" cy="76200"/>
            </a:xfrm>
            <a:prstGeom prst="rect">
              <a:avLst/>
            </a:prstGeom>
            <a:solidFill>
              <a:srgbClr val="7575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10" name="Freeform 109"/>
            <p:cNvSpPr/>
            <p:nvPr/>
          </p:nvSpPr>
          <p:spPr>
            <a:xfrm>
              <a:off x="2600325" y="107950"/>
              <a:ext cx="1943100" cy="76200"/>
            </a:xfrm>
            <a:custGeom>
              <a:avLst/>
              <a:gdLst/>
              <a:ahLst/>
              <a:cxnLst>
                <a:cxn ang="0">
                  <a:pos x="0" y="76200"/>
                </a:cxn>
                <a:cxn ang="0">
                  <a:pos x="1943100" y="76200"/>
                </a:cxn>
                <a:cxn ang="0">
                  <a:pos x="1943100" y="0"/>
                </a:cxn>
                <a:cxn ang="0">
                  <a:pos x="0" y="0"/>
                </a:cxn>
              </a:cxnLst>
              <a:pathLst>
                <a:path w="1224" h="48">
                  <a:moveTo>
                    <a:pt x="0" y="48"/>
                  </a:moveTo>
                  <a:lnTo>
                    <a:pt x="1224" y="48"/>
                  </a:lnTo>
                  <a:lnTo>
                    <a:pt x="1224" y="0"/>
                  </a:lnTo>
                  <a:lnTo>
                    <a:pt x="0" y="0"/>
                  </a:lnTo>
                </a:path>
              </a:pathLst>
            </a:custGeom>
            <a:noFill/>
            <a:ln w="9525">
              <a:noFill/>
            </a:ln>
          </p:spPr>
          <p:txBody>
            <a:bodyPr/>
            <a:p>
              <a:endParaRPr lang="zh-CN" altLang="en-US"/>
            </a:p>
          </p:txBody>
        </p:sp>
        <p:sp>
          <p:nvSpPr>
            <p:cNvPr id="15411" name="Freeform 110"/>
            <p:cNvSpPr/>
            <p:nvPr/>
          </p:nvSpPr>
          <p:spPr>
            <a:xfrm>
              <a:off x="70142" y="1454393"/>
              <a:ext cx="5141913" cy="1371600"/>
            </a:xfrm>
            <a:custGeom>
              <a:avLst/>
              <a:gdLst/>
              <a:ahLst/>
              <a:cxnLst>
                <a:cxn ang="0">
                  <a:pos x="531373" y="0"/>
                </a:cxn>
                <a:cxn ang="0">
                  <a:pos x="25455" y="373203"/>
                </a:cxn>
                <a:cxn ang="0">
                  <a:pos x="0" y="909084"/>
                </a:cxn>
                <a:cxn ang="0">
                  <a:pos x="432735" y="1371600"/>
                </a:cxn>
                <a:cxn ang="0">
                  <a:pos x="4874635" y="1371600"/>
                </a:cxn>
                <a:cxn ang="0">
                  <a:pos x="5132367" y="1049433"/>
                </a:cxn>
                <a:cxn ang="0">
                  <a:pos x="5126004" y="0"/>
                </a:cxn>
                <a:cxn ang="0">
                  <a:pos x="531373" y="0"/>
                </a:cxn>
              </a:cxnLst>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alpha val="100000"/>
              </a:srgbClr>
            </a:solidFill>
            <a:ln w="9525">
              <a:noFill/>
            </a:ln>
          </p:spPr>
          <p:txBody>
            <a:bodyPr/>
            <a:p>
              <a:endParaRPr lang="zh-CN" altLang="en-US"/>
            </a:p>
          </p:txBody>
        </p:sp>
        <p:sp>
          <p:nvSpPr>
            <p:cNvPr id="15412" name="Freeform 111"/>
            <p:cNvSpPr/>
            <p:nvPr/>
          </p:nvSpPr>
          <p:spPr>
            <a:xfrm>
              <a:off x="98425" y="271463"/>
              <a:ext cx="5100638" cy="1582738"/>
            </a:xfrm>
            <a:custGeom>
              <a:avLst/>
              <a:gdLst/>
              <a:ahLst/>
              <a:cxnLst>
                <a:cxn ang="0">
                  <a:pos x="505927" y="1210142"/>
                </a:cxn>
                <a:cxn ang="0">
                  <a:pos x="5100638" y="1210142"/>
                </a:cxn>
                <a:cxn ang="0">
                  <a:pos x="5094274" y="1015882"/>
                </a:cxn>
                <a:cxn ang="0">
                  <a:pos x="4906540" y="92353"/>
                </a:cxn>
                <a:cxn ang="0">
                  <a:pos x="4779263" y="0"/>
                </a:cxn>
                <a:cxn ang="0">
                  <a:pos x="989581" y="0"/>
                </a:cxn>
                <a:cxn ang="0">
                  <a:pos x="470926" y="140122"/>
                </a:cxn>
                <a:cxn ang="0">
                  <a:pos x="28637" y="1261095"/>
                </a:cxn>
                <a:cxn ang="0">
                  <a:pos x="0" y="1582738"/>
                </a:cxn>
                <a:cxn ang="0">
                  <a:pos x="505927" y="1210142"/>
                </a:cxn>
              </a:cxnLst>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alpha val="100000"/>
              </a:srgbClr>
            </a:solidFill>
            <a:ln w="9525">
              <a:noFill/>
            </a:ln>
          </p:spPr>
          <p:txBody>
            <a:bodyPr/>
            <a:p>
              <a:endParaRPr lang="zh-CN" altLang="en-US"/>
            </a:p>
          </p:txBody>
        </p:sp>
        <p:sp>
          <p:nvSpPr>
            <p:cNvPr id="15413" name="Oval 112"/>
            <p:cNvSpPr/>
            <p:nvPr/>
          </p:nvSpPr>
          <p:spPr>
            <a:xfrm>
              <a:off x="3513138" y="2176463"/>
              <a:ext cx="830263"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14" name="Freeform 113"/>
            <p:cNvSpPr/>
            <p:nvPr/>
          </p:nvSpPr>
          <p:spPr>
            <a:xfrm>
              <a:off x="3500438" y="2163763"/>
              <a:ext cx="855663" cy="860425"/>
            </a:xfrm>
            <a:custGeom>
              <a:avLst/>
              <a:gdLst/>
              <a:ahLst/>
              <a:cxnLst>
                <a:cxn ang="0">
                  <a:pos x="842939" y="430213"/>
                </a:cxn>
                <a:cxn ang="0">
                  <a:pos x="830216" y="430213"/>
                </a:cxn>
                <a:cxn ang="0">
                  <a:pos x="712522" y="713834"/>
                </a:cxn>
                <a:cxn ang="0">
                  <a:pos x="426241" y="834931"/>
                </a:cxn>
                <a:cxn ang="0">
                  <a:pos x="143141" y="713834"/>
                </a:cxn>
                <a:cxn ang="0">
                  <a:pos x="25447" y="430213"/>
                </a:cxn>
                <a:cxn ang="0">
                  <a:pos x="143141" y="143404"/>
                </a:cxn>
                <a:cxn ang="0">
                  <a:pos x="426241" y="25494"/>
                </a:cxn>
                <a:cxn ang="0">
                  <a:pos x="712522" y="143404"/>
                </a:cxn>
                <a:cxn ang="0">
                  <a:pos x="830216" y="430213"/>
                </a:cxn>
                <a:cxn ang="0">
                  <a:pos x="842939" y="430213"/>
                </a:cxn>
                <a:cxn ang="0">
                  <a:pos x="855663" y="430213"/>
                </a:cxn>
                <a:cxn ang="0">
                  <a:pos x="426241" y="0"/>
                </a:cxn>
                <a:cxn ang="0">
                  <a:pos x="0" y="430213"/>
                </a:cxn>
                <a:cxn ang="0">
                  <a:pos x="426241" y="860425"/>
                </a:cxn>
                <a:cxn ang="0">
                  <a:pos x="855663" y="430213"/>
                </a:cxn>
                <a:cxn ang="0">
                  <a:pos x="842939" y="430213"/>
                </a:cxn>
              </a:cxnLst>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alpha val="100000"/>
              </a:srgbClr>
            </a:solidFill>
            <a:ln w="9525">
              <a:noFill/>
            </a:ln>
          </p:spPr>
          <p:txBody>
            <a:bodyPr/>
            <a:p>
              <a:endParaRPr lang="zh-CN" altLang="en-US"/>
            </a:p>
          </p:txBody>
        </p:sp>
        <p:sp>
          <p:nvSpPr>
            <p:cNvPr id="15415" name="Oval 114"/>
            <p:cNvSpPr/>
            <p:nvPr/>
          </p:nvSpPr>
          <p:spPr>
            <a:xfrm>
              <a:off x="3513138" y="2176463"/>
              <a:ext cx="830263"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16" name="Oval 115"/>
            <p:cNvSpPr/>
            <p:nvPr/>
          </p:nvSpPr>
          <p:spPr>
            <a:xfrm>
              <a:off x="3760788" y="2428875"/>
              <a:ext cx="330200"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17" name="Rectangle 116"/>
            <p:cNvSpPr/>
            <p:nvPr/>
          </p:nvSpPr>
          <p:spPr>
            <a:xfrm>
              <a:off x="1800225" y="604838"/>
              <a:ext cx="620713"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18" name="Freeform 117"/>
            <p:cNvSpPr/>
            <p:nvPr/>
          </p:nvSpPr>
          <p:spPr>
            <a:xfrm>
              <a:off x="1774825" y="579438"/>
              <a:ext cx="671513" cy="669925"/>
            </a:xfrm>
            <a:custGeom>
              <a:avLst/>
              <a:gdLst/>
              <a:ahLst/>
              <a:cxnLst>
                <a:cxn ang="0">
                  <a:pos x="25400" y="25400"/>
                </a:cxn>
                <a:cxn ang="0">
                  <a:pos x="25400" y="50800"/>
                </a:cxn>
                <a:cxn ang="0">
                  <a:pos x="620713" y="50800"/>
                </a:cxn>
                <a:cxn ang="0">
                  <a:pos x="620713" y="619125"/>
                </a:cxn>
                <a:cxn ang="0">
                  <a:pos x="50800" y="619125"/>
                </a:cxn>
                <a:cxn ang="0">
                  <a:pos x="50800" y="25400"/>
                </a:cxn>
                <a:cxn ang="0">
                  <a:pos x="25400" y="25400"/>
                </a:cxn>
                <a:cxn ang="0">
                  <a:pos x="25400" y="50800"/>
                </a:cxn>
                <a:cxn ang="0">
                  <a:pos x="25400" y="25400"/>
                </a:cxn>
                <a:cxn ang="0">
                  <a:pos x="0" y="25400"/>
                </a:cxn>
                <a:cxn ang="0">
                  <a:pos x="0" y="669925"/>
                </a:cxn>
                <a:cxn ang="0">
                  <a:pos x="671513" y="669925"/>
                </a:cxn>
                <a:cxn ang="0">
                  <a:pos x="671513" y="0"/>
                </a:cxn>
                <a:cxn ang="0">
                  <a:pos x="0" y="0"/>
                </a:cxn>
                <a:cxn ang="0">
                  <a:pos x="0" y="25400"/>
                </a:cxn>
                <a:cxn ang="0">
                  <a:pos x="25400" y="25400"/>
                </a:cxn>
              </a:cxnLst>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5419" name="Rectangle 118"/>
            <p:cNvSpPr/>
            <p:nvPr/>
          </p:nvSpPr>
          <p:spPr>
            <a:xfrm>
              <a:off x="2609850" y="604838"/>
              <a:ext cx="619125"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20" name="Freeform 119"/>
            <p:cNvSpPr/>
            <p:nvPr/>
          </p:nvSpPr>
          <p:spPr>
            <a:xfrm>
              <a:off x="2582863" y="579438"/>
              <a:ext cx="671513" cy="669925"/>
            </a:xfrm>
            <a:custGeom>
              <a:avLst/>
              <a:gdLst/>
              <a:ahLst/>
              <a:cxnLst>
                <a:cxn ang="0">
                  <a:pos x="26988" y="25400"/>
                </a:cxn>
                <a:cxn ang="0">
                  <a:pos x="26988" y="50800"/>
                </a:cxn>
                <a:cxn ang="0">
                  <a:pos x="620713" y="50800"/>
                </a:cxn>
                <a:cxn ang="0">
                  <a:pos x="620713" y="619125"/>
                </a:cxn>
                <a:cxn ang="0">
                  <a:pos x="52388" y="619125"/>
                </a:cxn>
                <a:cxn ang="0">
                  <a:pos x="52388" y="25400"/>
                </a:cxn>
                <a:cxn ang="0">
                  <a:pos x="26988" y="25400"/>
                </a:cxn>
                <a:cxn ang="0">
                  <a:pos x="26988" y="50800"/>
                </a:cxn>
                <a:cxn ang="0">
                  <a:pos x="26988" y="25400"/>
                </a:cxn>
                <a:cxn ang="0">
                  <a:pos x="0" y="25400"/>
                </a:cxn>
                <a:cxn ang="0">
                  <a:pos x="0" y="669925"/>
                </a:cxn>
                <a:cxn ang="0">
                  <a:pos x="671513" y="669925"/>
                </a:cxn>
                <a:cxn ang="0">
                  <a:pos x="671513" y="0"/>
                </a:cxn>
                <a:cxn ang="0">
                  <a:pos x="0" y="0"/>
                </a:cxn>
                <a:cxn ang="0">
                  <a:pos x="0" y="25400"/>
                </a:cxn>
                <a:cxn ang="0">
                  <a:pos x="26988" y="25400"/>
                </a:cxn>
              </a:cxnLst>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alpha val="100000"/>
              </a:srgbClr>
            </a:solidFill>
            <a:ln w="9525">
              <a:noFill/>
            </a:ln>
          </p:spPr>
          <p:txBody>
            <a:bodyPr/>
            <a:p>
              <a:endParaRPr lang="zh-CN" altLang="en-US"/>
            </a:p>
          </p:txBody>
        </p:sp>
        <p:sp>
          <p:nvSpPr>
            <p:cNvPr id="15421" name="Rectangle 120"/>
            <p:cNvSpPr/>
            <p:nvPr/>
          </p:nvSpPr>
          <p:spPr>
            <a:xfrm>
              <a:off x="3417888"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22" name="Freeform 121"/>
            <p:cNvSpPr/>
            <p:nvPr/>
          </p:nvSpPr>
          <p:spPr>
            <a:xfrm>
              <a:off x="3392488" y="579438"/>
              <a:ext cx="666750"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6750" y="669925"/>
                </a:cxn>
                <a:cxn ang="0">
                  <a:pos x="666750" y="0"/>
                </a:cxn>
                <a:cxn ang="0">
                  <a:pos x="0" y="0"/>
                </a:cxn>
                <a:cxn ang="0">
                  <a:pos x="0" y="25400"/>
                </a:cxn>
                <a:cxn ang="0">
                  <a:pos x="25400" y="25400"/>
                </a:cxn>
              </a:cxnLst>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5423" name="Rectangle 122"/>
            <p:cNvSpPr/>
            <p:nvPr/>
          </p:nvSpPr>
          <p:spPr>
            <a:xfrm>
              <a:off x="4225925"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24" name="Freeform 123"/>
            <p:cNvSpPr/>
            <p:nvPr/>
          </p:nvSpPr>
          <p:spPr>
            <a:xfrm>
              <a:off x="4200525" y="579438"/>
              <a:ext cx="668338"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8338" y="669925"/>
                </a:cxn>
                <a:cxn ang="0">
                  <a:pos x="668338" y="0"/>
                </a:cxn>
                <a:cxn ang="0">
                  <a:pos x="0" y="0"/>
                </a:cxn>
                <a:cxn ang="0">
                  <a:pos x="0" y="25400"/>
                </a:cxn>
                <a:cxn ang="0">
                  <a:pos x="25400" y="25400"/>
                </a:cxn>
              </a:cxnLst>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5425" name="Freeform 124"/>
            <p:cNvSpPr/>
            <p:nvPr/>
          </p:nvSpPr>
          <p:spPr>
            <a:xfrm>
              <a:off x="414338" y="604838"/>
              <a:ext cx="1189038" cy="619125"/>
            </a:xfrm>
            <a:custGeom>
              <a:avLst/>
              <a:gdLst/>
              <a:ahLst/>
              <a:cxnLst>
                <a:cxn ang="0">
                  <a:pos x="1189038" y="619125"/>
                </a:cxn>
                <a:cxn ang="0">
                  <a:pos x="1189038" y="0"/>
                </a:cxn>
                <a:cxn ang="0">
                  <a:pos x="241623" y="0"/>
                </a:cxn>
                <a:cxn ang="0">
                  <a:pos x="41330" y="405303"/>
                </a:cxn>
                <a:cxn ang="0">
                  <a:pos x="0" y="619125"/>
                </a:cxn>
                <a:cxn ang="0">
                  <a:pos x="1189038" y="619125"/>
                </a:cxn>
              </a:cxnLst>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alpha val="100000"/>
              </a:srgbClr>
            </a:solidFill>
            <a:ln w="9525">
              <a:noFill/>
            </a:ln>
          </p:spPr>
          <p:txBody>
            <a:bodyPr/>
            <a:p>
              <a:endParaRPr lang="zh-CN" altLang="en-US"/>
            </a:p>
          </p:txBody>
        </p:sp>
        <p:sp>
          <p:nvSpPr>
            <p:cNvPr id="15426" name="Freeform 125"/>
            <p:cNvSpPr/>
            <p:nvPr/>
          </p:nvSpPr>
          <p:spPr>
            <a:xfrm>
              <a:off x="388938" y="579438"/>
              <a:ext cx="1239838" cy="669925"/>
            </a:xfrm>
            <a:custGeom>
              <a:avLst/>
              <a:gdLst/>
              <a:ahLst/>
              <a:cxnLst>
                <a:cxn ang="0">
                  <a:pos x="1214405" y="644404"/>
                </a:cxn>
                <a:cxn ang="0">
                  <a:pos x="1239838" y="644404"/>
                </a:cxn>
                <a:cxn ang="0">
                  <a:pos x="1239838" y="0"/>
                </a:cxn>
                <a:cxn ang="0">
                  <a:pos x="251147" y="0"/>
                </a:cxn>
                <a:cxn ang="0">
                  <a:pos x="244789" y="12760"/>
                </a:cxn>
                <a:cxn ang="0">
                  <a:pos x="149416" y="178647"/>
                </a:cxn>
                <a:cxn ang="0">
                  <a:pos x="82656" y="315822"/>
                </a:cxn>
                <a:cxn ang="0">
                  <a:pos x="57223" y="376434"/>
                </a:cxn>
                <a:cxn ang="0">
                  <a:pos x="41328" y="424286"/>
                </a:cxn>
                <a:cxn ang="0">
                  <a:pos x="12716" y="539130"/>
                </a:cxn>
                <a:cxn ang="0">
                  <a:pos x="0" y="644404"/>
                </a:cxn>
                <a:cxn ang="0">
                  <a:pos x="0" y="669925"/>
                </a:cxn>
                <a:cxn ang="0">
                  <a:pos x="1239838" y="669925"/>
                </a:cxn>
                <a:cxn ang="0">
                  <a:pos x="1239838" y="644404"/>
                </a:cxn>
                <a:cxn ang="0">
                  <a:pos x="1214405" y="644404"/>
                </a:cxn>
                <a:cxn ang="0">
                  <a:pos x="1214405" y="618883"/>
                </a:cxn>
                <a:cxn ang="0">
                  <a:pos x="25433" y="618883"/>
                </a:cxn>
                <a:cxn ang="0">
                  <a:pos x="25433" y="644404"/>
                </a:cxn>
                <a:cxn ang="0">
                  <a:pos x="50865" y="644404"/>
                </a:cxn>
                <a:cxn ang="0">
                  <a:pos x="63581" y="551891"/>
                </a:cxn>
                <a:cxn ang="0">
                  <a:pos x="92193" y="433856"/>
                </a:cxn>
                <a:cxn ang="0">
                  <a:pos x="104909" y="392385"/>
                </a:cxn>
                <a:cxn ang="0">
                  <a:pos x="152595" y="287111"/>
                </a:cxn>
                <a:cxn ang="0">
                  <a:pos x="241609" y="118034"/>
                </a:cxn>
                <a:cxn ang="0">
                  <a:pos x="273400" y="60612"/>
                </a:cxn>
                <a:cxn ang="0">
                  <a:pos x="282937" y="44662"/>
                </a:cxn>
                <a:cxn ang="0">
                  <a:pos x="286116" y="38281"/>
                </a:cxn>
                <a:cxn ang="0">
                  <a:pos x="267042" y="25521"/>
                </a:cxn>
                <a:cxn ang="0">
                  <a:pos x="267042" y="51042"/>
                </a:cxn>
                <a:cxn ang="0">
                  <a:pos x="1188973" y="51042"/>
                </a:cxn>
                <a:cxn ang="0">
                  <a:pos x="1188973" y="644404"/>
                </a:cxn>
                <a:cxn ang="0">
                  <a:pos x="1214405" y="644404"/>
                </a:cxn>
                <a:cxn ang="0">
                  <a:pos x="1214405" y="618883"/>
                </a:cxn>
                <a:cxn ang="0">
                  <a:pos x="1214405" y="644404"/>
                </a:cxn>
              </a:cxnLst>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alpha val="100000"/>
              </a:srgbClr>
            </a:solidFill>
            <a:ln w="9525">
              <a:noFill/>
            </a:ln>
          </p:spPr>
          <p:txBody>
            <a:bodyPr/>
            <a:p>
              <a:endParaRPr lang="zh-CN" altLang="en-US"/>
            </a:p>
          </p:txBody>
        </p:sp>
        <p:sp>
          <p:nvSpPr>
            <p:cNvPr id="15427" name="Oval 126"/>
            <p:cNvSpPr/>
            <p:nvPr/>
          </p:nvSpPr>
          <p:spPr>
            <a:xfrm>
              <a:off x="155575" y="1952625"/>
              <a:ext cx="195263" cy="3000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28" name="Freeform 127"/>
            <p:cNvSpPr/>
            <p:nvPr/>
          </p:nvSpPr>
          <p:spPr>
            <a:xfrm>
              <a:off x="149225" y="1946275"/>
              <a:ext cx="207963" cy="312738"/>
            </a:xfrm>
            <a:custGeom>
              <a:avLst/>
              <a:gdLst/>
              <a:ahLst/>
              <a:cxnLst>
                <a:cxn ang="0">
                  <a:pos x="201564" y="156369"/>
                </a:cxn>
                <a:cxn ang="0">
                  <a:pos x="195165" y="156369"/>
                </a:cxn>
                <a:cxn ang="0">
                  <a:pos x="166370" y="258488"/>
                </a:cxn>
                <a:cxn ang="0">
                  <a:pos x="102382" y="299973"/>
                </a:cxn>
                <a:cxn ang="0">
                  <a:pos x="38393" y="258488"/>
                </a:cxn>
                <a:cxn ang="0">
                  <a:pos x="12798" y="156369"/>
                </a:cxn>
                <a:cxn ang="0">
                  <a:pos x="38393" y="54250"/>
                </a:cxn>
                <a:cxn ang="0">
                  <a:pos x="102382" y="12765"/>
                </a:cxn>
                <a:cxn ang="0">
                  <a:pos x="166370" y="54250"/>
                </a:cxn>
                <a:cxn ang="0">
                  <a:pos x="195165" y="156369"/>
                </a:cxn>
                <a:cxn ang="0">
                  <a:pos x="201564" y="156369"/>
                </a:cxn>
                <a:cxn ang="0">
                  <a:pos x="207963" y="156369"/>
                </a:cxn>
                <a:cxn ang="0">
                  <a:pos x="179168" y="47868"/>
                </a:cxn>
                <a:cxn ang="0">
                  <a:pos x="102382" y="0"/>
                </a:cxn>
                <a:cxn ang="0">
                  <a:pos x="28795" y="47868"/>
                </a:cxn>
                <a:cxn ang="0">
                  <a:pos x="0" y="156369"/>
                </a:cxn>
                <a:cxn ang="0">
                  <a:pos x="28795" y="264870"/>
                </a:cxn>
                <a:cxn ang="0">
                  <a:pos x="102382" y="312738"/>
                </a:cxn>
                <a:cxn ang="0">
                  <a:pos x="179168" y="264870"/>
                </a:cxn>
                <a:cxn ang="0">
                  <a:pos x="207963" y="156369"/>
                </a:cxn>
                <a:cxn ang="0">
                  <a:pos x="201564" y="156369"/>
                </a:cxn>
              </a:cxnLst>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alpha val="100000"/>
              </a:srgbClr>
            </a:solidFill>
            <a:ln w="9525">
              <a:noFill/>
            </a:ln>
          </p:spPr>
          <p:txBody>
            <a:bodyPr/>
            <a:p>
              <a:endParaRPr lang="zh-CN" altLang="en-US"/>
            </a:p>
          </p:txBody>
        </p:sp>
        <p:sp>
          <p:nvSpPr>
            <p:cNvPr id="15429" name="Oval 128"/>
            <p:cNvSpPr/>
            <p:nvPr/>
          </p:nvSpPr>
          <p:spPr>
            <a:xfrm>
              <a:off x="782638" y="2176463"/>
              <a:ext cx="833438"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0" name="Freeform 129"/>
            <p:cNvSpPr/>
            <p:nvPr/>
          </p:nvSpPr>
          <p:spPr>
            <a:xfrm>
              <a:off x="769938" y="2163763"/>
              <a:ext cx="858838" cy="860425"/>
            </a:xfrm>
            <a:custGeom>
              <a:avLst/>
              <a:gdLst/>
              <a:ahLst/>
              <a:cxnLst>
                <a:cxn ang="0">
                  <a:pos x="846114" y="430213"/>
                </a:cxn>
                <a:cxn ang="0">
                  <a:pos x="833391" y="430213"/>
                </a:cxn>
                <a:cxn ang="0">
                  <a:pos x="712517" y="713834"/>
                </a:cxn>
                <a:cxn ang="0">
                  <a:pos x="429419" y="834931"/>
                </a:cxn>
                <a:cxn ang="0">
                  <a:pos x="143140" y="713834"/>
                </a:cxn>
                <a:cxn ang="0">
                  <a:pos x="25447" y="430213"/>
                </a:cxn>
                <a:cxn ang="0">
                  <a:pos x="143140" y="143404"/>
                </a:cxn>
                <a:cxn ang="0">
                  <a:pos x="429419" y="25494"/>
                </a:cxn>
                <a:cxn ang="0">
                  <a:pos x="712517" y="143404"/>
                </a:cxn>
                <a:cxn ang="0">
                  <a:pos x="833391" y="430213"/>
                </a:cxn>
                <a:cxn ang="0">
                  <a:pos x="846114" y="430213"/>
                </a:cxn>
                <a:cxn ang="0">
                  <a:pos x="858838" y="430213"/>
                </a:cxn>
                <a:cxn ang="0">
                  <a:pos x="429419" y="0"/>
                </a:cxn>
                <a:cxn ang="0">
                  <a:pos x="0" y="430213"/>
                </a:cxn>
                <a:cxn ang="0">
                  <a:pos x="429419" y="860425"/>
                </a:cxn>
                <a:cxn ang="0">
                  <a:pos x="858838" y="430213"/>
                </a:cxn>
                <a:cxn ang="0">
                  <a:pos x="846114" y="430213"/>
                </a:cxn>
              </a:cxnLst>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alpha val="100000"/>
              </a:srgbClr>
            </a:solidFill>
            <a:ln w="9525">
              <a:noFill/>
            </a:ln>
          </p:spPr>
          <p:txBody>
            <a:bodyPr/>
            <a:p>
              <a:endParaRPr lang="zh-CN" altLang="en-US"/>
            </a:p>
          </p:txBody>
        </p:sp>
        <p:sp>
          <p:nvSpPr>
            <p:cNvPr id="15431" name="Oval 130"/>
            <p:cNvSpPr/>
            <p:nvPr/>
          </p:nvSpPr>
          <p:spPr>
            <a:xfrm>
              <a:off x="782638" y="2176463"/>
              <a:ext cx="833438"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2" name="Oval 131"/>
            <p:cNvSpPr/>
            <p:nvPr/>
          </p:nvSpPr>
          <p:spPr>
            <a:xfrm>
              <a:off x="1033463" y="2428875"/>
              <a:ext cx="331788"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3" name="Rectangle 132"/>
            <p:cNvSpPr/>
            <p:nvPr/>
          </p:nvSpPr>
          <p:spPr>
            <a:xfrm>
              <a:off x="1247775" y="582613"/>
              <a:ext cx="50800" cy="669925"/>
            </a:xfrm>
            <a:prstGeom prst="rect">
              <a:avLst/>
            </a:prstGeom>
            <a:solidFill>
              <a:srgbClr val="B1B1B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4" name="Freeform 133"/>
            <p:cNvSpPr/>
            <p:nvPr/>
          </p:nvSpPr>
          <p:spPr>
            <a:xfrm>
              <a:off x="1247775" y="582613"/>
              <a:ext cx="50800" cy="669925"/>
            </a:xfrm>
            <a:custGeom>
              <a:avLst/>
              <a:gdLst/>
              <a:ahLst/>
              <a:cxnLst>
                <a:cxn ang="0">
                  <a:pos x="0" y="0"/>
                </a:cxn>
                <a:cxn ang="0">
                  <a:pos x="0" y="669925"/>
                </a:cxn>
                <a:cxn ang="0">
                  <a:pos x="50800" y="669925"/>
                </a:cxn>
                <a:cxn ang="0">
                  <a:pos x="50800" y="0"/>
                </a:cxn>
              </a:cxnLst>
              <a:pathLst>
                <a:path w="32" h="422">
                  <a:moveTo>
                    <a:pt x="0" y="0"/>
                  </a:moveTo>
                  <a:lnTo>
                    <a:pt x="0" y="422"/>
                  </a:lnTo>
                  <a:lnTo>
                    <a:pt x="32" y="422"/>
                  </a:lnTo>
                  <a:lnTo>
                    <a:pt x="32" y="0"/>
                  </a:lnTo>
                </a:path>
              </a:pathLst>
            </a:custGeom>
            <a:noFill/>
            <a:ln w="9525">
              <a:noFill/>
            </a:ln>
          </p:spPr>
          <p:txBody>
            <a:bodyPr/>
            <a:p>
              <a:endParaRPr lang="zh-CN" altLang="en-US"/>
            </a:p>
          </p:txBody>
        </p:sp>
        <p:sp>
          <p:nvSpPr>
            <p:cNvPr id="15435" name="Rectangle 134"/>
            <p:cNvSpPr/>
            <p:nvPr/>
          </p:nvSpPr>
          <p:spPr>
            <a:xfrm>
              <a:off x="4467225" y="2024063"/>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6" name="Rectangle 135"/>
            <p:cNvSpPr/>
            <p:nvPr/>
          </p:nvSpPr>
          <p:spPr>
            <a:xfrm>
              <a:off x="4467225" y="2024063"/>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7" name="Rectangle 136"/>
            <p:cNvSpPr/>
            <p:nvPr/>
          </p:nvSpPr>
          <p:spPr>
            <a:xfrm>
              <a:off x="4467225" y="1854200"/>
              <a:ext cx="417513" cy="79375"/>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8" name="Rectangle 137"/>
            <p:cNvSpPr/>
            <p:nvPr/>
          </p:nvSpPr>
          <p:spPr>
            <a:xfrm>
              <a:off x="4467225" y="1854200"/>
              <a:ext cx="417513" cy="79375"/>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39" name="Rectangle 138"/>
            <p:cNvSpPr/>
            <p:nvPr/>
          </p:nvSpPr>
          <p:spPr>
            <a:xfrm>
              <a:off x="4467225" y="1689100"/>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40" name="Rectangle 139"/>
            <p:cNvSpPr/>
            <p:nvPr/>
          </p:nvSpPr>
          <p:spPr>
            <a:xfrm>
              <a:off x="4467225" y="1689100"/>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41" name="Freeform 140"/>
            <p:cNvSpPr/>
            <p:nvPr/>
          </p:nvSpPr>
          <p:spPr>
            <a:xfrm>
              <a:off x="107950" y="1335088"/>
              <a:ext cx="5087938" cy="388938"/>
            </a:xfrm>
            <a:custGeom>
              <a:avLst/>
              <a:gdLst/>
              <a:ahLst/>
              <a:cxnLst>
                <a:cxn ang="0">
                  <a:pos x="496384" y="0"/>
                </a:cxn>
                <a:cxn ang="0">
                  <a:pos x="108186" y="200845"/>
                </a:cxn>
                <a:cxn ang="0">
                  <a:pos x="6364" y="334742"/>
                </a:cxn>
                <a:cxn ang="0">
                  <a:pos x="0" y="388938"/>
                </a:cxn>
                <a:cxn ang="0">
                  <a:pos x="496384" y="22316"/>
                </a:cxn>
                <a:cxn ang="0">
                  <a:pos x="5087938" y="22316"/>
                </a:cxn>
                <a:cxn ang="0">
                  <a:pos x="5084756" y="0"/>
                </a:cxn>
                <a:cxn ang="0">
                  <a:pos x="496384" y="0"/>
                </a:cxn>
              </a:cxnLst>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alpha val="100000"/>
              </a:srgbClr>
            </a:solidFill>
            <a:ln w="9525">
              <a:noFill/>
            </a:ln>
          </p:spPr>
          <p:txBody>
            <a:bodyPr/>
            <a:p>
              <a:endParaRPr lang="zh-CN" altLang="en-US"/>
            </a:p>
          </p:txBody>
        </p:sp>
        <p:sp>
          <p:nvSpPr>
            <p:cNvPr id="15442" name="Freeform 141"/>
            <p:cNvSpPr/>
            <p:nvPr/>
          </p:nvSpPr>
          <p:spPr>
            <a:xfrm>
              <a:off x="0" y="2628900"/>
              <a:ext cx="598488" cy="252413"/>
            </a:xfrm>
            <a:custGeom>
              <a:avLst/>
              <a:gdLst/>
              <a:ahLst/>
              <a:cxnLst>
                <a:cxn ang="0">
                  <a:pos x="598488" y="214072"/>
                </a:cxn>
                <a:cxn ang="0">
                  <a:pos x="560287" y="252413"/>
                </a:cxn>
                <a:cxn ang="0">
                  <a:pos x="38201" y="252413"/>
                </a:cxn>
                <a:cxn ang="0">
                  <a:pos x="0" y="214072"/>
                </a:cxn>
                <a:cxn ang="0">
                  <a:pos x="0" y="38341"/>
                </a:cxn>
                <a:cxn ang="0">
                  <a:pos x="38201" y="0"/>
                </a:cxn>
                <a:cxn ang="0">
                  <a:pos x="560287" y="0"/>
                </a:cxn>
                <a:cxn ang="0">
                  <a:pos x="598488" y="38341"/>
                </a:cxn>
                <a:cxn ang="0">
                  <a:pos x="598488" y="214072"/>
                </a:cxn>
              </a:cxnLst>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alpha val="100000"/>
              </a:srgbClr>
            </a:solidFill>
            <a:ln w="9525">
              <a:noFill/>
            </a:ln>
          </p:spPr>
          <p:txBody>
            <a:bodyPr/>
            <a:p>
              <a:endParaRPr lang="zh-CN" altLang="en-US"/>
            </a:p>
          </p:txBody>
        </p:sp>
        <p:sp>
          <p:nvSpPr>
            <p:cNvPr id="15443" name="Oval 142"/>
            <p:cNvSpPr/>
            <p:nvPr/>
          </p:nvSpPr>
          <p:spPr>
            <a:xfrm>
              <a:off x="63500" y="2435225"/>
              <a:ext cx="101600" cy="200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5444" name="Freeform 143"/>
            <p:cNvSpPr/>
            <p:nvPr/>
          </p:nvSpPr>
          <p:spPr>
            <a:xfrm>
              <a:off x="57150" y="2428875"/>
              <a:ext cx="114300" cy="212725"/>
            </a:xfrm>
            <a:custGeom>
              <a:avLst/>
              <a:gdLst/>
              <a:ahLst/>
              <a:cxnLst>
                <a:cxn ang="0">
                  <a:pos x="107950" y="104775"/>
                </a:cxn>
                <a:cxn ang="0">
                  <a:pos x="101600" y="104775"/>
                </a:cxn>
                <a:cxn ang="0">
                  <a:pos x="85725" y="174625"/>
                </a:cxn>
                <a:cxn ang="0">
                  <a:pos x="73025" y="193675"/>
                </a:cxn>
                <a:cxn ang="0">
                  <a:pos x="57150" y="200025"/>
                </a:cxn>
                <a:cxn ang="0">
                  <a:pos x="41275" y="193675"/>
                </a:cxn>
                <a:cxn ang="0">
                  <a:pos x="22225" y="158750"/>
                </a:cxn>
                <a:cxn ang="0">
                  <a:pos x="12700" y="104775"/>
                </a:cxn>
                <a:cxn ang="0">
                  <a:pos x="28575" y="38100"/>
                </a:cxn>
                <a:cxn ang="0">
                  <a:pos x="41275" y="19050"/>
                </a:cxn>
                <a:cxn ang="0">
                  <a:pos x="57150" y="12700"/>
                </a:cxn>
                <a:cxn ang="0">
                  <a:pos x="73025" y="19050"/>
                </a:cxn>
                <a:cxn ang="0">
                  <a:pos x="92075" y="50800"/>
                </a:cxn>
                <a:cxn ang="0">
                  <a:pos x="101600" y="104775"/>
                </a:cxn>
                <a:cxn ang="0">
                  <a:pos x="107950" y="104775"/>
                </a:cxn>
                <a:cxn ang="0">
                  <a:pos x="114300" y="104775"/>
                </a:cxn>
                <a:cxn ang="0">
                  <a:pos x="98425" y="31750"/>
                </a:cxn>
                <a:cxn ang="0">
                  <a:pos x="79375" y="9525"/>
                </a:cxn>
                <a:cxn ang="0">
                  <a:pos x="57150" y="0"/>
                </a:cxn>
                <a:cxn ang="0">
                  <a:pos x="31750" y="9525"/>
                </a:cxn>
                <a:cxn ang="0">
                  <a:pos x="9525" y="47625"/>
                </a:cxn>
                <a:cxn ang="0">
                  <a:pos x="0" y="104775"/>
                </a:cxn>
                <a:cxn ang="0">
                  <a:pos x="15875" y="180975"/>
                </a:cxn>
                <a:cxn ang="0">
                  <a:pos x="31750" y="203200"/>
                </a:cxn>
                <a:cxn ang="0">
                  <a:pos x="57150" y="212725"/>
                </a:cxn>
                <a:cxn ang="0">
                  <a:pos x="79375" y="203200"/>
                </a:cxn>
                <a:cxn ang="0">
                  <a:pos x="104775" y="165100"/>
                </a:cxn>
                <a:cxn ang="0">
                  <a:pos x="114300" y="104775"/>
                </a:cxn>
                <a:cxn ang="0">
                  <a:pos x="107950" y="104775"/>
                </a:cxn>
              </a:cxnLst>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alpha val="100000"/>
              </a:srgbClr>
            </a:solidFill>
            <a:ln w="9525">
              <a:noFill/>
            </a:ln>
          </p:spPr>
          <p:txBody>
            <a:bodyPr/>
            <a:p>
              <a:endParaRPr lang="zh-CN" altLang="en-US"/>
            </a:p>
          </p:txBody>
        </p:sp>
        <p:sp>
          <p:nvSpPr>
            <p:cNvPr id="15445" name="Freeform 144"/>
            <p:cNvSpPr/>
            <p:nvPr/>
          </p:nvSpPr>
          <p:spPr>
            <a:xfrm>
              <a:off x="588963" y="319088"/>
              <a:ext cx="4400550" cy="139700"/>
            </a:xfrm>
            <a:custGeom>
              <a:avLst/>
              <a:gdLst/>
              <a:ahLst/>
              <a:cxnLst>
                <a:cxn ang="0">
                  <a:pos x="4400550" y="139700"/>
                </a:cxn>
                <a:cxn ang="0">
                  <a:pos x="4371913" y="63500"/>
                </a:cxn>
                <a:cxn ang="0">
                  <a:pos x="4289184" y="0"/>
                </a:cxn>
                <a:cxn ang="0">
                  <a:pos x="499556" y="0"/>
                </a:cxn>
                <a:cxn ang="0">
                  <a:pos x="12728" y="127000"/>
                </a:cxn>
                <a:cxn ang="0">
                  <a:pos x="0" y="139700"/>
                </a:cxn>
                <a:cxn ang="0">
                  <a:pos x="4400550" y="139700"/>
                </a:cxn>
              </a:cxnLst>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alpha val="100000"/>
              </a:srgbClr>
            </a:solidFill>
            <a:ln w="9525">
              <a:noFill/>
            </a:ln>
          </p:spPr>
          <p:txBody>
            <a:bodyPr/>
            <a:p>
              <a:endParaRPr lang="zh-CN" altLang="en-US"/>
            </a:p>
          </p:txBody>
        </p:sp>
      </p:grpSp>
      <p:grpSp>
        <p:nvGrpSpPr>
          <p:cNvPr id="15366" name="组合 165"/>
          <p:cNvGrpSpPr/>
          <p:nvPr/>
        </p:nvGrpSpPr>
        <p:grpSpPr>
          <a:xfrm>
            <a:off x="9920288" y="946150"/>
            <a:ext cx="2025650" cy="636588"/>
            <a:chOff x="0" y="0"/>
            <a:chExt cx="2290763" cy="809626"/>
          </a:xfrm>
        </p:grpSpPr>
        <p:sp>
          <p:nvSpPr>
            <p:cNvPr id="15399" name="Freeform 74"/>
            <p:cNvSpPr/>
            <p:nvPr/>
          </p:nvSpPr>
          <p:spPr>
            <a:xfrm>
              <a:off x="636587" y="438151"/>
              <a:ext cx="411163" cy="158750"/>
            </a:xfrm>
            <a:custGeom>
              <a:avLst/>
              <a:gdLst/>
              <a:ahLst/>
              <a:cxnLst>
                <a:cxn ang="0">
                  <a:pos x="384758" y="37798"/>
                </a:cxn>
                <a:cxn ang="0">
                  <a:pos x="218784" y="94494"/>
                </a:cxn>
                <a:cxn ang="0">
                  <a:pos x="11316" y="64256"/>
                </a:cxn>
                <a:cxn ang="0">
                  <a:pos x="56582" y="64256"/>
                </a:cxn>
                <a:cxn ang="0">
                  <a:pos x="184835" y="139851"/>
                </a:cxn>
                <a:cxn ang="0">
                  <a:pos x="233873" y="132292"/>
                </a:cxn>
                <a:cxn ang="0">
                  <a:pos x="350809" y="60476"/>
                </a:cxn>
                <a:cxn ang="0">
                  <a:pos x="384758" y="37798"/>
                </a:cxn>
              </a:cxnLst>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15400" name="Freeform 75"/>
            <p:cNvSpPr/>
            <p:nvPr/>
          </p:nvSpPr>
          <p:spPr>
            <a:xfrm>
              <a:off x="0" y="166688"/>
              <a:ext cx="411163" cy="160338"/>
            </a:xfrm>
            <a:custGeom>
              <a:avLst/>
              <a:gdLst/>
              <a:ahLst/>
              <a:cxnLst>
                <a:cxn ang="0">
                  <a:pos x="384758" y="38176"/>
                </a:cxn>
                <a:cxn ang="0">
                  <a:pos x="218784" y="95439"/>
                </a:cxn>
                <a:cxn ang="0">
                  <a:pos x="11316" y="64899"/>
                </a:cxn>
                <a:cxn ang="0">
                  <a:pos x="56582" y="64899"/>
                </a:cxn>
                <a:cxn ang="0">
                  <a:pos x="188607" y="141250"/>
                </a:cxn>
                <a:cxn ang="0">
                  <a:pos x="237645" y="133615"/>
                </a:cxn>
                <a:cxn ang="0">
                  <a:pos x="354581" y="61081"/>
                </a:cxn>
                <a:cxn ang="0">
                  <a:pos x="384758" y="38176"/>
                </a:cxn>
              </a:cxnLst>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15401" name="Freeform 76"/>
            <p:cNvSpPr/>
            <p:nvPr/>
          </p:nvSpPr>
          <p:spPr>
            <a:xfrm>
              <a:off x="609600" y="57151"/>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alpha val="100000"/>
              </a:schemeClr>
            </a:solidFill>
            <a:ln w="9525">
              <a:noFill/>
            </a:ln>
          </p:spPr>
          <p:txBody>
            <a:bodyPr/>
            <a:p>
              <a:endParaRPr lang="zh-CN" altLang="en-US"/>
            </a:p>
          </p:txBody>
        </p:sp>
        <p:sp>
          <p:nvSpPr>
            <p:cNvPr id="15402" name="Freeform 77"/>
            <p:cNvSpPr/>
            <p:nvPr/>
          </p:nvSpPr>
          <p:spPr>
            <a:xfrm>
              <a:off x="1262062" y="258763"/>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alpha val="100000"/>
              </a:srgbClr>
            </a:solidFill>
            <a:ln w="9525">
              <a:noFill/>
            </a:ln>
          </p:spPr>
          <p:txBody>
            <a:bodyPr/>
            <a:p>
              <a:endParaRPr lang="zh-CN" altLang="en-US"/>
            </a:p>
          </p:txBody>
        </p:sp>
        <p:sp>
          <p:nvSpPr>
            <p:cNvPr id="15403" name="Freeform 78"/>
            <p:cNvSpPr/>
            <p:nvPr/>
          </p:nvSpPr>
          <p:spPr>
            <a:xfrm>
              <a:off x="1119187" y="650876"/>
              <a:ext cx="414338" cy="158750"/>
            </a:xfrm>
            <a:custGeom>
              <a:avLst/>
              <a:gdLst/>
              <a:ahLst/>
              <a:cxnLst>
                <a:cxn ang="0">
                  <a:pos x="387971" y="41577"/>
                </a:cxn>
                <a:cxn ang="0">
                  <a:pos x="222236" y="94494"/>
                </a:cxn>
                <a:cxn ang="0">
                  <a:pos x="15067" y="64256"/>
                </a:cxn>
                <a:cxn ang="0">
                  <a:pos x="60267" y="64256"/>
                </a:cxn>
                <a:cxn ang="0">
                  <a:pos x="188335" y="143631"/>
                </a:cxn>
                <a:cxn ang="0">
                  <a:pos x="237303" y="132292"/>
                </a:cxn>
                <a:cxn ang="0">
                  <a:pos x="354071" y="64256"/>
                </a:cxn>
                <a:cxn ang="0">
                  <a:pos x="387971" y="41577"/>
                </a:cxn>
              </a:cxnLst>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alpha val="100000"/>
              </a:schemeClr>
            </a:solidFill>
            <a:ln w="9525">
              <a:noFill/>
            </a:ln>
          </p:spPr>
          <p:txBody>
            <a:bodyPr/>
            <a:p>
              <a:endParaRPr lang="zh-CN" altLang="en-US"/>
            </a:p>
          </p:txBody>
        </p:sp>
        <p:sp>
          <p:nvSpPr>
            <p:cNvPr id="15404" name="Freeform 79"/>
            <p:cNvSpPr/>
            <p:nvPr/>
          </p:nvSpPr>
          <p:spPr>
            <a:xfrm>
              <a:off x="1879600" y="0"/>
              <a:ext cx="411163" cy="160338"/>
            </a:xfrm>
            <a:custGeom>
              <a:avLst/>
              <a:gdLst/>
              <a:ahLst/>
              <a:cxnLst>
                <a:cxn ang="0">
                  <a:pos x="384758" y="41993"/>
                </a:cxn>
                <a:cxn ang="0">
                  <a:pos x="218784" y="95439"/>
                </a:cxn>
                <a:cxn ang="0">
                  <a:pos x="11316"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alpha val="100000"/>
              </a:schemeClr>
            </a:solidFill>
            <a:ln w="9525">
              <a:noFill/>
            </a:ln>
          </p:spPr>
          <p:txBody>
            <a:bodyPr/>
            <a:p>
              <a:endParaRPr lang="zh-CN" altLang="en-US"/>
            </a:p>
          </p:txBody>
        </p:sp>
      </p:grpSp>
      <p:grpSp>
        <p:nvGrpSpPr>
          <p:cNvPr id="15367" name="组合 1"/>
          <p:cNvGrpSpPr/>
          <p:nvPr/>
        </p:nvGrpSpPr>
        <p:grpSpPr>
          <a:xfrm>
            <a:off x="8126413" y="1863725"/>
            <a:ext cx="2527300" cy="590550"/>
            <a:chOff x="0" y="0"/>
            <a:chExt cx="3465832" cy="811232"/>
          </a:xfrm>
        </p:grpSpPr>
        <p:sp>
          <p:nvSpPr>
            <p:cNvPr id="15394" name="Freeform 83"/>
            <p:cNvSpPr/>
            <p:nvPr/>
          </p:nvSpPr>
          <p:spPr>
            <a:xfrm>
              <a:off x="220469" y="36366"/>
              <a:ext cx="851750" cy="299961"/>
            </a:xfrm>
            <a:custGeom>
              <a:avLst/>
              <a:gdLst/>
              <a:ahLst/>
              <a:cxnLst>
                <a:cxn ang="0">
                  <a:pos x="851750" y="299961"/>
                </a:cxn>
                <a:cxn ang="0">
                  <a:pos x="851750" y="290089"/>
                </a:cxn>
                <a:cxn ang="0">
                  <a:pos x="715832" y="125300"/>
                </a:cxn>
                <a:cxn ang="0">
                  <a:pos x="591996" y="222503"/>
                </a:cxn>
                <a:cxn ang="0">
                  <a:pos x="572364" y="201999"/>
                </a:cxn>
                <a:cxn ang="0">
                  <a:pos x="573119" y="183014"/>
                </a:cxn>
                <a:cxn ang="0">
                  <a:pos x="484018" y="75180"/>
                </a:cxn>
                <a:cxn ang="0">
                  <a:pos x="458344" y="79736"/>
                </a:cxn>
                <a:cxn ang="0">
                  <a:pos x="324692" y="0"/>
                </a:cxn>
                <a:cxn ang="0">
                  <a:pos x="161591" y="151879"/>
                </a:cxn>
                <a:cxn ang="0">
                  <a:pos x="136673" y="148841"/>
                </a:cxn>
                <a:cxn ang="0">
                  <a:pos x="0" y="299961"/>
                </a:cxn>
                <a:cxn ang="0">
                  <a:pos x="851750" y="299961"/>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15395" name="Freeform 83"/>
            <p:cNvSpPr/>
            <p:nvPr/>
          </p:nvSpPr>
          <p:spPr>
            <a:xfrm>
              <a:off x="1150315" y="366345"/>
              <a:ext cx="562212" cy="197994"/>
            </a:xfrm>
            <a:custGeom>
              <a:avLst/>
              <a:gdLst/>
              <a:ahLst/>
              <a:cxnLst>
                <a:cxn ang="0">
                  <a:pos x="562212" y="197994"/>
                </a:cxn>
                <a:cxn ang="0">
                  <a:pos x="562212" y="191478"/>
                </a:cxn>
                <a:cxn ang="0">
                  <a:pos x="472497" y="82706"/>
                </a:cxn>
                <a:cxn ang="0">
                  <a:pos x="390757" y="146866"/>
                </a:cxn>
                <a:cxn ang="0">
                  <a:pos x="377798" y="133333"/>
                </a:cxn>
                <a:cxn ang="0">
                  <a:pos x="378297" y="120801"/>
                </a:cxn>
                <a:cxn ang="0">
                  <a:pos x="319484" y="49624"/>
                </a:cxn>
                <a:cxn ang="0">
                  <a:pos x="302538" y="52631"/>
                </a:cxn>
                <a:cxn ang="0">
                  <a:pos x="214318" y="0"/>
                </a:cxn>
                <a:cxn ang="0">
                  <a:pos x="106661" y="100250"/>
                </a:cxn>
                <a:cxn ang="0">
                  <a:pos x="90213" y="98245"/>
                </a:cxn>
                <a:cxn ang="0">
                  <a:pos x="0" y="197994"/>
                </a:cxn>
                <a:cxn ang="0">
                  <a:pos x="562212" y="197994"/>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alpha val="100000"/>
              </a:srgbClr>
            </a:solidFill>
            <a:ln w="9525">
              <a:noFill/>
            </a:ln>
          </p:spPr>
          <p:txBody>
            <a:bodyPr/>
            <a:p>
              <a:endParaRPr lang="zh-CN" altLang="en-US"/>
            </a:p>
          </p:txBody>
        </p:sp>
        <p:sp>
          <p:nvSpPr>
            <p:cNvPr id="15396" name="Freeform 83"/>
            <p:cNvSpPr/>
            <p:nvPr/>
          </p:nvSpPr>
          <p:spPr>
            <a:xfrm>
              <a:off x="1431421" y="0"/>
              <a:ext cx="2034411" cy="716459"/>
            </a:xfrm>
            <a:custGeom>
              <a:avLst/>
              <a:gdLst/>
              <a:ahLst/>
              <a:cxnLst>
                <a:cxn ang="0">
                  <a:pos x="2034411" y="716459"/>
                </a:cxn>
                <a:cxn ang="0">
                  <a:pos x="2034411" y="692879"/>
                </a:cxn>
                <a:cxn ang="0">
                  <a:pos x="1709771" y="299280"/>
                </a:cxn>
                <a:cxn ang="0">
                  <a:pos x="1413988" y="531449"/>
                </a:cxn>
                <a:cxn ang="0">
                  <a:pos x="1367095" y="482476"/>
                </a:cxn>
                <a:cxn ang="0">
                  <a:pos x="1368899" y="437131"/>
                </a:cxn>
                <a:cxn ang="0">
                  <a:pos x="1156079" y="179568"/>
                </a:cxn>
                <a:cxn ang="0">
                  <a:pos x="1094758" y="190451"/>
                </a:cxn>
                <a:cxn ang="0">
                  <a:pos x="775529" y="0"/>
                </a:cxn>
                <a:cxn ang="0">
                  <a:pos x="385961" y="362764"/>
                </a:cxn>
                <a:cxn ang="0">
                  <a:pos x="326444" y="355509"/>
                </a:cxn>
                <a:cxn ang="0">
                  <a:pos x="0" y="716459"/>
                </a:cxn>
                <a:cxn ang="0">
                  <a:pos x="2034411" y="71645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15397" name="Freeform 83"/>
            <p:cNvSpPr/>
            <p:nvPr/>
          </p:nvSpPr>
          <p:spPr>
            <a:xfrm>
              <a:off x="0" y="522853"/>
              <a:ext cx="818862" cy="288379"/>
            </a:xfrm>
            <a:custGeom>
              <a:avLst/>
              <a:gdLst/>
              <a:ahLst/>
              <a:cxnLst>
                <a:cxn ang="0">
                  <a:pos x="818862" y="288379"/>
                </a:cxn>
                <a:cxn ang="0">
                  <a:pos x="818862" y="278888"/>
                </a:cxn>
                <a:cxn ang="0">
                  <a:pos x="688193" y="120462"/>
                </a:cxn>
                <a:cxn ang="0">
                  <a:pos x="569138" y="213912"/>
                </a:cxn>
                <a:cxn ang="0">
                  <a:pos x="550264" y="194200"/>
                </a:cxn>
                <a:cxn ang="0">
                  <a:pos x="550990" y="175948"/>
                </a:cxn>
                <a:cxn ang="0">
                  <a:pos x="465328" y="72277"/>
                </a:cxn>
                <a:cxn ang="0">
                  <a:pos x="440646" y="76658"/>
                </a:cxn>
                <a:cxn ang="0">
                  <a:pos x="312155" y="0"/>
                </a:cxn>
                <a:cxn ang="0">
                  <a:pos x="155351" y="146015"/>
                </a:cxn>
                <a:cxn ang="0">
                  <a:pos x="131395" y="143094"/>
                </a:cxn>
                <a:cxn ang="0">
                  <a:pos x="0" y="288379"/>
                </a:cxn>
                <a:cxn ang="0">
                  <a:pos x="818862" y="28837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alpha val="100000"/>
              </a:srgbClr>
            </a:solidFill>
            <a:ln w="9525">
              <a:noFill/>
            </a:ln>
          </p:spPr>
          <p:txBody>
            <a:bodyPr/>
            <a:p>
              <a:endParaRPr lang="zh-CN" altLang="en-US"/>
            </a:p>
          </p:txBody>
        </p:sp>
        <p:sp>
          <p:nvSpPr>
            <p:cNvPr id="15398" name="Freeform 83"/>
            <p:cNvSpPr/>
            <p:nvPr/>
          </p:nvSpPr>
          <p:spPr>
            <a:xfrm>
              <a:off x="448146" y="265139"/>
              <a:ext cx="588963" cy="207415"/>
            </a:xfrm>
            <a:custGeom>
              <a:avLst/>
              <a:gdLst/>
              <a:ahLst/>
              <a:cxnLst>
                <a:cxn ang="0">
                  <a:pos x="588963" y="207415"/>
                </a:cxn>
                <a:cxn ang="0">
                  <a:pos x="588963" y="200589"/>
                </a:cxn>
                <a:cxn ang="0">
                  <a:pos x="494980" y="86642"/>
                </a:cxn>
                <a:cxn ang="0">
                  <a:pos x="409350" y="153855"/>
                </a:cxn>
                <a:cxn ang="0">
                  <a:pos x="395775" y="139677"/>
                </a:cxn>
                <a:cxn ang="0">
                  <a:pos x="396297" y="126549"/>
                </a:cxn>
                <a:cxn ang="0">
                  <a:pos x="334686" y="51985"/>
                </a:cxn>
                <a:cxn ang="0">
                  <a:pos x="316933" y="55136"/>
                </a:cxn>
                <a:cxn ang="0">
                  <a:pos x="224516" y="0"/>
                </a:cxn>
                <a:cxn ang="0">
                  <a:pos x="111736" y="105020"/>
                </a:cxn>
                <a:cxn ang="0">
                  <a:pos x="94506" y="102920"/>
                </a:cxn>
                <a:cxn ang="0">
                  <a:pos x="0" y="207415"/>
                </a:cxn>
                <a:cxn ang="0">
                  <a:pos x="588963" y="207415"/>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alpha val="100000"/>
              </a:srgbClr>
            </a:solidFill>
            <a:ln w="9525">
              <a:noFill/>
            </a:ln>
          </p:spPr>
          <p:txBody>
            <a:bodyPr/>
            <a:p>
              <a:endParaRPr lang="zh-CN" altLang="en-US"/>
            </a:p>
          </p:txBody>
        </p:sp>
      </p:grpSp>
      <p:grpSp>
        <p:nvGrpSpPr>
          <p:cNvPr id="16476" name="组合 175"/>
          <p:cNvGrpSpPr/>
          <p:nvPr/>
        </p:nvGrpSpPr>
        <p:grpSpPr>
          <a:xfrm flipH="1">
            <a:off x="9967913" y="5375275"/>
            <a:ext cx="2011362" cy="1300163"/>
            <a:chOff x="0" y="0"/>
            <a:chExt cx="2503486" cy="1624013"/>
          </a:xfrm>
        </p:grpSpPr>
        <p:sp>
          <p:nvSpPr>
            <p:cNvPr id="15372" name="Freeform 183@|5FFC:9350382|FBC:16777215|LFC:0|LBC:16777215"/>
            <p:cNvSpPr/>
            <p:nvPr/>
          </p:nvSpPr>
          <p:spPr>
            <a:xfrm>
              <a:off x="908049" y="474663"/>
              <a:ext cx="330200" cy="225425"/>
            </a:xfrm>
            <a:custGeom>
              <a:avLst/>
              <a:gdLst/>
              <a:ahLst/>
              <a:cxnLst>
                <a:cxn ang="0">
                  <a:pos x="110067" y="225425"/>
                </a:cxn>
                <a:cxn ang="0">
                  <a:pos x="302683" y="112713"/>
                </a:cxn>
                <a:cxn ang="0">
                  <a:pos x="0" y="0"/>
                </a:cxn>
                <a:cxn ang="0">
                  <a:pos x="110067" y="225425"/>
                </a:cxn>
              </a:cxnLst>
              <a:pathLst>
                <a:path w="12" h="8">
                  <a:moveTo>
                    <a:pt x="4" y="8"/>
                  </a:moveTo>
                  <a:cubicBezTo>
                    <a:pt x="4" y="8"/>
                    <a:pt x="12" y="6"/>
                    <a:pt x="11" y="4"/>
                  </a:cubicBezTo>
                  <a:cubicBezTo>
                    <a:pt x="10" y="1"/>
                    <a:pt x="2" y="0"/>
                    <a:pt x="0" y="0"/>
                  </a:cubicBezTo>
                  <a:lnTo>
                    <a:pt x="4" y="8"/>
                  </a:lnTo>
                  <a:close/>
                </a:path>
              </a:pathLst>
            </a:custGeom>
            <a:solidFill>
              <a:srgbClr val="EEAC8E">
                <a:alpha val="100000"/>
              </a:srgbClr>
            </a:solidFill>
            <a:ln w="9525">
              <a:noFill/>
            </a:ln>
          </p:spPr>
          <p:txBody>
            <a:bodyPr/>
            <a:p>
              <a:endParaRPr lang="zh-CN" altLang="en-US"/>
            </a:p>
          </p:txBody>
        </p:sp>
        <p:sp>
          <p:nvSpPr>
            <p:cNvPr id="15373" name="Freeform 184@|5FFC:0|FBC:16777215|LFC:0|LBC:16777215"/>
            <p:cNvSpPr/>
            <p:nvPr/>
          </p:nvSpPr>
          <p:spPr>
            <a:xfrm>
              <a:off x="2063749" y="195263"/>
              <a:ext cx="109537" cy="28575"/>
            </a:xfrm>
            <a:custGeom>
              <a:avLst/>
              <a:gdLst/>
              <a:ahLst/>
              <a:cxnLst>
                <a:cxn ang="0">
                  <a:pos x="109537" y="28575"/>
                </a:cxn>
                <a:cxn ang="0">
                  <a:pos x="27384" y="28575"/>
                </a:cxn>
                <a:cxn ang="0">
                  <a:pos x="27384" y="0"/>
                </a:cxn>
                <a:cxn ang="0">
                  <a:pos x="109537" y="0"/>
                </a:cxn>
                <a:cxn ang="0">
                  <a:pos x="109537" y="28575"/>
                </a:cxn>
              </a:cxnLst>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alpha val="100000"/>
              </a:srgbClr>
            </a:solidFill>
            <a:ln w="9525">
              <a:noFill/>
            </a:ln>
          </p:spPr>
          <p:txBody>
            <a:bodyPr/>
            <a:p>
              <a:endParaRPr lang="zh-CN" altLang="en-US"/>
            </a:p>
          </p:txBody>
        </p:sp>
        <p:sp>
          <p:nvSpPr>
            <p:cNvPr id="15374" name="Freeform 185@|5FFC:6250337|FBC:16777215|LFC:0|LBC:16777215"/>
            <p:cNvSpPr/>
            <p:nvPr/>
          </p:nvSpPr>
          <p:spPr>
            <a:xfrm>
              <a:off x="1952624" y="139700"/>
              <a:ext cx="550862" cy="560388"/>
            </a:xfrm>
            <a:custGeom>
              <a:avLst/>
              <a:gdLst/>
              <a:ahLst/>
              <a:cxnLst>
                <a:cxn ang="0">
                  <a:pos x="0" y="308213"/>
                </a:cxn>
                <a:cxn ang="0">
                  <a:pos x="302974" y="0"/>
                </a:cxn>
                <a:cxn ang="0">
                  <a:pos x="523319" y="252175"/>
                </a:cxn>
                <a:cxn ang="0">
                  <a:pos x="247888" y="532369"/>
                </a:cxn>
                <a:cxn ang="0">
                  <a:pos x="247888" y="532369"/>
                </a:cxn>
                <a:cxn ang="0">
                  <a:pos x="0" y="308213"/>
                </a:cxn>
              </a:cxnLst>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alpha val="100000"/>
              </a:srgbClr>
            </a:solidFill>
            <a:ln w="9525">
              <a:noFill/>
            </a:ln>
          </p:spPr>
          <p:txBody>
            <a:bodyPr/>
            <a:p>
              <a:endParaRPr lang="zh-CN" altLang="en-US"/>
            </a:p>
          </p:txBody>
        </p:sp>
        <p:sp>
          <p:nvSpPr>
            <p:cNvPr id="15375" name="Freeform 186@|5FFC:0|FBC:16777215|LFC:0|LBC:16777215"/>
            <p:cNvSpPr/>
            <p:nvPr/>
          </p:nvSpPr>
          <p:spPr>
            <a:xfrm>
              <a:off x="1981199" y="139700"/>
              <a:ext cx="495300" cy="503238"/>
            </a:xfrm>
            <a:custGeom>
              <a:avLst/>
              <a:gdLst/>
              <a:ahLst/>
              <a:cxnLst>
                <a:cxn ang="0">
                  <a:pos x="0" y="307534"/>
                </a:cxn>
                <a:cxn ang="0">
                  <a:pos x="110067" y="391407"/>
                </a:cxn>
                <a:cxn ang="0">
                  <a:pos x="385233" y="139788"/>
                </a:cxn>
                <a:cxn ang="0">
                  <a:pos x="302683" y="0"/>
                </a:cxn>
                <a:cxn ang="0">
                  <a:pos x="385233" y="139788"/>
                </a:cxn>
                <a:cxn ang="0">
                  <a:pos x="467783" y="251619"/>
                </a:cxn>
                <a:cxn ang="0">
                  <a:pos x="247650" y="503238"/>
                </a:cxn>
                <a:cxn ang="0">
                  <a:pos x="467783" y="251619"/>
                </a:cxn>
                <a:cxn ang="0">
                  <a:pos x="385233" y="167746"/>
                </a:cxn>
                <a:cxn ang="0">
                  <a:pos x="275167" y="251619"/>
                </a:cxn>
                <a:cxn ang="0">
                  <a:pos x="302683" y="307534"/>
                </a:cxn>
                <a:cxn ang="0">
                  <a:pos x="247650" y="307534"/>
                </a:cxn>
                <a:cxn ang="0">
                  <a:pos x="110067" y="391407"/>
                </a:cxn>
                <a:cxn ang="0">
                  <a:pos x="0" y="307534"/>
                </a:cxn>
              </a:cxnLst>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alpha val="100000"/>
              </a:srgbClr>
            </a:solidFill>
            <a:ln w="9525">
              <a:noFill/>
            </a:ln>
          </p:spPr>
          <p:txBody>
            <a:bodyPr/>
            <a:p>
              <a:endParaRPr lang="zh-CN" altLang="en-US"/>
            </a:p>
          </p:txBody>
        </p:sp>
        <p:sp>
          <p:nvSpPr>
            <p:cNvPr id="15376" name="Freeform 187@|5FFC:9683704|FBC:16777215|LFC:0|LBC:16777215"/>
            <p:cNvSpPr/>
            <p:nvPr/>
          </p:nvSpPr>
          <p:spPr>
            <a:xfrm>
              <a:off x="1952624" y="166688"/>
              <a:ext cx="165100" cy="196850"/>
            </a:xfrm>
            <a:custGeom>
              <a:avLst/>
              <a:gdLst/>
              <a:ahLst/>
              <a:cxnLst>
                <a:cxn ang="0">
                  <a:pos x="0" y="196850"/>
                </a:cxn>
                <a:cxn ang="0">
                  <a:pos x="82550" y="168729"/>
                </a:cxn>
                <a:cxn ang="0">
                  <a:pos x="137583" y="140607"/>
                </a:cxn>
                <a:cxn ang="0">
                  <a:pos x="165100" y="112486"/>
                </a:cxn>
                <a:cxn ang="0">
                  <a:pos x="165100" y="112486"/>
                </a:cxn>
                <a:cxn ang="0">
                  <a:pos x="165100" y="84364"/>
                </a:cxn>
                <a:cxn ang="0">
                  <a:pos x="165100" y="84364"/>
                </a:cxn>
                <a:cxn ang="0">
                  <a:pos x="165100" y="56243"/>
                </a:cxn>
                <a:cxn ang="0">
                  <a:pos x="165100" y="28121"/>
                </a:cxn>
                <a:cxn ang="0">
                  <a:pos x="110067" y="28121"/>
                </a:cxn>
                <a:cxn ang="0">
                  <a:pos x="82550" y="56243"/>
                </a:cxn>
                <a:cxn ang="0">
                  <a:pos x="82550" y="28121"/>
                </a:cxn>
                <a:cxn ang="0">
                  <a:pos x="110067" y="0"/>
                </a:cxn>
                <a:cxn ang="0">
                  <a:pos x="82550" y="0"/>
                </a:cxn>
                <a:cxn ang="0">
                  <a:pos x="55033" y="56243"/>
                </a:cxn>
                <a:cxn ang="0">
                  <a:pos x="55033" y="84364"/>
                </a:cxn>
                <a:cxn ang="0">
                  <a:pos x="0" y="140607"/>
                </a:cxn>
                <a:cxn ang="0">
                  <a:pos x="0" y="196850"/>
                </a:cxn>
              </a:cxnLst>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alpha val="100000"/>
              </a:srgbClr>
            </a:solidFill>
            <a:ln w="9525">
              <a:noFill/>
            </a:ln>
          </p:spPr>
          <p:txBody>
            <a:bodyPr/>
            <a:p>
              <a:endParaRPr lang="zh-CN" altLang="en-US"/>
            </a:p>
          </p:txBody>
        </p:sp>
        <p:sp>
          <p:nvSpPr>
            <p:cNvPr id="15377" name="Freeform 188@|5FFC:9350382|FBC:16777215|LFC:0|LBC:16777215"/>
            <p:cNvSpPr/>
            <p:nvPr/>
          </p:nvSpPr>
          <p:spPr>
            <a:xfrm>
              <a:off x="1952624" y="195263"/>
              <a:ext cx="165100" cy="168275"/>
            </a:xfrm>
            <a:custGeom>
              <a:avLst/>
              <a:gdLst/>
              <a:ahLst/>
              <a:cxnLst>
                <a:cxn ang="0">
                  <a:pos x="165100" y="0"/>
                </a:cxn>
                <a:cxn ang="0">
                  <a:pos x="110067" y="0"/>
                </a:cxn>
                <a:cxn ang="0">
                  <a:pos x="82550" y="28046"/>
                </a:cxn>
                <a:cxn ang="0">
                  <a:pos x="82550" y="0"/>
                </a:cxn>
                <a:cxn ang="0">
                  <a:pos x="82550" y="0"/>
                </a:cxn>
                <a:cxn ang="0">
                  <a:pos x="82550" y="28046"/>
                </a:cxn>
                <a:cxn ang="0">
                  <a:pos x="55033" y="56092"/>
                </a:cxn>
                <a:cxn ang="0">
                  <a:pos x="0" y="112183"/>
                </a:cxn>
                <a:cxn ang="0">
                  <a:pos x="0" y="168275"/>
                </a:cxn>
                <a:cxn ang="0">
                  <a:pos x="82550" y="140229"/>
                </a:cxn>
                <a:cxn ang="0">
                  <a:pos x="137583" y="112183"/>
                </a:cxn>
                <a:cxn ang="0">
                  <a:pos x="137583" y="112183"/>
                </a:cxn>
                <a:cxn ang="0">
                  <a:pos x="137583" y="84138"/>
                </a:cxn>
                <a:cxn ang="0">
                  <a:pos x="137583" y="84138"/>
                </a:cxn>
                <a:cxn ang="0">
                  <a:pos x="137583" y="56092"/>
                </a:cxn>
                <a:cxn ang="0">
                  <a:pos x="110067" y="28046"/>
                </a:cxn>
                <a:cxn ang="0">
                  <a:pos x="165100" y="0"/>
                </a:cxn>
                <a:cxn ang="0">
                  <a:pos x="165100" y="0"/>
                </a:cxn>
              </a:cxnLst>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alpha val="100000"/>
              </a:srgbClr>
            </a:solidFill>
            <a:ln w="9525">
              <a:noFill/>
            </a:ln>
          </p:spPr>
          <p:txBody>
            <a:bodyPr/>
            <a:p>
              <a:endParaRPr lang="zh-CN" altLang="en-US"/>
            </a:p>
          </p:txBody>
        </p:sp>
        <p:sp>
          <p:nvSpPr>
            <p:cNvPr id="15378" name="Freeform 189@|5FFC:9683704|FBC:16777215|LFC:0|LBC:16777215"/>
            <p:cNvSpPr/>
            <p:nvPr/>
          </p:nvSpPr>
          <p:spPr>
            <a:xfrm>
              <a:off x="1485899" y="55563"/>
              <a:ext cx="192087" cy="223838"/>
            </a:xfrm>
            <a:custGeom>
              <a:avLst/>
              <a:gdLst/>
              <a:ahLst/>
              <a:cxnLst>
                <a:cxn ang="0">
                  <a:pos x="164646" y="223838"/>
                </a:cxn>
                <a:cxn ang="0">
                  <a:pos x="164646" y="195858"/>
                </a:cxn>
                <a:cxn ang="0">
                  <a:pos x="192087" y="195858"/>
                </a:cxn>
                <a:cxn ang="0">
                  <a:pos x="192087" y="139899"/>
                </a:cxn>
                <a:cxn ang="0">
                  <a:pos x="192087" y="111919"/>
                </a:cxn>
                <a:cxn ang="0">
                  <a:pos x="192087" y="55960"/>
                </a:cxn>
                <a:cxn ang="0">
                  <a:pos x="137205" y="27980"/>
                </a:cxn>
                <a:cxn ang="0">
                  <a:pos x="27441" y="0"/>
                </a:cxn>
                <a:cxn ang="0">
                  <a:pos x="0" y="167879"/>
                </a:cxn>
                <a:cxn ang="0">
                  <a:pos x="164646" y="223838"/>
                </a:cxn>
              </a:cxnLst>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alpha val="100000"/>
              </a:srgbClr>
            </a:solidFill>
            <a:ln w="9525">
              <a:noFill/>
            </a:ln>
          </p:spPr>
          <p:txBody>
            <a:bodyPr/>
            <a:p>
              <a:endParaRPr lang="zh-CN" altLang="en-US"/>
            </a:p>
          </p:txBody>
        </p:sp>
        <p:sp>
          <p:nvSpPr>
            <p:cNvPr id="15379" name="Freeform 190@|5FFC:9350382|FBC:16777215|LFC:0|LBC:16777215"/>
            <p:cNvSpPr/>
            <p:nvPr/>
          </p:nvSpPr>
          <p:spPr>
            <a:xfrm>
              <a:off x="1485899" y="111125"/>
              <a:ext cx="136525" cy="168275"/>
            </a:xfrm>
            <a:custGeom>
              <a:avLst/>
              <a:gdLst/>
              <a:ahLst/>
              <a:cxnLst>
                <a:cxn ang="0">
                  <a:pos x="81915" y="84138"/>
                </a:cxn>
                <a:cxn ang="0">
                  <a:pos x="81915" y="112183"/>
                </a:cxn>
                <a:cxn ang="0">
                  <a:pos x="54610" y="56092"/>
                </a:cxn>
                <a:cxn ang="0">
                  <a:pos x="54610" y="56092"/>
                </a:cxn>
                <a:cxn ang="0">
                  <a:pos x="0" y="112183"/>
                </a:cxn>
                <a:cxn ang="0">
                  <a:pos x="109220" y="168275"/>
                </a:cxn>
                <a:cxn ang="0">
                  <a:pos x="109220" y="140229"/>
                </a:cxn>
                <a:cxn ang="0">
                  <a:pos x="136525" y="112183"/>
                </a:cxn>
                <a:cxn ang="0">
                  <a:pos x="109220" y="84138"/>
                </a:cxn>
                <a:cxn ang="0">
                  <a:pos x="81915" y="84138"/>
                </a:cxn>
              </a:cxnLst>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alpha val="100000"/>
              </a:srgbClr>
            </a:solidFill>
            <a:ln w="9525">
              <a:noFill/>
            </a:ln>
          </p:spPr>
          <p:txBody>
            <a:bodyPr/>
            <a:p>
              <a:endParaRPr lang="zh-CN" altLang="en-US"/>
            </a:p>
          </p:txBody>
        </p:sp>
        <p:sp>
          <p:nvSpPr>
            <p:cNvPr id="15380" name="Freeform 191@|5FFC:9350382|FBC:16777215|LFC:0|LBC:16777215"/>
            <p:cNvSpPr/>
            <p:nvPr/>
          </p:nvSpPr>
          <p:spPr>
            <a:xfrm>
              <a:off x="1622424" y="223838"/>
              <a:ext cx="55562" cy="26988"/>
            </a:xfrm>
            <a:custGeom>
              <a:avLst/>
              <a:gdLst/>
              <a:ahLst/>
              <a:cxnLst>
                <a:cxn ang="0">
                  <a:pos x="55562" y="0"/>
                </a:cxn>
                <a:cxn ang="0">
                  <a:pos x="27781" y="0"/>
                </a:cxn>
                <a:cxn ang="0">
                  <a:pos x="27781" y="26988"/>
                </a:cxn>
                <a:cxn ang="0">
                  <a:pos x="55562" y="26988"/>
                </a:cxn>
                <a:cxn ang="0">
                  <a:pos x="55562" y="0"/>
                </a:cxn>
              </a:cxnLst>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alpha val="100000"/>
              </a:srgbClr>
            </a:solidFill>
            <a:ln w="9525">
              <a:noFill/>
            </a:ln>
          </p:spPr>
          <p:txBody>
            <a:bodyPr/>
            <a:p>
              <a:endParaRPr lang="zh-CN" altLang="en-US"/>
            </a:p>
          </p:txBody>
        </p:sp>
        <p:sp>
          <p:nvSpPr>
            <p:cNvPr id="15381" name="Freeform 192@|5FFC:2105393|FBC:16777215|LFC:0|LBC:16777215"/>
            <p:cNvSpPr/>
            <p:nvPr/>
          </p:nvSpPr>
          <p:spPr>
            <a:xfrm>
              <a:off x="1457324" y="0"/>
              <a:ext cx="247650" cy="250825"/>
            </a:xfrm>
            <a:custGeom>
              <a:avLst/>
              <a:gdLst/>
              <a:ahLst/>
              <a:cxnLst>
                <a:cxn ang="0">
                  <a:pos x="0" y="250825"/>
                </a:cxn>
                <a:cxn ang="0">
                  <a:pos x="55033" y="222956"/>
                </a:cxn>
                <a:cxn ang="0">
                  <a:pos x="82550" y="167217"/>
                </a:cxn>
                <a:cxn ang="0">
                  <a:pos x="110067" y="167217"/>
                </a:cxn>
                <a:cxn ang="0">
                  <a:pos x="110067" y="222956"/>
                </a:cxn>
                <a:cxn ang="0">
                  <a:pos x="137583" y="222956"/>
                </a:cxn>
                <a:cxn ang="0">
                  <a:pos x="137583" y="167217"/>
                </a:cxn>
                <a:cxn ang="0">
                  <a:pos x="165100" y="139347"/>
                </a:cxn>
                <a:cxn ang="0">
                  <a:pos x="165100" y="111478"/>
                </a:cxn>
                <a:cxn ang="0">
                  <a:pos x="220133" y="111478"/>
                </a:cxn>
                <a:cxn ang="0">
                  <a:pos x="247650" y="83608"/>
                </a:cxn>
                <a:cxn ang="0">
                  <a:pos x="165100" y="27869"/>
                </a:cxn>
                <a:cxn ang="0">
                  <a:pos x="82550" y="27869"/>
                </a:cxn>
                <a:cxn ang="0">
                  <a:pos x="82550" y="27869"/>
                </a:cxn>
                <a:cxn ang="0">
                  <a:pos x="55033" y="27869"/>
                </a:cxn>
                <a:cxn ang="0">
                  <a:pos x="0" y="111478"/>
                </a:cxn>
                <a:cxn ang="0">
                  <a:pos x="0" y="195086"/>
                </a:cxn>
                <a:cxn ang="0">
                  <a:pos x="0" y="250825"/>
                </a:cxn>
              </a:cxnLst>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alpha val="100000"/>
              </a:srgbClr>
            </a:solidFill>
            <a:ln w="9525">
              <a:noFill/>
            </a:ln>
          </p:spPr>
          <p:txBody>
            <a:bodyPr/>
            <a:p>
              <a:endParaRPr lang="zh-CN" altLang="en-US"/>
            </a:p>
          </p:txBody>
        </p:sp>
        <p:sp>
          <p:nvSpPr>
            <p:cNvPr id="15382" name="Freeform 193@|5FFC:0|FBC:16777215|LFC:0|LBC:16777215"/>
            <p:cNvSpPr/>
            <p:nvPr/>
          </p:nvSpPr>
          <p:spPr>
            <a:xfrm>
              <a:off x="0" y="700088"/>
              <a:ext cx="247650" cy="250825"/>
            </a:xfrm>
            <a:custGeom>
              <a:avLst/>
              <a:gdLst/>
              <a:ahLst/>
              <a:cxnLst>
                <a:cxn ang="0">
                  <a:pos x="0" y="250825"/>
                </a:cxn>
                <a:cxn ang="0">
                  <a:pos x="55033" y="250825"/>
                </a:cxn>
                <a:cxn ang="0">
                  <a:pos x="110067" y="195086"/>
                </a:cxn>
                <a:cxn ang="0">
                  <a:pos x="192617" y="195086"/>
                </a:cxn>
                <a:cxn ang="0">
                  <a:pos x="220133" y="167217"/>
                </a:cxn>
                <a:cxn ang="0">
                  <a:pos x="247650" y="83608"/>
                </a:cxn>
                <a:cxn ang="0">
                  <a:pos x="192617" y="27869"/>
                </a:cxn>
                <a:cxn ang="0">
                  <a:pos x="192617" y="0"/>
                </a:cxn>
                <a:cxn ang="0">
                  <a:pos x="110067" y="55739"/>
                </a:cxn>
                <a:cxn ang="0">
                  <a:pos x="110067" y="83608"/>
                </a:cxn>
                <a:cxn ang="0">
                  <a:pos x="27517" y="167217"/>
                </a:cxn>
                <a:cxn ang="0">
                  <a:pos x="0" y="250825"/>
                </a:cxn>
              </a:cxnLst>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alpha val="100000"/>
              </a:srgbClr>
            </a:solidFill>
            <a:ln w="9525">
              <a:noFill/>
            </a:ln>
          </p:spPr>
          <p:txBody>
            <a:bodyPr/>
            <a:p>
              <a:endParaRPr lang="zh-CN" altLang="en-US"/>
            </a:p>
          </p:txBody>
        </p:sp>
        <p:sp>
          <p:nvSpPr>
            <p:cNvPr id="15383" name="Freeform 194@|5FFC:0|FBC:16777215|LFC:0|LBC:16777215"/>
            <p:cNvSpPr/>
            <p:nvPr/>
          </p:nvSpPr>
          <p:spPr>
            <a:xfrm>
              <a:off x="990599" y="1484313"/>
              <a:ext cx="301625" cy="139700"/>
            </a:xfrm>
            <a:custGeom>
              <a:avLst/>
              <a:gdLst/>
              <a:ahLst/>
              <a:cxnLst>
                <a:cxn ang="0">
                  <a:pos x="54841" y="0"/>
                </a:cxn>
                <a:cxn ang="0">
                  <a:pos x="27420" y="27940"/>
                </a:cxn>
                <a:cxn ang="0">
                  <a:pos x="27420" y="111760"/>
                </a:cxn>
                <a:cxn ang="0">
                  <a:pos x="0" y="111760"/>
                </a:cxn>
                <a:cxn ang="0">
                  <a:pos x="82261" y="139700"/>
                </a:cxn>
                <a:cxn ang="0">
                  <a:pos x="82261" y="139700"/>
                </a:cxn>
                <a:cxn ang="0">
                  <a:pos x="191943" y="139700"/>
                </a:cxn>
                <a:cxn ang="0">
                  <a:pos x="301625" y="139700"/>
                </a:cxn>
                <a:cxn ang="0">
                  <a:pos x="301625" y="111760"/>
                </a:cxn>
                <a:cxn ang="0">
                  <a:pos x="191943" y="83820"/>
                </a:cxn>
                <a:cxn ang="0">
                  <a:pos x="164523" y="27940"/>
                </a:cxn>
                <a:cxn ang="0">
                  <a:pos x="109682" y="0"/>
                </a:cxn>
                <a:cxn ang="0">
                  <a:pos x="54841" y="0"/>
                </a:cxn>
              </a:cxnLst>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alpha val="100000"/>
              </a:srgbClr>
            </a:solidFill>
            <a:ln w="9525">
              <a:noFill/>
            </a:ln>
          </p:spPr>
          <p:txBody>
            <a:bodyPr/>
            <a:p>
              <a:endParaRPr lang="zh-CN" altLang="en-US"/>
            </a:p>
          </p:txBody>
        </p:sp>
        <p:sp>
          <p:nvSpPr>
            <p:cNvPr id="15384" name="Freeform 195@|5FFC:6245704|FBC:16777215|LFC:0|LBC:16777215"/>
            <p:cNvSpPr/>
            <p:nvPr/>
          </p:nvSpPr>
          <p:spPr>
            <a:xfrm>
              <a:off x="908049" y="671513"/>
              <a:ext cx="330200" cy="895350"/>
            </a:xfrm>
            <a:custGeom>
              <a:avLst/>
              <a:gdLst/>
              <a:ahLst/>
              <a:cxnLst>
                <a:cxn ang="0">
                  <a:pos x="302683" y="811411"/>
                </a:cxn>
                <a:cxn ang="0">
                  <a:pos x="220133" y="839391"/>
                </a:cxn>
                <a:cxn ang="0">
                  <a:pos x="110067" y="839391"/>
                </a:cxn>
                <a:cxn ang="0">
                  <a:pos x="137583" y="727472"/>
                </a:cxn>
                <a:cxn ang="0">
                  <a:pos x="137583" y="391716"/>
                </a:cxn>
                <a:cxn ang="0">
                  <a:pos x="27517" y="195858"/>
                </a:cxn>
                <a:cxn ang="0">
                  <a:pos x="27517" y="55959"/>
                </a:cxn>
                <a:cxn ang="0">
                  <a:pos x="165100" y="0"/>
                </a:cxn>
                <a:cxn ang="0">
                  <a:pos x="247650" y="27980"/>
                </a:cxn>
                <a:cxn ang="0">
                  <a:pos x="247650" y="167878"/>
                </a:cxn>
                <a:cxn ang="0">
                  <a:pos x="330200" y="419695"/>
                </a:cxn>
                <a:cxn ang="0">
                  <a:pos x="275167" y="559594"/>
                </a:cxn>
                <a:cxn ang="0">
                  <a:pos x="275167" y="699492"/>
                </a:cxn>
                <a:cxn ang="0">
                  <a:pos x="302683" y="811411"/>
                </a:cxn>
              </a:cxnLst>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alpha val="100000"/>
              </a:srgbClr>
            </a:solidFill>
            <a:ln w="9525">
              <a:noFill/>
            </a:ln>
          </p:spPr>
          <p:txBody>
            <a:bodyPr/>
            <a:p>
              <a:endParaRPr lang="zh-CN" altLang="en-US"/>
            </a:p>
          </p:txBody>
        </p:sp>
        <p:sp>
          <p:nvSpPr>
            <p:cNvPr id="15385" name="Freeform 196@|5FFC:3285793|FBC:16777215|LFC:0|LBC:16777215"/>
            <p:cNvSpPr/>
            <p:nvPr/>
          </p:nvSpPr>
          <p:spPr>
            <a:xfrm>
              <a:off x="908049" y="671513"/>
              <a:ext cx="301625" cy="868363"/>
            </a:xfrm>
            <a:custGeom>
              <a:avLst/>
              <a:gdLst/>
              <a:ahLst/>
              <a:cxnLst>
                <a:cxn ang="0">
                  <a:pos x="246784" y="644269"/>
                </a:cxn>
                <a:cxn ang="0">
                  <a:pos x="301625" y="476199"/>
                </a:cxn>
                <a:cxn ang="0">
                  <a:pos x="246784" y="588246"/>
                </a:cxn>
                <a:cxn ang="0">
                  <a:pos x="164523" y="700293"/>
                </a:cxn>
                <a:cxn ang="0">
                  <a:pos x="191943" y="616258"/>
                </a:cxn>
                <a:cxn ang="0">
                  <a:pos x="164523" y="504211"/>
                </a:cxn>
                <a:cxn ang="0">
                  <a:pos x="191943" y="560234"/>
                </a:cxn>
                <a:cxn ang="0">
                  <a:pos x="191943" y="448187"/>
                </a:cxn>
                <a:cxn ang="0">
                  <a:pos x="164523" y="420176"/>
                </a:cxn>
                <a:cxn ang="0">
                  <a:pos x="191943" y="420176"/>
                </a:cxn>
                <a:cxn ang="0">
                  <a:pos x="219364" y="448187"/>
                </a:cxn>
                <a:cxn ang="0">
                  <a:pos x="219364" y="364152"/>
                </a:cxn>
                <a:cxn ang="0">
                  <a:pos x="82261" y="252105"/>
                </a:cxn>
                <a:cxn ang="0">
                  <a:pos x="164523" y="308129"/>
                </a:cxn>
                <a:cxn ang="0">
                  <a:pos x="82261" y="196082"/>
                </a:cxn>
                <a:cxn ang="0">
                  <a:pos x="164523" y="140059"/>
                </a:cxn>
                <a:cxn ang="0">
                  <a:pos x="219364" y="196082"/>
                </a:cxn>
                <a:cxn ang="0">
                  <a:pos x="274205" y="224094"/>
                </a:cxn>
                <a:cxn ang="0">
                  <a:pos x="246784" y="168070"/>
                </a:cxn>
                <a:cxn ang="0">
                  <a:pos x="246784" y="28012"/>
                </a:cxn>
                <a:cxn ang="0">
                  <a:pos x="164523" y="0"/>
                </a:cxn>
                <a:cxn ang="0">
                  <a:pos x="27420" y="56023"/>
                </a:cxn>
                <a:cxn ang="0">
                  <a:pos x="27420" y="196082"/>
                </a:cxn>
                <a:cxn ang="0">
                  <a:pos x="137102" y="392164"/>
                </a:cxn>
                <a:cxn ang="0">
                  <a:pos x="137102" y="728304"/>
                </a:cxn>
                <a:cxn ang="0">
                  <a:pos x="109682" y="840351"/>
                </a:cxn>
                <a:cxn ang="0">
                  <a:pos x="164523" y="868363"/>
                </a:cxn>
                <a:cxn ang="0">
                  <a:pos x="191943" y="728304"/>
                </a:cxn>
                <a:cxn ang="0">
                  <a:pos x="246784" y="644269"/>
                </a:cxn>
              </a:cxnLst>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alpha val="100000"/>
              </a:srgbClr>
            </a:solidFill>
            <a:ln w="9525">
              <a:noFill/>
            </a:ln>
          </p:spPr>
          <p:txBody>
            <a:bodyPr/>
            <a:p>
              <a:endParaRPr lang="zh-CN" altLang="en-US"/>
            </a:p>
          </p:txBody>
        </p:sp>
        <p:sp>
          <p:nvSpPr>
            <p:cNvPr id="15386" name="Freeform 197@|5FFC:6245704|FBC:16777215|LFC:0|LBC:16777215"/>
            <p:cNvSpPr/>
            <p:nvPr/>
          </p:nvSpPr>
          <p:spPr>
            <a:xfrm>
              <a:off x="192087" y="503238"/>
              <a:ext cx="935037" cy="560388"/>
            </a:xfrm>
            <a:custGeom>
              <a:avLst/>
              <a:gdLst/>
              <a:ahLst/>
              <a:cxnLst>
                <a:cxn ang="0">
                  <a:pos x="27501" y="448310"/>
                </a:cxn>
                <a:cxn ang="0">
                  <a:pos x="412516" y="560388"/>
                </a:cxn>
                <a:cxn ang="0">
                  <a:pos x="742529" y="336233"/>
                </a:cxn>
                <a:cxn ang="0">
                  <a:pos x="935037" y="224155"/>
                </a:cxn>
                <a:cxn ang="0">
                  <a:pos x="935037" y="168116"/>
                </a:cxn>
                <a:cxn ang="0">
                  <a:pos x="715028" y="0"/>
                </a:cxn>
                <a:cxn ang="0">
                  <a:pos x="605024" y="84058"/>
                </a:cxn>
                <a:cxn ang="0">
                  <a:pos x="550022" y="196136"/>
                </a:cxn>
                <a:cxn ang="0">
                  <a:pos x="412516" y="392272"/>
                </a:cxn>
                <a:cxn ang="0">
                  <a:pos x="357514" y="364252"/>
                </a:cxn>
                <a:cxn ang="0">
                  <a:pos x="192508" y="336233"/>
                </a:cxn>
                <a:cxn ang="0">
                  <a:pos x="55002" y="280194"/>
                </a:cxn>
                <a:cxn ang="0">
                  <a:pos x="27501" y="448310"/>
                </a:cxn>
              </a:cxnLst>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alpha val="100000"/>
              </a:srgbClr>
            </a:solidFill>
            <a:ln w="9525">
              <a:noFill/>
            </a:ln>
          </p:spPr>
          <p:txBody>
            <a:bodyPr/>
            <a:p>
              <a:endParaRPr lang="zh-CN" altLang="en-US"/>
            </a:p>
          </p:txBody>
        </p:sp>
        <p:sp>
          <p:nvSpPr>
            <p:cNvPr id="15387" name="Freeform 198@|5FFC:3285793|FBC:16777215|LFC:0|LBC:16777215"/>
            <p:cNvSpPr/>
            <p:nvPr/>
          </p:nvSpPr>
          <p:spPr>
            <a:xfrm>
              <a:off x="219074" y="503238"/>
              <a:ext cx="825500" cy="531813"/>
            </a:xfrm>
            <a:custGeom>
              <a:avLst/>
              <a:gdLst/>
              <a:ahLst/>
              <a:cxnLst>
                <a:cxn ang="0">
                  <a:pos x="825500" y="111961"/>
                </a:cxn>
                <a:cxn ang="0">
                  <a:pos x="687917" y="0"/>
                </a:cxn>
                <a:cxn ang="0">
                  <a:pos x="577850" y="83970"/>
                </a:cxn>
                <a:cxn ang="0">
                  <a:pos x="522817" y="195931"/>
                </a:cxn>
                <a:cxn ang="0">
                  <a:pos x="385233" y="391862"/>
                </a:cxn>
                <a:cxn ang="0">
                  <a:pos x="330200" y="363872"/>
                </a:cxn>
                <a:cxn ang="0">
                  <a:pos x="165100" y="335882"/>
                </a:cxn>
                <a:cxn ang="0">
                  <a:pos x="27517" y="279902"/>
                </a:cxn>
                <a:cxn ang="0">
                  <a:pos x="0" y="335882"/>
                </a:cxn>
                <a:cxn ang="0">
                  <a:pos x="137583" y="419852"/>
                </a:cxn>
                <a:cxn ang="0">
                  <a:pos x="357717" y="531813"/>
                </a:cxn>
                <a:cxn ang="0">
                  <a:pos x="330200" y="475833"/>
                </a:cxn>
                <a:cxn ang="0">
                  <a:pos x="385233" y="419852"/>
                </a:cxn>
                <a:cxn ang="0">
                  <a:pos x="385233" y="531813"/>
                </a:cxn>
                <a:cxn ang="0">
                  <a:pos x="412750" y="419852"/>
                </a:cxn>
                <a:cxn ang="0">
                  <a:pos x="440267" y="475833"/>
                </a:cxn>
                <a:cxn ang="0">
                  <a:pos x="440267" y="363872"/>
                </a:cxn>
                <a:cxn ang="0">
                  <a:pos x="467783" y="391862"/>
                </a:cxn>
                <a:cxn ang="0">
                  <a:pos x="467783" y="419852"/>
                </a:cxn>
                <a:cxn ang="0">
                  <a:pos x="522817" y="335882"/>
                </a:cxn>
                <a:cxn ang="0">
                  <a:pos x="550333" y="279902"/>
                </a:cxn>
                <a:cxn ang="0">
                  <a:pos x="770467" y="139951"/>
                </a:cxn>
                <a:cxn ang="0">
                  <a:pos x="825500" y="111961"/>
                </a:cxn>
              </a:cxnLst>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alpha val="100000"/>
              </a:srgbClr>
            </a:solidFill>
            <a:ln w="9525">
              <a:noFill/>
            </a:ln>
          </p:spPr>
          <p:txBody>
            <a:bodyPr/>
            <a:p>
              <a:endParaRPr lang="zh-CN" altLang="en-US"/>
            </a:p>
          </p:txBody>
        </p:sp>
        <p:sp>
          <p:nvSpPr>
            <p:cNvPr id="15388" name="Freeform 199@|5FFC:0|FBC:16777215|LFC:0|LBC:16777215"/>
            <p:cNvSpPr/>
            <p:nvPr/>
          </p:nvSpPr>
          <p:spPr>
            <a:xfrm>
              <a:off x="908049" y="474663"/>
              <a:ext cx="274637" cy="225425"/>
            </a:xfrm>
            <a:custGeom>
              <a:avLst/>
              <a:gdLst/>
              <a:ahLst/>
              <a:cxnLst>
                <a:cxn ang="0">
                  <a:pos x="0" y="28178"/>
                </a:cxn>
                <a:cxn ang="0">
                  <a:pos x="109855" y="140891"/>
                </a:cxn>
                <a:cxn ang="0">
                  <a:pos x="247173" y="225425"/>
                </a:cxn>
                <a:cxn ang="0">
                  <a:pos x="274637" y="197247"/>
                </a:cxn>
                <a:cxn ang="0">
                  <a:pos x="109855" y="84534"/>
                </a:cxn>
                <a:cxn ang="0">
                  <a:pos x="0" y="0"/>
                </a:cxn>
                <a:cxn ang="0">
                  <a:pos x="0" y="28178"/>
                </a:cxn>
              </a:cxnLst>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alpha val="100000"/>
              </a:srgbClr>
            </a:solidFill>
            <a:ln w="9525">
              <a:noFill/>
            </a:ln>
          </p:spPr>
          <p:txBody>
            <a:bodyPr/>
            <a:p>
              <a:endParaRPr lang="zh-CN" altLang="en-US"/>
            </a:p>
          </p:txBody>
        </p:sp>
        <p:sp>
          <p:nvSpPr>
            <p:cNvPr id="15389" name="Freeform 200@|5FFC:15262707|FBC:16777215|LFC:0|LBC:16777215"/>
            <p:cNvSpPr/>
            <p:nvPr/>
          </p:nvSpPr>
          <p:spPr>
            <a:xfrm>
              <a:off x="908049" y="166688"/>
              <a:ext cx="1127125" cy="673100"/>
            </a:xfrm>
            <a:custGeom>
              <a:avLst/>
              <a:gdLst/>
              <a:ahLst/>
              <a:cxnLst>
                <a:cxn ang="0">
                  <a:pos x="0" y="308504"/>
                </a:cxn>
                <a:cxn ang="0">
                  <a:pos x="219927" y="448733"/>
                </a:cxn>
                <a:cxn ang="0">
                  <a:pos x="247418" y="476779"/>
                </a:cxn>
                <a:cxn ang="0">
                  <a:pos x="192436" y="532871"/>
                </a:cxn>
                <a:cxn ang="0">
                  <a:pos x="274909" y="673100"/>
                </a:cxn>
                <a:cxn ang="0">
                  <a:pos x="302399" y="673100"/>
                </a:cxn>
                <a:cxn ang="0">
                  <a:pos x="302399" y="560917"/>
                </a:cxn>
                <a:cxn ang="0">
                  <a:pos x="357381" y="476779"/>
                </a:cxn>
                <a:cxn ang="0">
                  <a:pos x="577308" y="252413"/>
                </a:cxn>
                <a:cxn ang="0">
                  <a:pos x="687271" y="224367"/>
                </a:cxn>
                <a:cxn ang="0">
                  <a:pos x="989671" y="196321"/>
                </a:cxn>
                <a:cxn ang="0">
                  <a:pos x="1099634" y="196321"/>
                </a:cxn>
                <a:cxn ang="0">
                  <a:pos x="1099634" y="168275"/>
                </a:cxn>
                <a:cxn ang="0">
                  <a:pos x="1044652" y="168275"/>
                </a:cxn>
                <a:cxn ang="0">
                  <a:pos x="1127125" y="140229"/>
                </a:cxn>
                <a:cxn ang="0">
                  <a:pos x="1099634" y="84138"/>
                </a:cxn>
                <a:cxn ang="0">
                  <a:pos x="1017162" y="84138"/>
                </a:cxn>
                <a:cxn ang="0">
                  <a:pos x="879707" y="84138"/>
                </a:cxn>
                <a:cxn ang="0">
                  <a:pos x="687271" y="84138"/>
                </a:cxn>
                <a:cxn ang="0">
                  <a:pos x="632290" y="56092"/>
                </a:cxn>
                <a:cxn ang="0">
                  <a:pos x="604799" y="56092"/>
                </a:cxn>
                <a:cxn ang="0">
                  <a:pos x="577308" y="28046"/>
                </a:cxn>
                <a:cxn ang="0">
                  <a:pos x="494835" y="28046"/>
                </a:cxn>
                <a:cxn ang="0">
                  <a:pos x="384872" y="56092"/>
                </a:cxn>
                <a:cxn ang="0">
                  <a:pos x="219927" y="112183"/>
                </a:cxn>
                <a:cxn ang="0">
                  <a:pos x="192436" y="196321"/>
                </a:cxn>
                <a:cxn ang="0">
                  <a:pos x="192436" y="224367"/>
                </a:cxn>
                <a:cxn ang="0">
                  <a:pos x="137454" y="224367"/>
                </a:cxn>
                <a:cxn ang="0">
                  <a:pos x="109963" y="252413"/>
                </a:cxn>
                <a:cxn ang="0">
                  <a:pos x="27491" y="280458"/>
                </a:cxn>
                <a:cxn ang="0">
                  <a:pos x="0" y="308504"/>
                </a:cxn>
              </a:cxnLst>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alpha val="100000"/>
              </a:srgbClr>
            </a:solidFill>
            <a:ln w="9525">
              <a:noFill/>
            </a:ln>
          </p:spPr>
          <p:txBody>
            <a:bodyPr/>
            <a:p>
              <a:endParaRPr lang="zh-CN" altLang="en-US"/>
            </a:p>
          </p:txBody>
        </p:sp>
        <p:sp>
          <p:nvSpPr>
            <p:cNvPr id="15390" name="Freeform 201@|5FFC:13026263|FBC:16777215|LFC:0|LBC:16777215"/>
            <p:cNvSpPr/>
            <p:nvPr/>
          </p:nvSpPr>
          <p:spPr>
            <a:xfrm>
              <a:off x="1182687" y="700088"/>
              <a:ext cx="0" cy="0"/>
            </a:xfrm>
            <a:custGeom>
              <a:avLst/>
              <a:gdLst/>
              <a:ahLst/>
              <a:cxnLst>
                <a:cxn ang="0">
                  <a:pos x="0" y="0"/>
                </a:cxn>
                <a:cxn ang="0">
                  <a:pos x="0" y="0"/>
                </a:cxn>
                <a:cxn ang="0">
                  <a:pos x="0" y="0"/>
                </a:cxn>
              </a:cxnLst>
              <a:pathLst>
                <a:path>
                  <a:moveTo>
                    <a:pt x="0" y="0"/>
                  </a:moveTo>
                  <a:cubicBezTo>
                    <a:pt x="0" y="0"/>
                    <a:pt x="0" y="0"/>
                    <a:pt x="0" y="0"/>
                  </a:cubicBezTo>
                  <a:cubicBezTo>
                    <a:pt x="0" y="0"/>
                    <a:pt x="0" y="0"/>
                    <a:pt x="0" y="0"/>
                  </a:cubicBezTo>
                  <a:close/>
                </a:path>
              </a:pathLst>
            </a:custGeom>
            <a:solidFill>
              <a:srgbClr val="D7C3C6">
                <a:alpha val="100000"/>
              </a:srgbClr>
            </a:solidFill>
            <a:ln w="9525">
              <a:noFill/>
            </a:ln>
          </p:spPr>
          <p:txBody>
            <a:bodyPr/>
            <a:p>
              <a:endParaRPr lang="zh-CN" altLang="en-US"/>
            </a:p>
          </p:txBody>
        </p:sp>
        <p:sp>
          <p:nvSpPr>
            <p:cNvPr id="15391" name="Rectangle 202@|1FFC:13026263|FBC:16777215|LFC:0|LBC:16777215"/>
            <p:cNvSpPr/>
            <p:nvPr/>
          </p:nvSpPr>
          <p:spPr>
            <a:xfrm>
              <a:off x="1843087" y="307975"/>
              <a:ext cx="1587" cy="1588"/>
            </a:xfrm>
            <a:prstGeom prst="rect">
              <a:avLst/>
            </a:prstGeom>
            <a:solidFill>
              <a:srgbClr val="D7C3C6"/>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92" name="Freeform 203@|5FFC:13026263|FBC:16777215|LFC:0|LBC:16777215"/>
            <p:cNvSpPr/>
            <p:nvPr/>
          </p:nvSpPr>
          <p:spPr>
            <a:xfrm>
              <a:off x="1898649" y="279400"/>
              <a:ext cx="26987" cy="28575"/>
            </a:xfrm>
            <a:custGeom>
              <a:avLst/>
              <a:gdLst/>
              <a:ahLst/>
              <a:cxnLst>
                <a:cxn ang="0">
                  <a:pos x="0" y="28575"/>
                </a:cxn>
                <a:cxn ang="0">
                  <a:pos x="26987" y="0"/>
                </a:cxn>
                <a:cxn ang="0">
                  <a:pos x="0" y="28575"/>
                </a:cxn>
              </a:cxnLst>
              <a:pathLst>
                <a:path w="1" h="1">
                  <a:moveTo>
                    <a:pt x="0" y="1"/>
                  </a:moveTo>
                  <a:cubicBezTo>
                    <a:pt x="0" y="1"/>
                    <a:pt x="0" y="0"/>
                    <a:pt x="1" y="0"/>
                  </a:cubicBezTo>
                  <a:cubicBezTo>
                    <a:pt x="1" y="0"/>
                    <a:pt x="0" y="0"/>
                    <a:pt x="0" y="1"/>
                  </a:cubicBezTo>
                  <a:close/>
                </a:path>
              </a:pathLst>
            </a:custGeom>
            <a:solidFill>
              <a:srgbClr val="D7C3C6">
                <a:alpha val="100000"/>
              </a:srgbClr>
            </a:solidFill>
            <a:ln w="9525">
              <a:noFill/>
            </a:ln>
          </p:spPr>
          <p:txBody>
            <a:bodyPr/>
            <a:p>
              <a:endParaRPr lang="zh-CN" altLang="en-US"/>
            </a:p>
          </p:txBody>
        </p:sp>
        <p:sp>
          <p:nvSpPr>
            <p:cNvPr id="15393" name="Freeform 204@|5FFC:13026263|FBC:16777215|LFC:0|LBC:16777215"/>
            <p:cNvSpPr>
              <a:spLocks noEditPoints="1"/>
            </p:cNvSpPr>
            <p:nvPr/>
          </p:nvSpPr>
          <p:spPr>
            <a:xfrm>
              <a:off x="908049" y="195263"/>
              <a:ext cx="1017587" cy="504825"/>
            </a:xfrm>
            <a:custGeom>
              <a:avLst/>
              <a:gdLst/>
              <a:ahLst/>
              <a:cxnLst>
                <a:cxn ang="0">
                  <a:pos x="1017587" y="168275"/>
                </a:cxn>
                <a:cxn ang="0">
                  <a:pos x="962582" y="168275"/>
                </a:cxn>
                <a:cxn ang="0">
                  <a:pos x="990085" y="112183"/>
                </a:cxn>
                <a:cxn ang="0">
                  <a:pos x="907578" y="140229"/>
                </a:cxn>
                <a:cxn ang="0">
                  <a:pos x="935080" y="112183"/>
                </a:cxn>
                <a:cxn ang="0">
                  <a:pos x="880075" y="168275"/>
                </a:cxn>
                <a:cxn ang="0">
                  <a:pos x="880075" y="84138"/>
                </a:cxn>
                <a:cxn ang="0">
                  <a:pos x="852573" y="84138"/>
                </a:cxn>
                <a:cxn ang="0">
                  <a:pos x="852573" y="168275"/>
                </a:cxn>
                <a:cxn ang="0">
                  <a:pos x="825071" y="140229"/>
                </a:cxn>
                <a:cxn ang="0">
                  <a:pos x="825071" y="84138"/>
                </a:cxn>
                <a:cxn ang="0">
                  <a:pos x="770066" y="112183"/>
                </a:cxn>
                <a:cxn ang="0">
                  <a:pos x="660056" y="84138"/>
                </a:cxn>
                <a:cxn ang="0">
                  <a:pos x="605052" y="112183"/>
                </a:cxn>
                <a:cxn ang="0">
                  <a:pos x="550047" y="112183"/>
                </a:cxn>
                <a:cxn ang="0">
                  <a:pos x="522545" y="56092"/>
                </a:cxn>
                <a:cxn ang="0">
                  <a:pos x="550047" y="0"/>
                </a:cxn>
                <a:cxn ang="0">
                  <a:pos x="440038" y="56092"/>
                </a:cxn>
                <a:cxn ang="0">
                  <a:pos x="385033" y="56092"/>
                </a:cxn>
                <a:cxn ang="0">
                  <a:pos x="385033" y="56092"/>
                </a:cxn>
                <a:cxn ang="0">
                  <a:pos x="357531" y="84138"/>
                </a:cxn>
                <a:cxn ang="0">
                  <a:pos x="275024" y="140229"/>
                </a:cxn>
                <a:cxn ang="0">
                  <a:pos x="220019" y="84138"/>
                </a:cxn>
                <a:cxn ang="0">
                  <a:pos x="247521" y="140229"/>
                </a:cxn>
                <a:cxn ang="0">
                  <a:pos x="247521" y="140229"/>
                </a:cxn>
                <a:cxn ang="0">
                  <a:pos x="220019" y="112183"/>
                </a:cxn>
                <a:cxn ang="0">
                  <a:pos x="220019" y="140229"/>
                </a:cxn>
                <a:cxn ang="0">
                  <a:pos x="192516" y="168275"/>
                </a:cxn>
                <a:cxn ang="0">
                  <a:pos x="192516" y="168275"/>
                </a:cxn>
                <a:cxn ang="0">
                  <a:pos x="192516" y="196321"/>
                </a:cxn>
                <a:cxn ang="0">
                  <a:pos x="137512" y="196321"/>
                </a:cxn>
                <a:cxn ang="0">
                  <a:pos x="110009" y="224367"/>
                </a:cxn>
                <a:cxn ang="0">
                  <a:pos x="27502" y="252413"/>
                </a:cxn>
                <a:cxn ang="0">
                  <a:pos x="0" y="280458"/>
                </a:cxn>
                <a:cxn ang="0">
                  <a:pos x="220019" y="420688"/>
                </a:cxn>
                <a:cxn ang="0">
                  <a:pos x="247521" y="448733"/>
                </a:cxn>
                <a:cxn ang="0">
                  <a:pos x="247521" y="448733"/>
                </a:cxn>
                <a:cxn ang="0">
                  <a:pos x="247521" y="336550"/>
                </a:cxn>
                <a:cxn ang="0">
                  <a:pos x="275024" y="420688"/>
                </a:cxn>
                <a:cxn ang="0">
                  <a:pos x="275024" y="504825"/>
                </a:cxn>
                <a:cxn ang="0">
                  <a:pos x="330028" y="420688"/>
                </a:cxn>
                <a:cxn ang="0">
                  <a:pos x="357531" y="280458"/>
                </a:cxn>
                <a:cxn ang="0">
                  <a:pos x="110009" y="252413"/>
                </a:cxn>
                <a:cxn ang="0">
                  <a:pos x="412535" y="252413"/>
                </a:cxn>
                <a:cxn ang="0">
                  <a:pos x="412535" y="224367"/>
                </a:cxn>
                <a:cxn ang="0">
                  <a:pos x="165014" y="224367"/>
                </a:cxn>
                <a:cxn ang="0">
                  <a:pos x="467540" y="224367"/>
                </a:cxn>
                <a:cxn ang="0">
                  <a:pos x="247521" y="196321"/>
                </a:cxn>
                <a:cxn ang="0">
                  <a:pos x="412535" y="168275"/>
                </a:cxn>
                <a:cxn ang="0">
                  <a:pos x="577549" y="196321"/>
                </a:cxn>
                <a:cxn ang="0">
                  <a:pos x="880075" y="196321"/>
                </a:cxn>
                <a:cxn ang="0">
                  <a:pos x="990085" y="168275"/>
                </a:cxn>
                <a:cxn ang="0">
                  <a:pos x="1017587" y="168275"/>
                </a:cxn>
                <a:cxn ang="0">
                  <a:pos x="385033" y="56092"/>
                </a:cxn>
                <a:cxn ang="0">
                  <a:pos x="385033" y="56092"/>
                </a:cxn>
              </a:cxnLst>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alpha val="100000"/>
              </a:srgbClr>
            </a:solidFill>
            <a:ln w="9525">
              <a:noFill/>
            </a:ln>
          </p:spPr>
          <p:txBody>
            <a:bodyPr/>
            <a:p>
              <a:endParaRPr lang="zh-CN" altLang="en-US"/>
            </a:p>
          </p:txBody>
        </p:sp>
      </p:grpSp>
      <p:sp>
        <p:nvSpPr>
          <p:cNvPr id="15369" name="文本框 208"/>
          <p:cNvSpPr txBox="1"/>
          <p:nvPr/>
        </p:nvSpPr>
        <p:spPr>
          <a:xfrm>
            <a:off x="1570038" y="3897313"/>
            <a:ext cx="3017837" cy="339725"/>
          </a:xfrm>
          <a:prstGeom prst="rect">
            <a:avLst/>
          </a:prstGeom>
          <a:noFill/>
          <a:ln w="9525">
            <a:noFill/>
          </a:ln>
        </p:spPr>
        <p:txBody>
          <a:bodyPr>
            <a:spAutoFit/>
          </a:bodyPr>
          <a:p>
            <a:pPr algn="dist" eaLnBrk="1" hangingPunct="1"/>
            <a:r>
              <a:rPr lang="zh-CN" altLang="en-US" sz="1600" dirty="0">
                <a:solidFill>
                  <a:srgbClr val="0D0D0D"/>
                </a:solidFill>
                <a:latin typeface="微软雅黑" panose="020B0503020204020204" pitchFamily="34" charset="-122"/>
                <a:ea typeface="微软雅黑" panose="020B0503020204020204" pitchFamily="34" charset="-122"/>
              </a:rPr>
              <a:t>你也被公交车刷屏了么？</a:t>
            </a:r>
            <a:endParaRPr lang="zh-CN" altLang="en-US" sz="1600" dirty="0">
              <a:solidFill>
                <a:srgbClr val="0D0D0D"/>
              </a:solidFill>
              <a:latin typeface="微软雅黑" panose="020B0503020204020204" pitchFamily="34" charset="-122"/>
              <a:ea typeface="微软雅黑" panose="020B0503020204020204" pitchFamily="34" charset="-122"/>
            </a:endParaRPr>
          </a:p>
        </p:txBody>
      </p:sp>
      <p:pic>
        <p:nvPicPr>
          <p:cNvPr id="15370" name="图片 3"/>
          <p:cNvPicPr>
            <a:picLocks noChangeAspect="1"/>
          </p:cNvPicPr>
          <p:nvPr/>
        </p:nvPicPr>
        <p:blipFill>
          <a:blip r:embed="rId1"/>
          <a:srcRect l="21381" t="16736" r="19754" b="32692"/>
          <a:stretch>
            <a:fillRect/>
          </a:stretch>
        </p:blipFill>
        <p:spPr>
          <a:xfrm>
            <a:off x="1409700" y="1449388"/>
            <a:ext cx="3311525" cy="1868487"/>
          </a:xfrm>
          <a:prstGeom prst="rect">
            <a:avLst/>
          </a:prstGeom>
          <a:noFill/>
          <a:ln w="9525">
            <a:noFill/>
          </a:ln>
        </p:spPr>
      </p:pic>
      <p:pic>
        <p:nvPicPr>
          <p:cNvPr id="15371" name="图片 4"/>
          <p:cNvPicPr>
            <a:picLocks noChangeAspect="1"/>
          </p:cNvPicPr>
          <p:nvPr/>
        </p:nvPicPr>
        <p:blipFill>
          <a:blip r:embed="rId2"/>
          <a:srcRect l="7370" t="12643" r="6805" b="33374"/>
          <a:stretch>
            <a:fillRect/>
          </a:stretch>
        </p:blipFill>
        <p:spPr>
          <a:xfrm>
            <a:off x="1570038" y="3343275"/>
            <a:ext cx="3017837" cy="5222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476"/>
                                        </p:tgtEl>
                                        <p:attrNameLst>
                                          <p:attrName>style.visibility</p:attrName>
                                        </p:attrNameLst>
                                      </p:cBhvr>
                                      <p:to>
                                        <p:strVal val="visible"/>
                                      </p:to>
                                    </p:set>
                                    <p:animEffect transition="in" filter="fade">
                                      <p:cBhvr>
                                        <p:cTn id="7" dur="750"/>
                                        <p:tgtEl>
                                          <p:spTgt spid="16476"/>
                                        </p:tgtEl>
                                      </p:cBhvr>
                                    </p:animEffect>
                                    <p:anim calcmode="lin" valueType="num">
                                      <p:cBhvr>
                                        <p:cTn id="8" dur="750" fill="hold"/>
                                        <p:tgtEl>
                                          <p:spTgt spid="16476"/>
                                        </p:tgtEl>
                                        <p:attrNameLst>
                                          <p:attrName>ppt_x</p:attrName>
                                        </p:attrNameLst>
                                      </p:cBhvr>
                                      <p:tavLst>
                                        <p:tav tm="0">
                                          <p:val>
                                            <p:strVal val="#ppt_x"/>
                                          </p:val>
                                        </p:tav>
                                        <p:tav tm="100000">
                                          <p:val>
                                            <p:strVal val="#ppt_x"/>
                                          </p:val>
                                        </p:tav>
                                      </p:tavLst>
                                    </p:anim>
                                    <p:anim calcmode="lin" valueType="num">
                                      <p:cBhvr>
                                        <p:cTn id="9" dur="750" fill="hold"/>
                                        <p:tgtEl>
                                          <p:spTgt spid="16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4578" name="矩形 39"/>
          <p:cNvSpPr/>
          <p:nvPr/>
        </p:nvSpPr>
        <p:spPr>
          <a:xfrm>
            <a:off x="0" y="0"/>
            <a:ext cx="4724400" cy="6858000"/>
          </a:xfrm>
          <a:custGeom>
            <a:avLst/>
            <a:gdLst/>
            <a:ahLst/>
            <a:cxnLst>
              <a:cxn ang="0">
                <a:pos x="10248" y="0"/>
              </a:cxn>
              <a:cxn ang="0">
                <a:pos x="2951469" y="9525"/>
              </a:cxn>
              <a:cxn ang="0">
                <a:pos x="4724400" y="6858000"/>
              </a:cxn>
              <a:cxn ang="0">
                <a:pos x="0" y="6858000"/>
              </a:cxn>
              <a:cxn ang="0">
                <a:pos x="10248" y="0"/>
              </a:cxn>
            </a:cxnLst>
            <a:pathLst>
              <a:path w="4391025" h="6858000">
                <a:moveTo>
                  <a:pt x="9525" y="0"/>
                </a:moveTo>
                <a:lnTo>
                  <a:pt x="2743200" y="9525"/>
                </a:lnTo>
                <a:lnTo>
                  <a:pt x="4391025" y="6858000"/>
                </a:lnTo>
                <a:lnTo>
                  <a:pt x="0" y="6858000"/>
                </a:lnTo>
                <a:lnTo>
                  <a:pt x="9525" y="0"/>
                </a:lnTo>
                <a:close/>
              </a:path>
            </a:pathLst>
          </a:custGeom>
          <a:solidFill>
            <a:srgbClr val="7CC8EC">
              <a:alpha val="100000"/>
            </a:srgbClr>
          </a:solidFill>
          <a:ln w="9525">
            <a:noFill/>
          </a:ln>
        </p:spPr>
        <p:txBody>
          <a:bodyPr/>
          <a:p>
            <a:endParaRPr lang="zh-CN" altLang="en-US"/>
          </a:p>
        </p:txBody>
      </p:sp>
      <p:pic>
        <p:nvPicPr>
          <p:cNvPr id="24579" name="图片 40"/>
          <p:cNvPicPr>
            <a:picLocks noChangeAspect="1"/>
          </p:cNvPicPr>
          <p:nvPr/>
        </p:nvPicPr>
        <p:blipFill>
          <a:blip r:embed="rId2"/>
          <a:stretch>
            <a:fillRect/>
          </a:stretch>
        </p:blipFill>
        <p:spPr>
          <a:xfrm>
            <a:off x="760413" y="1085850"/>
            <a:ext cx="5365750" cy="4953000"/>
          </a:xfrm>
          <a:prstGeom prst="rect">
            <a:avLst/>
          </a:prstGeom>
          <a:noFill/>
          <a:ln w="9525">
            <a:noFill/>
          </a:ln>
        </p:spPr>
      </p:pic>
      <p:pic>
        <p:nvPicPr>
          <p:cNvPr id="24580" name="图片 41"/>
          <p:cNvPicPr>
            <a:picLocks noChangeAspect="1"/>
          </p:cNvPicPr>
          <p:nvPr/>
        </p:nvPicPr>
        <p:blipFill>
          <a:blip r:embed="rId3"/>
          <a:stretch>
            <a:fillRect/>
          </a:stretch>
        </p:blipFill>
        <p:spPr>
          <a:xfrm>
            <a:off x="2713038" y="1338263"/>
            <a:ext cx="3194050" cy="2432050"/>
          </a:xfrm>
          <a:prstGeom prst="rect">
            <a:avLst/>
          </a:prstGeom>
          <a:noFill/>
          <a:ln w="9525">
            <a:noFill/>
          </a:ln>
        </p:spPr>
      </p:pic>
      <p:sp>
        <p:nvSpPr>
          <p:cNvPr id="24581" name="文本框 43"/>
          <p:cNvSpPr txBox="1"/>
          <p:nvPr/>
        </p:nvSpPr>
        <p:spPr>
          <a:xfrm>
            <a:off x="6699250" y="3236913"/>
            <a:ext cx="4003675" cy="954087"/>
          </a:xfrm>
          <a:prstGeom prst="rect">
            <a:avLst/>
          </a:prstGeom>
          <a:noFill/>
          <a:ln w="9525">
            <a:noFill/>
          </a:ln>
        </p:spPr>
        <p:txBody>
          <a:bodyPr>
            <a:spAutoFit/>
          </a:bodyPr>
          <a:p>
            <a:pPr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dirty="0">
                <a:solidFill>
                  <a:srgbClr val="262626"/>
                </a:solidFill>
                <a:latin typeface="微软雅黑" panose="020B0503020204020204" pitchFamily="34" charset="-122"/>
                <a:ea typeface="微软雅黑" panose="020B0503020204020204" pitchFamily="34" charset="-122"/>
              </a:rPr>
              <a:t>,</a:t>
            </a:r>
            <a:r>
              <a:rPr lang="zh-CN" altLang="en-US" sz="1400" dirty="0">
                <a:solidFill>
                  <a:srgbClr val="262626"/>
                </a:solidFill>
                <a:latin typeface="微软雅黑" panose="020B0503020204020204" pitchFamily="34" charset="-122"/>
                <a:ea typeface="微软雅黑" panose="020B0503020204020204" pitchFamily="34" charset="-122"/>
              </a:rPr>
              <a:t>让您的每一次亮相都信心澎湃。</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24582" name="Title 13"/>
          <p:cNvSpPr txBox="1"/>
          <p:nvPr/>
        </p:nvSpPr>
        <p:spPr>
          <a:xfrm>
            <a:off x="6640513" y="2589213"/>
            <a:ext cx="4121150" cy="549275"/>
          </a:xfrm>
          <a:prstGeom prst="rect">
            <a:avLst/>
          </a:prstGeom>
          <a:noFill/>
          <a:ln w="9525">
            <a:noFill/>
          </a:ln>
        </p:spPr>
        <p:txBody>
          <a:bodyPr lIns="121682" tIns="60841" rIns="121682" bIns="60841" anchor="ctr"/>
          <a:p>
            <a:pPr eaLnBrk="1" hangingPunct="1"/>
            <a:r>
              <a:rPr lang="zh-CN" altLang="en-US" sz="3600" b="1" dirty="0">
                <a:solidFill>
                  <a:srgbClr val="262626"/>
                </a:solidFill>
                <a:latin typeface="微软雅黑" panose="020B0503020204020204" pitchFamily="34" charset="-122"/>
                <a:ea typeface="微软雅黑" panose="020B0503020204020204" pitchFamily="34" charset="-122"/>
              </a:rPr>
              <a:t>单击此处添加标题</a:t>
            </a:r>
            <a:endParaRPr lang="en-US" altLang="zh-CN" sz="3600" b="1"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5602" name="组合 45"/>
          <p:cNvGrpSpPr/>
          <p:nvPr/>
        </p:nvGrpSpPr>
        <p:grpSpPr>
          <a:xfrm>
            <a:off x="0" y="292100"/>
            <a:ext cx="12190413" cy="549275"/>
            <a:chOff x="0" y="0"/>
            <a:chExt cx="12190828" cy="548640"/>
          </a:xfrm>
        </p:grpSpPr>
        <p:sp>
          <p:nvSpPr>
            <p:cNvPr id="25653"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25654"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25603"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25604" name="组合 39"/>
          <p:cNvGrpSpPr/>
          <p:nvPr/>
        </p:nvGrpSpPr>
        <p:grpSpPr>
          <a:xfrm>
            <a:off x="1096963" y="1598613"/>
            <a:ext cx="9555162" cy="4392612"/>
            <a:chOff x="0" y="0"/>
            <a:chExt cx="11442498" cy="5260392"/>
          </a:xfrm>
        </p:grpSpPr>
        <p:grpSp>
          <p:nvGrpSpPr>
            <p:cNvPr id="25605" name="组合 40"/>
            <p:cNvGrpSpPr/>
            <p:nvPr/>
          </p:nvGrpSpPr>
          <p:grpSpPr>
            <a:xfrm>
              <a:off x="0" y="1044483"/>
              <a:ext cx="11442498" cy="4215909"/>
              <a:chOff x="0" y="0"/>
              <a:chExt cx="11442498" cy="4215909"/>
            </a:xfrm>
          </p:grpSpPr>
          <p:grpSp>
            <p:nvGrpSpPr>
              <p:cNvPr id="25610" name="组合 49"/>
              <p:cNvGrpSpPr/>
              <p:nvPr/>
            </p:nvGrpSpPr>
            <p:grpSpPr>
              <a:xfrm>
                <a:off x="3563605" y="0"/>
                <a:ext cx="4432109" cy="4215909"/>
                <a:chOff x="0" y="0"/>
                <a:chExt cx="4432109" cy="4215909"/>
              </a:xfrm>
            </p:grpSpPr>
            <p:grpSp>
              <p:nvGrpSpPr>
                <p:cNvPr id="25631" name="组合 70"/>
                <p:cNvGrpSpPr/>
                <p:nvPr/>
              </p:nvGrpSpPr>
              <p:grpSpPr>
                <a:xfrm>
                  <a:off x="2212948" y="2185613"/>
                  <a:ext cx="1728361" cy="2030296"/>
                  <a:chOff x="0" y="0"/>
                  <a:chExt cx="1728361" cy="2030296"/>
                </a:xfrm>
              </p:grpSpPr>
              <p:sp>
                <p:nvSpPr>
                  <p:cNvPr id="25651" name="Freeform 6"/>
                  <p:cNvSpPr/>
                  <p:nvPr/>
                </p:nvSpPr>
                <p:spPr>
                  <a:xfrm>
                    <a:off x="0" y="0"/>
                    <a:ext cx="1728361" cy="2030296"/>
                  </a:xfrm>
                  <a:custGeom>
                    <a:avLst/>
                    <a:gdLst/>
                    <a:ahLst/>
                    <a:cxnLst>
                      <a:cxn ang="0">
                        <a:pos x="2092" y="1100965"/>
                      </a:cxn>
                      <a:cxn ang="0">
                        <a:pos x="156934" y="1588654"/>
                      </a:cxn>
                      <a:cxn ang="0">
                        <a:pos x="1286855" y="1766567"/>
                      </a:cxn>
                      <a:cxn ang="0">
                        <a:pos x="1464713" y="636299"/>
                      </a:cxn>
                      <a:cxn ang="0">
                        <a:pos x="1050408" y="341173"/>
                      </a:cxn>
                      <a:cxn ang="0">
                        <a:pos x="2092" y="0"/>
                      </a:cxn>
                      <a:cxn ang="0">
                        <a:pos x="2092" y="1100965"/>
                      </a:cxn>
                    </a:cxnLst>
                    <a:pathLst>
                      <a:path w="826" h="970">
                        <a:moveTo>
                          <a:pt x="1" y="526"/>
                        </a:moveTo>
                        <a:cubicBezTo>
                          <a:pt x="0" y="607"/>
                          <a:pt x="24" y="689"/>
                          <a:pt x="75" y="759"/>
                        </a:cubicBezTo>
                        <a:cubicBezTo>
                          <a:pt x="201" y="931"/>
                          <a:pt x="442" y="970"/>
                          <a:pt x="615" y="844"/>
                        </a:cubicBezTo>
                        <a:cubicBezTo>
                          <a:pt x="788" y="719"/>
                          <a:pt x="826" y="477"/>
                          <a:pt x="700" y="304"/>
                        </a:cubicBezTo>
                        <a:cubicBezTo>
                          <a:pt x="649" y="234"/>
                          <a:pt x="579" y="186"/>
                          <a:pt x="502" y="163"/>
                        </a:cubicBezTo>
                        <a:cubicBezTo>
                          <a:pt x="1" y="0"/>
                          <a:pt x="1" y="0"/>
                          <a:pt x="1" y="0"/>
                        </a:cubicBezTo>
                        <a:lnTo>
                          <a:pt x="1" y="526"/>
                        </a:lnTo>
                        <a:close/>
                      </a:path>
                    </a:pathLst>
                  </a:custGeom>
                  <a:solidFill>
                    <a:srgbClr val="7ACDEF">
                      <a:alpha val="100000"/>
                    </a:srgbClr>
                  </a:solidFill>
                  <a:ln w="9525">
                    <a:noFill/>
                  </a:ln>
                </p:spPr>
                <p:txBody>
                  <a:bodyPr/>
                  <a:p>
                    <a:endParaRPr lang="zh-CN" altLang="en-US"/>
                  </a:p>
                </p:txBody>
              </p:sp>
              <p:sp>
                <p:nvSpPr>
                  <p:cNvPr id="25652" name="文本框 96"/>
                  <p:cNvSpPr txBox="1"/>
                  <p:nvPr/>
                </p:nvSpPr>
                <p:spPr>
                  <a:xfrm>
                    <a:off x="104469" y="232500"/>
                    <a:ext cx="562975" cy="461665"/>
                  </a:xfrm>
                  <a:prstGeom prst="rect">
                    <a:avLst/>
                  </a:prstGeom>
                  <a:noFill/>
                  <a:ln w="9525">
                    <a:noFill/>
                  </a:ln>
                </p:spPr>
                <p:txBody>
                  <a:bodyPr wrap="none">
                    <a:spAutoFit/>
                  </a:bodyPr>
                  <a:p>
                    <a:pPr eaLnBrk="1" hangingPunct="1"/>
                    <a:r>
                      <a:rPr lang="en-US" altLang="zh-CN" sz="2400" b="1" dirty="0">
                        <a:solidFill>
                          <a:srgbClr val="FFFFFF"/>
                        </a:solidFill>
                        <a:latin typeface="微软雅黑" panose="020B0503020204020204" pitchFamily="34" charset="-122"/>
                        <a:ea typeface="微软雅黑" panose="020B0503020204020204" pitchFamily="34" charset="-122"/>
                      </a:rPr>
                      <a:t>04</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25632" name="组合 71"/>
                <p:cNvGrpSpPr/>
                <p:nvPr/>
              </p:nvGrpSpPr>
              <p:grpSpPr>
                <a:xfrm>
                  <a:off x="1406545" y="0"/>
                  <a:ext cx="1617776" cy="2185613"/>
                  <a:chOff x="0" y="0"/>
                  <a:chExt cx="1617776" cy="2185613"/>
                </a:xfrm>
              </p:grpSpPr>
              <p:sp>
                <p:nvSpPr>
                  <p:cNvPr id="25649" name="Freeform 9"/>
                  <p:cNvSpPr/>
                  <p:nvPr/>
                </p:nvSpPr>
                <p:spPr>
                  <a:xfrm>
                    <a:off x="0" y="0"/>
                    <a:ext cx="1617776" cy="2185613"/>
                  </a:xfrm>
                  <a:custGeom>
                    <a:avLst/>
                    <a:gdLst/>
                    <a:ahLst/>
                    <a:cxnLst>
                      <a:cxn ang="0">
                        <a:pos x="1456626" y="1293782"/>
                      </a:cxn>
                      <a:cxn ang="0">
                        <a:pos x="1617776" y="810184"/>
                      </a:cxn>
                      <a:cxn ang="0">
                        <a:pos x="807842" y="0"/>
                      </a:cxn>
                      <a:cxn ang="0">
                        <a:pos x="0" y="810184"/>
                      </a:cxn>
                      <a:cxn ang="0">
                        <a:pos x="161150" y="1293782"/>
                      </a:cxn>
                      <a:cxn ang="0">
                        <a:pos x="807842" y="2185613"/>
                      </a:cxn>
                      <a:cxn ang="0">
                        <a:pos x="1456626" y="1293782"/>
                      </a:cxn>
                    </a:cxnLst>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solidFill>
                    <a:srgbClr val="F8D35E">
                      <a:alpha val="100000"/>
                    </a:srgbClr>
                  </a:solidFill>
                  <a:ln w="9525">
                    <a:noFill/>
                  </a:ln>
                </p:spPr>
                <p:txBody>
                  <a:bodyPr/>
                  <a:p>
                    <a:endParaRPr lang="zh-CN" altLang="en-US"/>
                  </a:p>
                </p:txBody>
              </p:sp>
              <p:sp>
                <p:nvSpPr>
                  <p:cNvPr id="25650" name="文本框 94"/>
                  <p:cNvSpPr txBox="1"/>
                  <p:nvPr/>
                </p:nvSpPr>
                <p:spPr>
                  <a:xfrm>
                    <a:off x="483901" y="1393743"/>
                    <a:ext cx="562975" cy="461664"/>
                  </a:xfrm>
                  <a:prstGeom prst="rect">
                    <a:avLst/>
                  </a:prstGeom>
                  <a:noFill/>
                  <a:ln w="9525">
                    <a:noFill/>
                  </a:ln>
                </p:spPr>
                <p:txBody>
                  <a:bodyPr wrap="none">
                    <a:spAutoFit/>
                  </a:bodyPr>
                  <a:p>
                    <a:pPr eaLnBrk="1" hangingPunct="1"/>
                    <a:r>
                      <a:rPr lang="en-US" altLang="zh-CN" sz="2400" b="1" dirty="0">
                        <a:solidFill>
                          <a:srgbClr val="FFFFFF"/>
                        </a:solidFill>
                        <a:latin typeface="微软雅黑" panose="020B0503020204020204" pitchFamily="34" charset="-122"/>
                        <a:ea typeface="微软雅黑" panose="020B0503020204020204" pitchFamily="34" charset="-122"/>
                      </a:rPr>
                      <a:t>02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25633" name="组合 72"/>
                <p:cNvGrpSpPr/>
                <p:nvPr/>
              </p:nvGrpSpPr>
              <p:grpSpPr>
                <a:xfrm>
                  <a:off x="489557" y="2185613"/>
                  <a:ext cx="1729603" cy="2030296"/>
                  <a:chOff x="0" y="0"/>
                  <a:chExt cx="1729603" cy="2030296"/>
                </a:xfrm>
              </p:grpSpPr>
              <p:sp>
                <p:nvSpPr>
                  <p:cNvPr id="25647" name="Freeform 7"/>
                  <p:cNvSpPr/>
                  <p:nvPr/>
                </p:nvSpPr>
                <p:spPr>
                  <a:xfrm>
                    <a:off x="0" y="0"/>
                    <a:ext cx="1729603" cy="2030296"/>
                  </a:xfrm>
                  <a:custGeom>
                    <a:avLst/>
                    <a:gdLst/>
                    <a:ahLst/>
                    <a:cxnLst>
                      <a:cxn ang="0">
                        <a:pos x="678440" y="341173"/>
                      </a:cxn>
                      <a:cxn ang="0">
                        <a:pos x="263838" y="636299"/>
                      </a:cxn>
                      <a:cxn ang="0">
                        <a:pos x="441824" y="1766567"/>
                      </a:cxn>
                      <a:cxn ang="0">
                        <a:pos x="1572557" y="1588654"/>
                      </a:cxn>
                      <a:cxn ang="0">
                        <a:pos x="1725415" y="1100965"/>
                      </a:cxn>
                      <a:cxn ang="0">
                        <a:pos x="1725415" y="0"/>
                      </a:cxn>
                      <a:cxn ang="0">
                        <a:pos x="678440" y="341173"/>
                      </a:cxn>
                    </a:cxnLst>
                    <a:pathLst>
                      <a:path w="826" h="970">
                        <a:moveTo>
                          <a:pt x="324" y="163"/>
                        </a:moveTo>
                        <a:cubicBezTo>
                          <a:pt x="247" y="186"/>
                          <a:pt x="177" y="234"/>
                          <a:pt x="126" y="304"/>
                        </a:cubicBezTo>
                        <a:cubicBezTo>
                          <a:pt x="0" y="477"/>
                          <a:pt x="38" y="719"/>
                          <a:pt x="211" y="844"/>
                        </a:cubicBezTo>
                        <a:cubicBezTo>
                          <a:pt x="384" y="970"/>
                          <a:pt x="625" y="931"/>
                          <a:pt x="751" y="759"/>
                        </a:cubicBezTo>
                        <a:cubicBezTo>
                          <a:pt x="802" y="689"/>
                          <a:pt x="826" y="607"/>
                          <a:pt x="824" y="526"/>
                        </a:cubicBezTo>
                        <a:cubicBezTo>
                          <a:pt x="824" y="0"/>
                          <a:pt x="824" y="0"/>
                          <a:pt x="824" y="0"/>
                        </a:cubicBezTo>
                        <a:lnTo>
                          <a:pt x="324" y="163"/>
                        </a:lnTo>
                        <a:close/>
                      </a:path>
                    </a:pathLst>
                  </a:custGeom>
                  <a:solidFill>
                    <a:srgbClr val="84CBC5">
                      <a:alpha val="100000"/>
                    </a:srgbClr>
                  </a:solidFill>
                  <a:ln w="9525">
                    <a:noFill/>
                  </a:ln>
                </p:spPr>
                <p:txBody>
                  <a:bodyPr/>
                  <a:p>
                    <a:endParaRPr lang="zh-CN" altLang="en-US"/>
                  </a:p>
                </p:txBody>
              </p:sp>
              <p:sp>
                <p:nvSpPr>
                  <p:cNvPr id="25648" name="文本框 92"/>
                  <p:cNvSpPr txBox="1"/>
                  <p:nvPr/>
                </p:nvSpPr>
                <p:spPr>
                  <a:xfrm>
                    <a:off x="1061246" y="232500"/>
                    <a:ext cx="562975" cy="461665"/>
                  </a:xfrm>
                  <a:prstGeom prst="rect">
                    <a:avLst/>
                  </a:prstGeom>
                  <a:noFill/>
                  <a:ln w="9525">
                    <a:noFill/>
                  </a:ln>
                </p:spPr>
                <p:txBody>
                  <a:bodyPr wrap="none">
                    <a:spAutoFit/>
                  </a:bodyPr>
                  <a:p>
                    <a:pPr eaLnBrk="1" hangingPunct="1"/>
                    <a:r>
                      <a:rPr lang="en-US" altLang="zh-CN" sz="2400" b="1" dirty="0">
                        <a:solidFill>
                          <a:srgbClr val="FFFFFF"/>
                        </a:solidFill>
                        <a:latin typeface="微软雅黑" panose="020B0503020204020204" pitchFamily="34" charset="-122"/>
                        <a:ea typeface="微软雅黑" panose="020B0503020204020204" pitchFamily="34" charset="-122"/>
                      </a:rPr>
                      <a:t>05</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25634" name="组合 73"/>
                <p:cNvGrpSpPr/>
                <p:nvPr/>
              </p:nvGrpSpPr>
              <p:grpSpPr>
                <a:xfrm>
                  <a:off x="0" y="851134"/>
                  <a:ext cx="2214191" cy="1734574"/>
                  <a:chOff x="0" y="0"/>
                  <a:chExt cx="2214191" cy="1734574"/>
                </a:xfrm>
              </p:grpSpPr>
              <p:sp>
                <p:nvSpPr>
                  <p:cNvPr id="25645" name="Freeform 8"/>
                  <p:cNvSpPr/>
                  <p:nvPr/>
                </p:nvSpPr>
                <p:spPr>
                  <a:xfrm>
                    <a:off x="0" y="0"/>
                    <a:ext cx="2214191" cy="1734574"/>
                  </a:xfrm>
                  <a:custGeom>
                    <a:avLst/>
                    <a:gdLst/>
                    <a:ahLst/>
                    <a:cxnLst>
                      <a:cxn ang="0">
                        <a:pos x="1567513" y="442023"/>
                      </a:cxn>
                      <a:cxn ang="0">
                        <a:pos x="1157323" y="138263"/>
                      </a:cxn>
                      <a:cxn ang="0">
                        <a:pos x="138125" y="657797"/>
                      </a:cxn>
                      <a:cxn ang="0">
                        <a:pos x="657142" y="1678012"/>
                      </a:cxn>
                      <a:cxn ang="0">
                        <a:pos x="1167787" y="1675917"/>
                      </a:cxn>
                      <a:cxn ang="0">
                        <a:pos x="2214191" y="1334449"/>
                      </a:cxn>
                      <a:cxn ang="0">
                        <a:pos x="1567513" y="442023"/>
                      </a:cxn>
                    </a:cxnLst>
                    <a:pathLst>
                      <a:path w="1058" h="828">
                        <a:moveTo>
                          <a:pt x="749" y="211"/>
                        </a:moveTo>
                        <a:cubicBezTo>
                          <a:pt x="702" y="145"/>
                          <a:pt x="635" y="93"/>
                          <a:pt x="553" y="66"/>
                        </a:cubicBezTo>
                        <a:cubicBezTo>
                          <a:pt x="350" y="0"/>
                          <a:pt x="132" y="111"/>
                          <a:pt x="66" y="314"/>
                        </a:cubicBezTo>
                        <a:cubicBezTo>
                          <a:pt x="0" y="517"/>
                          <a:pt x="111" y="735"/>
                          <a:pt x="314" y="801"/>
                        </a:cubicBezTo>
                        <a:cubicBezTo>
                          <a:pt x="396" y="828"/>
                          <a:pt x="481" y="826"/>
                          <a:pt x="558" y="800"/>
                        </a:cubicBezTo>
                        <a:cubicBezTo>
                          <a:pt x="1058" y="637"/>
                          <a:pt x="1058" y="637"/>
                          <a:pt x="1058" y="637"/>
                        </a:cubicBezTo>
                        <a:lnTo>
                          <a:pt x="749" y="211"/>
                        </a:lnTo>
                        <a:close/>
                      </a:path>
                    </a:pathLst>
                  </a:custGeom>
                  <a:solidFill>
                    <a:srgbClr val="F47264">
                      <a:alpha val="100000"/>
                    </a:srgbClr>
                  </a:solidFill>
                  <a:ln w="9525">
                    <a:noFill/>
                  </a:ln>
                </p:spPr>
                <p:txBody>
                  <a:bodyPr/>
                  <a:p>
                    <a:endParaRPr lang="zh-CN" altLang="en-US"/>
                  </a:p>
                </p:txBody>
              </p:sp>
              <p:sp>
                <p:nvSpPr>
                  <p:cNvPr id="25646" name="文本框 90"/>
                  <p:cNvSpPr txBox="1"/>
                  <p:nvPr/>
                </p:nvSpPr>
                <p:spPr>
                  <a:xfrm>
                    <a:off x="1425329" y="951078"/>
                    <a:ext cx="562975" cy="461665"/>
                  </a:xfrm>
                  <a:prstGeom prst="rect">
                    <a:avLst/>
                  </a:prstGeom>
                  <a:noFill/>
                  <a:ln w="9525">
                    <a:noFill/>
                  </a:ln>
                </p:spPr>
                <p:txBody>
                  <a:bodyPr wrap="none">
                    <a:spAutoFit/>
                  </a:bodyPr>
                  <a:p>
                    <a:pPr eaLnBrk="1" hangingPunct="1"/>
                    <a:r>
                      <a:rPr lang="en-US" altLang="zh-CN" sz="2400" b="1" dirty="0">
                        <a:solidFill>
                          <a:srgbClr val="FFFFFF"/>
                        </a:solidFill>
                        <a:latin typeface="微软雅黑" panose="020B0503020204020204" pitchFamily="34" charset="-122"/>
                        <a:ea typeface="微软雅黑" panose="020B0503020204020204" pitchFamily="34" charset="-122"/>
                      </a:rPr>
                      <a:t>01</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25635" name="组合 74"/>
                <p:cNvGrpSpPr/>
                <p:nvPr/>
              </p:nvGrpSpPr>
              <p:grpSpPr>
                <a:xfrm>
                  <a:off x="2214191" y="851134"/>
                  <a:ext cx="2217918" cy="1734574"/>
                  <a:chOff x="0" y="0"/>
                  <a:chExt cx="2217918" cy="1734574"/>
                </a:xfrm>
              </p:grpSpPr>
              <p:sp>
                <p:nvSpPr>
                  <p:cNvPr id="25643" name="Freeform 5"/>
                  <p:cNvSpPr/>
                  <p:nvPr/>
                </p:nvSpPr>
                <p:spPr>
                  <a:xfrm>
                    <a:off x="0" y="0"/>
                    <a:ext cx="2217918" cy="1734574"/>
                  </a:xfrm>
                  <a:custGeom>
                    <a:avLst/>
                    <a:gdLst/>
                    <a:ahLst/>
                    <a:cxnLst>
                      <a:cxn ang="0">
                        <a:pos x="1049270" y="1675917"/>
                      </a:cxn>
                      <a:cxn ang="0">
                        <a:pos x="1560292" y="1678012"/>
                      </a:cxn>
                      <a:cxn ang="0">
                        <a:pos x="2079691" y="657797"/>
                      </a:cxn>
                      <a:cxn ang="0">
                        <a:pos x="1059742" y="138263"/>
                      </a:cxn>
                      <a:cxn ang="0">
                        <a:pos x="649249" y="442023"/>
                      </a:cxn>
                      <a:cxn ang="0">
                        <a:pos x="0" y="1334449"/>
                      </a:cxn>
                      <a:cxn ang="0">
                        <a:pos x="1049270" y="1675917"/>
                      </a:cxn>
                    </a:cxnLst>
                    <a:pathLst>
                      <a:path w="1059" h="828">
                        <a:moveTo>
                          <a:pt x="501" y="800"/>
                        </a:moveTo>
                        <a:cubicBezTo>
                          <a:pt x="578" y="826"/>
                          <a:pt x="663" y="828"/>
                          <a:pt x="745" y="801"/>
                        </a:cubicBezTo>
                        <a:cubicBezTo>
                          <a:pt x="948" y="735"/>
                          <a:pt x="1059" y="517"/>
                          <a:pt x="993" y="314"/>
                        </a:cubicBezTo>
                        <a:cubicBezTo>
                          <a:pt x="927" y="111"/>
                          <a:pt x="709" y="0"/>
                          <a:pt x="506" y="66"/>
                        </a:cubicBezTo>
                        <a:cubicBezTo>
                          <a:pt x="424" y="93"/>
                          <a:pt x="356" y="145"/>
                          <a:pt x="310" y="211"/>
                        </a:cubicBezTo>
                        <a:cubicBezTo>
                          <a:pt x="0" y="637"/>
                          <a:pt x="0" y="637"/>
                          <a:pt x="0" y="637"/>
                        </a:cubicBezTo>
                        <a:lnTo>
                          <a:pt x="501" y="800"/>
                        </a:lnTo>
                        <a:close/>
                      </a:path>
                    </a:pathLst>
                  </a:custGeom>
                  <a:solidFill>
                    <a:srgbClr val="595959">
                      <a:alpha val="100000"/>
                    </a:srgbClr>
                  </a:solidFill>
                  <a:ln w="9525">
                    <a:noFill/>
                  </a:ln>
                </p:spPr>
                <p:txBody>
                  <a:bodyPr/>
                  <a:p>
                    <a:endParaRPr lang="zh-CN" altLang="en-US"/>
                  </a:p>
                </p:txBody>
              </p:sp>
              <p:sp>
                <p:nvSpPr>
                  <p:cNvPr id="25644" name="文本框 88"/>
                  <p:cNvSpPr txBox="1"/>
                  <p:nvPr/>
                </p:nvSpPr>
                <p:spPr>
                  <a:xfrm>
                    <a:off x="294035" y="960790"/>
                    <a:ext cx="562975" cy="461665"/>
                  </a:xfrm>
                  <a:prstGeom prst="rect">
                    <a:avLst/>
                  </a:prstGeom>
                  <a:noFill/>
                  <a:ln w="9525">
                    <a:noFill/>
                  </a:ln>
                </p:spPr>
                <p:txBody>
                  <a:bodyPr wrap="none">
                    <a:spAutoFit/>
                  </a:bodyPr>
                  <a:p>
                    <a:pPr eaLnBrk="1" hangingPunct="1"/>
                    <a:r>
                      <a:rPr lang="en-US" altLang="zh-CN" sz="2400" b="1" dirty="0">
                        <a:solidFill>
                          <a:srgbClr val="FFFFFF"/>
                        </a:solidFill>
                        <a:latin typeface="微软雅黑" panose="020B0503020204020204" pitchFamily="34" charset="-122"/>
                        <a:ea typeface="微软雅黑" panose="020B0503020204020204" pitchFamily="34" charset="-122"/>
                      </a:rPr>
                      <a:t>03</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pic>
              <p:nvPicPr>
                <p:cNvPr id="25636" name="组合 75"/>
                <p:cNvPicPr/>
                <p:nvPr/>
              </p:nvPicPr>
              <p:blipFill>
                <a:blip r:embed="rId2"/>
                <a:stretch>
                  <a:fillRect/>
                </a:stretch>
              </p:blipFill>
              <p:spPr>
                <a:xfrm>
                  <a:off x="1970584" y="502175"/>
                  <a:ext cx="547488" cy="583987"/>
                </a:xfrm>
                <a:prstGeom prst="rect">
                  <a:avLst/>
                </a:prstGeom>
                <a:noFill/>
                <a:ln w="9525">
                  <a:noFill/>
                </a:ln>
              </p:spPr>
            </p:pic>
            <p:sp>
              <p:nvSpPr>
                <p:cNvPr id="25637" name="Freeform 243"/>
                <p:cNvSpPr>
                  <a:spLocks noEditPoints="1"/>
                </p:cNvSpPr>
                <p:nvPr/>
              </p:nvSpPr>
              <p:spPr>
                <a:xfrm>
                  <a:off x="3326765" y="1500928"/>
                  <a:ext cx="518580" cy="518580"/>
                </a:xfrm>
                <a:custGeom>
                  <a:avLst/>
                  <a:gdLst/>
                  <a:ahLst/>
                  <a:cxnLst>
                    <a:cxn ang="0">
                      <a:pos x="259290" y="0"/>
                    </a:cxn>
                    <a:cxn ang="0">
                      <a:pos x="0" y="259290"/>
                    </a:cxn>
                    <a:cxn ang="0">
                      <a:pos x="259290" y="518580"/>
                    </a:cxn>
                    <a:cxn ang="0">
                      <a:pos x="518580" y="259290"/>
                    </a:cxn>
                    <a:cxn ang="0">
                      <a:pos x="259290" y="0"/>
                    </a:cxn>
                    <a:cxn ang="0">
                      <a:pos x="475365" y="259290"/>
                    </a:cxn>
                    <a:cxn ang="0">
                      <a:pos x="259290" y="475365"/>
                    </a:cxn>
                    <a:cxn ang="0">
                      <a:pos x="43215" y="259290"/>
                    </a:cxn>
                    <a:cxn ang="0">
                      <a:pos x="259290" y="43215"/>
                    </a:cxn>
                    <a:cxn ang="0">
                      <a:pos x="259290" y="259290"/>
                    </a:cxn>
                    <a:cxn ang="0">
                      <a:pos x="475365" y="259290"/>
                    </a:cxn>
                  </a:cxnLst>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64" y="144"/>
                      </a:moveTo>
                      <a:cubicBezTo>
                        <a:pt x="264" y="210"/>
                        <a:pt x="211" y="264"/>
                        <a:pt x="144" y="264"/>
                      </a:cubicBezTo>
                      <a:cubicBezTo>
                        <a:pt x="78" y="264"/>
                        <a:pt x="24" y="210"/>
                        <a:pt x="24" y="144"/>
                      </a:cubicBezTo>
                      <a:cubicBezTo>
                        <a:pt x="24" y="78"/>
                        <a:pt x="78" y="24"/>
                        <a:pt x="144" y="24"/>
                      </a:cubicBezTo>
                      <a:cubicBezTo>
                        <a:pt x="144" y="144"/>
                        <a:pt x="144" y="144"/>
                        <a:pt x="144" y="144"/>
                      </a:cubicBezTo>
                      <a:cubicBezTo>
                        <a:pt x="264" y="144"/>
                        <a:pt x="264" y="144"/>
                        <a:pt x="264" y="144"/>
                      </a:cubicBezTo>
                      <a:close/>
                    </a:path>
                  </a:pathLst>
                </a:custGeom>
                <a:solidFill>
                  <a:schemeClr val="bg1">
                    <a:alpha val="100000"/>
                  </a:schemeClr>
                </a:solidFill>
                <a:ln w="9525">
                  <a:noFill/>
                </a:ln>
              </p:spPr>
              <p:txBody>
                <a:bodyPr/>
                <a:p>
                  <a:endParaRPr lang="zh-CN" altLang="en-US"/>
                </a:p>
              </p:txBody>
            </p:sp>
            <p:sp>
              <p:nvSpPr>
                <p:cNvPr id="25638" name="Freeform 249"/>
                <p:cNvSpPr/>
                <p:nvPr/>
              </p:nvSpPr>
              <p:spPr>
                <a:xfrm>
                  <a:off x="2755795" y="3112280"/>
                  <a:ext cx="537052" cy="508998"/>
                </a:xfrm>
                <a:custGeom>
                  <a:avLst/>
                  <a:gdLst/>
                  <a:ahLst/>
                  <a:cxnLst>
                    <a:cxn ang="0">
                      <a:pos x="524562" y="191097"/>
                    </a:cxn>
                    <a:cxn ang="0">
                      <a:pos x="244439" y="16074"/>
                    </a:cxn>
                    <a:cxn ang="0">
                      <a:pos x="14274" y="248248"/>
                    </a:cxn>
                    <a:cxn ang="0">
                      <a:pos x="114190" y="389339"/>
                    </a:cxn>
                    <a:cxn ang="0">
                      <a:pos x="64232" y="478637"/>
                    </a:cxn>
                    <a:cxn ang="0">
                      <a:pos x="219460" y="423272"/>
                    </a:cxn>
                    <a:cxn ang="0">
                      <a:pos x="292613" y="423272"/>
                    </a:cxn>
                    <a:cxn ang="0">
                      <a:pos x="524562" y="191097"/>
                    </a:cxn>
                  </a:cxnLst>
                  <a:pathLst>
                    <a:path w="301" h="285">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alpha val="100000"/>
                  </a:schemeClr>
                </a:solidFill>
                <a:ln w="9525">
                  <a:noFill/>
                </a:ln>
              </p:spPr>
              <p:txBody>
                <a:bodyPr/>
                <a:p>
                  <a:endParaRPr lang="zh-CN" altLang="en-US"/>
                </a:p>
              </p:txBody>
            </p:sp>
            <p:pic>
              <p:nvPicPr>
                <p:cNvPr id="25639" name="组合 78"/>
                <p:cNvPicPr/>
                <p:nvPr/>
              </p:nvPicPr>
              <p:blipFill>
                <a:blip r:embed="rId3"/>
                <a:stretch>
                  <a:fillRect/>
                </a:stretch>
              </p:blipFill>
              <p:spPr>
                <a:xfrm>
                  <a:off x="1189501" y="3130118"/>
                  <a:ext cx="437990" cy="437990"/>
                </a:xfrm>
                <a:prstGeom prst="rect">
                  <a:avLst/>
                </a:prstGeom>
                <a:noFill/>
                <a:ln w="9525">
                  <a:noFill/>
                </a:ln>
              </p:spPr>
            </p:pic>
            <p:grpSp>
              <p:nvGrpSpPr>
                <p:cNvPr id="25640" name="组合 79"/>
                <p:cNvGrpSpPr/>
                <p:nvPr/>
              </p:nvGrpSpPr>
              <p:grpSpPr>
                <a:xfrm>
                  <a:off x="674080" y="1531509"/>
                  <a:ext cx="291402" cy="469885"/>
                  <a:chOff x="0" y="0"/>
                  <a:chExt cx="127000" cy="204787"/>
                </a:xfrm>
              </p:grpSpPr>
              <p:sp>
                <p:nvSpPr>
                  <p:cNvPr id="25641" name="Freeform 626"/>
                  <p:cNvSpPr/>
                  <p:nvPr/>
                </p:nvSpPr>
                <p:spPr>
                  <a:xfrm>
                    <a:off x="0" y="57150"/>
                    <a:ext cx="127000" cy="147637"/>
                  </a:xfrm>
                  <a:custGeom>
                    <a:avLst/>
                    <a:gdLst/>
                    <a:ahLst/>
                    <a:cxnLst>
                      <a:cxn ang="0">
                        <a:pos x="127000" y="48035"/>
                      </a:cxn>
                      <a:cxn ang="0">
                        <a:pos x="127000" y="10596"/>
                      </a:cxn>
                      <a:cxn ang="0">
                        <a:pos x="110067" y="10596"/>
                      </a:cxn>
                      <a:cxn ang="0">
                        <a:pos x="110067" y="48035"/>
                      </a:cxn>
                      <a:cxn ang="0">
                        <a:pos x="64911" y="93244"/>
                      </a:cxn>
                      <a:cxn ang="0">
                        <a:pos x="64206" y="93244"/>
                      </a:cxn>
                      <a:cxn ang="0">
                        <a:pos x="63500" y="93244"/>
                      </a:cxn>
                      <a:cxn ang="0">
                        <a:pos x="63500" y="93244"/>
                      </a:cxn>
                      <a:cxn ang="0">
                        <a:pos x="62794" y="93244"/>
                      </a:cxn>
                      <a:cxn ang="0">
                        <a:pos x="16933" y="48035"/>
                      </a:cxn>
                      <a:cxn ang="0">
                        <a:pos x="16933" y="10596"/>
                      </a:cxn>
                      <a:cxn ang="0">
                        <a:pos x="0" y="10596"/>
                      </a:cxn>
                      <a:cxn ang="0">
                        <a:pos x="0" y="48035"/>
                      </a:cxn>
                      <a:cxn ang="0">
                        <a:pos x="53622" y="110198"/>
                      </a:cxn>
                      <a:cxn ang="0">
                        <a:pos x="53622" y="137041"/>
                      </a:cxn>
                      <a:cxn ang="0">
                        <a:pos x="15522" y="147637"/>
                      </a:cxn>
                      <a:cxn ang="0">
                        <a:pos x="112183" y="147637"/>
                      </a:cxn>
                      <a:cxn ang="0">
                        <a:pos x="73378" y="136335"/>
                      </a:cxn>
                      <a:cxn ang="0">
                        <a:pos x="73378" y="110198"/>
                      </a:cxn>
                      <a:cxn ang="0">
                        <a:pos x="127000" y="48035"/>
                      </a:cxn>
                    </a:cxnLst>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alpha val="100000"/>
                    </a:schemeClr>
                  </a:solidFill>
                  <a:ln w="9525">
                    <a:noFill/>
                  </a:ln>
                </p:spPr>
                <p:txBody>
                  <a:bodyPr/>
                  <a:p>
                    <a:endParaRPr lang="zh-CN" altLang="en-US"/>
                  </a:p>
                </p:txBody>
              </p:sp>
              <p:sp>
                <p:nvSpPr>
                  <p:cNvPr id="25642" name="Freeform 627"/>
                  <p:cNvSpPr/>
                  <p:nvPr/>
                </p:nvSpPr>
                <p:spPr>
                  <a:xfrm>
                    <a:off x="33337" y="0"/>
                    <a:ext cx="61912" cy="134937"/>
                  </a:xfrm>
                  <a:custGeom>
                    <a:avLst/>
                    <a:gdLst/>
                    <a:ahLst/>
                    <a:cxnLst>
                      <a:cxn ang="0">
                        <a:pos x="30600" y="134937"/>
                      </a:cxn>
                      <a:cxn ang="0">
                        <a:pos x="30600" y="134937"/>
                      </a:cxn>
                      <a:cxn ang="0">
                        <a:pos x="31312" y="134937"/>
                      </a:cxn>
                      <a:cxn ang="0">
                        <a:pos x="61912" y="104399"/>
                      </a:cxn>
                      <a:cxn ang="0">
                        <a:pos x="61912" y="30538"/>
                      </a:cxn>
                      <a:cxn ang="0">
                        <a:pos x="31312" y="0"/>
                      </a:cxn>
                      <a:cxn ang="0">
                        <a:pos x="30600" y="0"/>
                      </a:cxn>
                      <a:cxn ang="0">
                        <a:pos x="30600" y="0"/>
                      </a:cxn>
                      <a:cxn ang="0">
                        <a:pos x="0" y="30538"/>
                      </a:cxn>
                      <a:cxn ang="0">
                        <a:pos x="0" y="104399"/>
                      </a:cxn>
                      <a:cxn ang="0">
                        <a:pos x="30600" y="134937"/>
                      </a:cxn>
                    </a:cxnLst>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alpha val="100000"/>
                    </a:schemeClr>
                  </a:solidFill>
                  <a:ln w="9525">
                    <a:noFill/>
                  </a:ln>
                </p:spPr>
                <p:txBody>
                  <a:bodyPr/>
                  <a:p>
                    <a:endParaRPr lang="zh-CN" altLang="en-US"/>
                  </a:p>
                </p:txBody>
              </p:sp>
            </p:grpSp>
          </p:grpSp>
          <p:grpSp>
            <p:nvGrpSpPr>
              <p:cNvPr id="25611" name="组合 50"/>
              <p:cNvGrpSpPr/>
              <p:nvPr/>
            </p:nvGrpSpPr>
            <p:grpSpPr>
              <a:xfrm>
                <a:off x="8036320" y="1419562"/>
                <a:ext cx="3406178" cy="884535"/>
                <a:chOff x="0" y="0"/>
                <a:chExt cx="3406178" cy="884535"/>
              </a:xfrm>
            </p:grpSpPr>
            <p:grpSp>
              <p:nvGrpSpPr>
                <p:cNvPr id="25627" name="组合 66"/>
                <p:cNvGrpSpPr/>
                <p:nvPr/>
              </p:nvGrpSpPr>
              <p:grpSpPr>
                <a:xfrm>
                  <a:off x="0" y="111947"/>
                  <a:ext cx="414737" cy="559055"/>
                  <a:chOff x="0" y="0"/>
                  <a:chExt cx="321192" cy="432964"/>
                </a:xfrm>
              </p:grpSpPr>
              <p:cxnSp>
                <p:nvCxnSpPr>
                  <p:cNvPr id="25629" name="直接连接符 68"/>
                  <p:cNvCxnSpPr/>
                  <p:nvPr/>
                </p:nvCxnSpPr>
                <p:spPr>
                  <a:xfrm>
                    <a:off x="0" y="239032"/>
                    <a:ext cx="316634" cy="0"/>
                  </a:xfrm>
                  <a:prstGeom prst="line">
                    <a:avLst/>
                  </a:prstGeom>
                  <a:ln w="6350" cap="flat" cmpd="sng">
                    <a:solidFill>
                      <a:srgbClr val="404040"/>
                    </a:solidFill>
                    <a:prstDash val="solid"/>
                    <a:headEnd type="none" w="med" len="med"/>
                    <a:tailEnd type="none" w="med" len="med"/>
                  </a:ln>
                </p:spPr>
              </p:cxnSp>
              <p:cxnSp>
                <p:nvCxnSpPr>
                  <p:cNvPr id="25630" name="直接连接符 69"/>
                  <p:cNvCxnSpPr/>
                  <p:nvPr/>
                </p:nvCxnSpPr>
                <p:spPr>
                  <a:xfrm>
                    <a:off x="321192" y="0"/>
                    <a:ext cx="0" cy="432964"/>
                  </a:xfrm>
                  <a:prstGeom prst="line">
                    <a:avLst/>
                  </a:prstGeom>
                  <a:ln w="6350" cap="flat" cmpd="sng">
                    <a:solidFill>
                      <a:srgbClr val="404040"/>
                    </a:solidFill>
                    <a:prstDash val="solid"/>
                    <a:headEnd type="none" w="med" len="med"/>
                    <a:tailEnd type="none" w="med" len="med"/>
                  </a:ln>
                </p:spPr>
              </p:cxnSp>
            </p:grpSp>
            <p:sp>
              <p:nvSpPr>
                <p:cNvPr id="25628" name="文本框 67"/>
                <p:cNvSpPr txBox="1"/>
                <p:nvPr/>
              </p:nvSpPr>
              <p:spPr>
                <a:xfrm>
                  <a:off x="621791" y="0"/>
                  <a:ext cx="2784387" cy="884535"/>
                </a:xfrm>
                <a:prstGeom prst="rect">
                  <a:avLst/>
                </a:prstGeom>
                <a:noFill/>
                <a:ln w="9525">
                  <a:noFill/>
                </a:ln>
              </p:spPr>
              <p:txBody>
                <a:bodyPr>
                  <a:spAutoFit/>
                </a:bodyPr>
                <a:p>
                  <a:pPr algn="just" eaLnBrk="1" hangingPunct="1"/>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a:t>
                  </a:r>
                  <a:endParaRPr lang="en-US" altLang="zh-CN" sz="1400" dirty="0">
                    <a:solidFill>
                      <a:srgbClr val="404040"/>
                    </a:solidFill>
                    <a:latin typeface="微软雅黑" panose="020B0503020204020204" pitchFamily="34" charset="-122"/>
                    <a:ea typeface="微软雅黑" panose="020B0503020204020204" pitchFamily="34" charset="-122"/>
                  </a:endParaRPr>
                </a:p>
              </p:txBody>
            </p:sp>
          </p:grpSp>
          <p:grpSp>
            <p:nvGrpSpPr>
              <p:cNvPr id="25612" name="组合 51"/>
              <p:cNvGrpSpPr/>
              <p:nvPr/>
            </p:nvGrpSpPr>
            <p:grpSpPr>
              <a:xfrm>
                <a:off x="7504914" y="3015591"/>
                <a:ext cx="3433894" cy="884535"/>
                <a:chOff x="0" y="0"/>
                <a:chExt cx="3433894" cy="884535"/>
              </a:xfrm>
            </p:grpSpPr>
            <p:grpSp>
              <p:nvGrpSpPr>
                <p:cNvPr id="25623" name="组合 62"/>
                <p:cNvGrpSpPr/>
                <p:nvPr/>
              </p:nvGrpSpPr>
              <p:grpSpPr>
                <a:xfrm>
                  <a:off x="0" y="122897"/>
                  <a:ext cx="414737" cy="559055"/>
                  <a:chOff x="0" y="0"/>
                  <a:chExt cx="321192" cy="432964"/>
                </a:xfrm>
              </p:grpSpPr>
              <p:cxnSp>
                <p:nvCxnSpPr>
                  <p:cNvPr id="25625" name="直接连接符 64"/>
                  <p:cNvCxnSpPr/>
                  <p:nvPr/>
                </p:nvCxnSpPr>
                <p:spPr>
                  <a:xfrm>
                    <a:off x="0" y="239032"/>
                    <a:ext cx="316634" cy="0"/>
                  </a:xfrm>
                  <a:prstGeom prst="line">
                    <a:avLst/>
                  </a:prstGeom>
                  <a:ln w="6350" cap="flat" cmpd="sng">
                    <a:solidFill>
                      <a:srgbClr val="404040"/>
                    </a:solidFill>
                    <a:prstDash val="solid"/>
                    <a:headEnd type="none" w="med" len="med"/>
                    <a:tailEnd type="none" w="med" len="med"/>
                  </a:ln>
                </p:spPr>
              </p:cxnSp>
              <p:cxnSp>
                <p:nvCxnSpPr>
                  <p:cNvPr id="25626" name="直接连接符 65"/>
                  <p:cNvCxnSpPr/>
                  <p:nvPr/>
                </p:nvCxnSpPr>
                <p:spPr>
                  <a:xfrm>
                    <a:off x="321192" y="0"/>
                    <a:ext cx="0" cy="432964"/>
                  </a:xfrm>
                  <a:prstGeom prst="line">
                    <a:avLst/>
                  </a:prstGeom>
                  <a:ln w="6350" cap="flat" cmpd="sng">
                    <a:solidFill>
                      <a:srgbClr val="404040"/>
                    </a:solidFill>
                    <a:prstDash val="solid"/>
                    <a:headEnd type="none" w="med" len="med"/>
                    <a:tailEnd type="none" w="med" len="med"/>
                  </a:ln>
                </p:spPr>
              </p:cxnSp>
            </p:grpSp>
            <p:sp>
              <p:nvSpPr>
                <p:cNvPr id="25624" name="文本框 63"/>
                <p:cNvSpPr txBox="1"/>
                <p:nvPr/>
              </p:nvSpPr>
              <p:spPr>
                <a:xfrm>
                  <a:off x="621792" y="0"/>
                  <a:ext cx="2812102" cy="884535"/>
                </a:xfrm>
                <a:prstGeom prst="rect">
                  <a:avLst/>
                </a:prstGeom>
                <a:noFill/>
                <a:ln w="9525">
                  <a:noFill/>
                </a:ln>
              </p:spPr>
              <p:txBody>
                <a:bodyPr>
                  <a:spAutoFit/>
                </a:bodyPr>
                <a:p>
                  <a:pPr algn="just" eaLnBrk="1" hangingPunct="1"/>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a:t>
                  </a:r>
                  <a:endParaRPr lang="en-US" altLang="zh-CN" sz="1400" dirty="0">
                    <a:solidFill>
                      <a:srgbClr val="404040"/>
                    </a:solidFill>
                    <a:latin typeface="微软雅黑" panose="020B0503020204020204" pitchFamily="34" charset="-122"/>
                    <a:ea typeface="微软雅黑" panose="020B0503020204020204" pitchFamily="34" charset="-122"/>
                  </a:endParaRPr>
                </a:p>
              </p:txBody>
            </p:sp>
          </p:grpSp>
          <p:grpSp>
            <p:nvGrpSpPr>
              <p:cNvPr id="25613" name="组合 52"/>
              <p:cNvGrpSpPr/>
              <p:nvPr/>
            </p:nvGrpSpPr>
            <p:grpSpPr>
              <a:xfrm>
                <a:off x="0" y="1395537"/>
                <a:ext cx="3391578" cy="884535"/>
                <a:chOff x="0" y="0"/>
                <a:chExt cx="3391578" cy="884535"/>
              </a:xfrm>
            </p:grpSpPr>
            <p:grpSp>
              <p:nvGrpSpPr>
                <p:cNvPr id="25619" name="组合 58"/>
                <p:cNvGrpSpPr/>
                <p:nvPr/>
              </p:nvGrpSpPr>
              <p:grpSpPr>
                <a:xfrm flipH="1">
                  <a:off x="2976841" y="120289"/>
                  <a:ext cx="414737" cy="559055"/>
                  <a:chOff x="0" y="0"/>
                  <a:chExt cx="321192" cy="432964"/>
                </a:xfrm>
              </p:grpSpPr>
              <p:cxnSp>
                <p:nvCxnSpPr>
                  <p:cNvPr id="25621" name="直接连接符 60"/>
                  <p:cNvCxnSpPr/>
                  <p:nvPr/>
                </p:nvCxnSpPr>
                <p:spPr>
                  <a:xfrm>
                    <a:off x="0" y="239032"/>
                    <a:ext cx="316634" cy="0"/>
                  </a:xfrm>
                  <a:prstGeom prst="line">
                    <a:avLst/>
                  </a:prstGeom>
                  <a:ln w="6350" cap="flat" cmpd="sng">
                    <a:solidFill>
                      <a:srgbClr val="404040"/>
                    </a:solidFill>
                    <a:prstDash val="solid"/>
                    <a:headEnd type="none" w="med" len="med"/>
                    <a:tailEnd type="none" w="med" len="med"/>
                  </a:ln>
                </p:spPr>
              </p:cxnSp>
              <p:cxnSp>
                <p:nvCxnSpPr>
                  <p:cNvPr id="25622" name="直接连接符 61"/>
                  <p:cNvCxnSpPr/>
                  <p:nvPr/>
                </p:nvCxnSpPr>
                <p:spPr>
                  <a:xfrm>
                    <a:off x="321192" y="0"/>
                    <a:ext cx="0" cy="432964"/>
                  </a:xfrm>
                  <a:prstGeom prst="line">
                    <a:avLst/>
                  </a:prstGeom>
                  <a:ln w="6350" cap="flat" cmpd="sng">
                    <a:solidFill>
                      <a:srgbClr val="404040"/>
                    </a:solidFill>
                    <a:prstDash val="solid"/>
                    <a:headEnd type="none" w="med" len="med"/>
                    <a:tailEnd type="none" w="med" len="med"/>
                  </a:ln>
                </p:spPr>
              </p:cxnSp>
            </p:grpSp>
            <p:sp>
              <p:nvSpPr>
                <p:cNvPr id="25620" name="文本框 59"/>
                <p:cNvSpPr txBox="1"/>
                <p:nvPr/>
              </p:nvSpPr>
              <p:spPr>
                <a:xfrm>
                  <a:off x="0" y="0"/>
                  <a:ext cx="2769789" cy="884535"/>
                </a:xfrm>
                <a:prstGeom prst="rect">
                  <a:avLst/>
                </a:prstGeom>
                <a:noFill/>
                <a:ln w="9525">
                  <a:noFill/>
                </a:ln>
              </p:spPr>
              <p:txBody>
                <a:bodyPr>
                  <a:spAutoFit/>
                </a:bodyPr>
                <a:p>
                  <a:pPr algn="just" eaLnBrk="1" hangingPunct="1"/>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a:t>
                  </a:r>
                  <a:endParaRPr lang="en-US" altLang="zh-CN" sz="1400" dirty="0">
                    <a:solidFill>
                      <a:srgbClr val="404040"/>
                    </a:solidFill>
                    <a:latin typeface="微软雅黑" panose="020B0503020204020204" pitchFamily="34" charset="-122"/>
                    <a:ea typeface="微软雅黑" panose="020B0503020204020204" pitchFamily="34" charset="-122"/>
                  </a:endParaRPr>
                </a:p>
              </p:txBody>
            </p:sp>
          </p:grpSp>
          <p:grpSp>
            <p:nvGrpSpPr>
              <p:cNvPr id="25614" name="组合 53"/>
              <p:cNvGrpSpPr/>
              <p:nvPr/>
            </p:nvGrpSpPr>
            <p:grpSpPr>
              <a:xfrm>
                <a:off x="536536" y="3031634"/>
                <a:ext cx="3457624" cy="884535"/>
                <a:chOff x="0" y="0"/>
                <a:chExt cx="3457624" cy="884535"/>
              </a:xfrm>
            </p:grpSpPr>
            <p:grpSp>
              <p:nvGrpSpPr>
                <p:cNvPr id="25615" name="组合 54"/>
                <p:cNvGrpSpPr/>
                <p:nvPr/>
              </p:nvGrpSpPr>
              <p:grpSpPr>
                <a:xfrm flipH="1">
                  <a:off x="3042887" y="120289"/>
                  <a:ext cx="414737" cy="559055"/>
                  <a:chOff x="0" y="0"/>
                  <a:chExt cx="321192" cy="432964"/>
                </a:xfrm>
              </p:grpSpPr>
              <p:cxnSp>
                <p:nvCxnSpPr>
                  <p:cNvPr id="25617" name="直接连接符 56"/>
                  <p:cNvCxnSpPr/>
                  <p:nvPr/>
                </p:nvCxnSpPr>
                <p:spPr>
                  <a:xfrm>
                    <a:off x="0" y="239032"/>
                    <a:ext cx="316634" cy="0"/>
                  </a:xfrm>
                  <a:prstGeom prst="line">
                    <a:avLst/>
                  </a:prstGeom>
                  <a:ln w="6350" cap="flat" cmpd="sng">
                    <a:solidFill>
                      <a:srgbClr val="404040"/>
                    </a:solidFill>
                    <a:prstDash val="solid"/>
                    <a:headEnd type="none" w="med" len="med"/>
                    <a:tailEnd type="none" w="med" len="med"/>
                  </a:ln>
                </p:spPr>
              </p:cxnSp>
              <p:cxnSp>
                <p:nvCxnSpPr>
                  <p:cNvPr id="25618" name="直接连接符 57"/>
                  <p:cNvCxnSpPr/>
                  <p:nvPr/>
                </p:nvCxnSpPr>
                <p:spPr>
                  <a:xfrm>
                    <a:off x="321192" y="0"/>
                    <a:ext cx="0" cy="432964"/>
                  </a:xfrm>
                  <a:prstGeom prst="line">
                    <a:avLst/>
                  </a:prstGeom>
                  <a:ln w="6350" cap="flat" cmpd="sng">
                    <a:solidFill>
                      <a:srgbClr val="404040"/>
                    </a:solidFill>
                    <a:prstDash val="solid"/>
                    <a:headEnd type="none" w="med" len="med"/>
                    <a:tailEnd type="none" w="med" len="med"/>
                  </a:ln>
                </p:spPr>
              </p:cxnSp>
            </p:grpSp>
            <p:sp>
              <p:nvSpPr>
                <p:cNvPr id="25616" name="文本框 55"/>
                <p:cNvSpPr txBox="1"/>
                <p:nvPr/>
              </p:nvSpPr>
              <p:spPr>
                <a:xfrm>
                  <a:off x="0" y="0"/>
                  <a:ext cx="2835834" cy="884535"/>
                </a:xfrm>
                <a:prstGeom prst="rect">
                  <a:avLst/>
                </a:prstGeom>
                <a:noFill/>
                <a:ln w="9525">
                  <a:noFill/>
                </a:ln>
              </p:spPr>
              <p:txBody>
                <a:bodyPr>
                  <a:spAutoFit/>
                </a:bodyPr>
                <a:p>
                  <a:pPr algn="just" eaLnBrk="1" hangingPunct="1"/>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a:t>
                  </a:r>
                  <a:endParaRPr lang="en-US" altLang="zh-CN" sz="1400" dirty="0">
                    <a:solidFill>
                      <a:srgbClr val="404040"/>
                    </a:solidFill>
                    <a:latin typeface="微软雅黑" panose="020B0503020204020204" pitchFamily="34" charset="-122"/>
                    <a:ea typeface="微软雅黑" panose="020B0503020204020204" pitchFamily="34" charset="-122"/>
                  </a:endParaRPr>
                </a:p>
              </p:txBody>
            </p:sp>
          </p:grpSp>
        </p:grpSp>
        <p:grpSp>
          <p:nvGrpSpPr>
            <p:cNvPr id="25606" name="组合 41"/>
            <p:cNvGrpSpPr/>
            <p:nvPr/>
          </p:nvGrpSpPr>
          <p:grpSpPr>
            <a:xfrm rot="5400000">
              <a:off x="5686124" y="597434"/>
              <a:ext cx="266565" cy="559055"/>
              <a:chOff x="0" y="0"/>
              <a:chExt cx="266565" cy="559055"/>
            </a:xfrm>
          </p:grpSpPr>
          <p:cxnSp>
            <p:nvCxnSpPr>
              <p:cNvPr id="25608" name="直接连接符 46"/>
              <p:cNvCxnSpPr/>
              <p:nvPr/>
            </p:nvCxnSpPr>
            <p:spPr>
              <a:xfrm rot="-5400000" flipV="1">
                <a:off x="136225" y="178305"/>
                <a:ext cx="0" cy="260680"/>
              </a:xfrm>
              <a:prstGeom prst="line">
                <a:avLst/>
              </a:prstGeom>
              <a:ln w="6350" cap="flat" cmpd="sng">
                <a:solidFill>
                  <a:srgbClr val="404040"/>
                </a:solidFill>
                <a:prstDash val="solid"/>
                <a:headEnd type="none" w="med" len="med"/>
                <a:tailEnd type="none" w="med" len="med"/>
              </a:ln>
            </p:spPr>
          </p:cxnSp>
          <p:cxnSp>
            <p:nvCxnSpPr>
              <p:cNvPr id="25609" name="直接连接符 48"/>
              <p:cNvCxnSpPr/>
              <p:nvPr/>
            </p:nvCxnSpPr>
            <p:spPr>
              <a:xfrm flipH="1">
                <a:off x="0" y="0"/>
                <a:ext cx="0" cy="559055"/>
              </a:xfrm>
              <a:prstGeom prst="line">
                <a:avLst/>
              </a:prstGeom>
              <a:ln w="6350" cap="flat" cmpd="sng">
                <a:solidFill>
                  <a:srgbClr val="404040"/>
                </a:solidFill>
                <a:prstDash val="solid"/>
                <a:headEnd type="none" w="med" len="med"/>
                <a:tailEnd type="none" w="med" len="med"/>
              </a:ln>
            </p:spPr>
          </p:cxnSp>
        </p:grpSp>
        <p:sp>
          <p:nvSpPr>
            <p:cNvPr id="25607" name="文本框 43"/>
            <p:cNvSpPr txBox="1"/>
            <p:nvPr/>
          </p:nvSpPr>
          <p:spPr>
            <a:xfrm>
              <a:off x="3646514" y="0"/>
              <a:ext cx="4578842" cy="626546"/>
            </a:xfrm>
            <a:prstGeom prst="rect">
              <a:avLst/>
            </a:prstGeom>
            <a:noFill/>
            <a:ln w="9525">
              <a:noFill/>
            </a:ln>
          </p:spPr>
          <p:txBody>
            <a:bodyPr>
              <a:spAutoFit/>
            </a:bodyPr>
            <a:p>
              <a:pPr algn="ctr" eaLnBrk="1" hangingPunct="1"/>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a:t>
              </a:r>
              <a:endParaRPr lang="en-US" altLang="zh-CN" sz="1400"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6626" name="组合 45"/>
          <p:cNvGrpSpPr/>
          <p:nvPr/>
        </p:nvGrpSpPr>
        <p:grpSpPr>
          <a:xfrm>
            <a:off x="0" y="292100"/>
            <a:ext cx="12190413" cy="549275"/>
            <a:chOff x="0" y="0"/>
            <a:chExt cx="12190828" cy="548640"/>
          </a:xfrm>
        </p:grpSpPr>
        <p:sp>
          <p:nvSpPr>
            <p:cNvPr id="26664"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26665"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26627"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29702" name="Group 6"/>
          <p:cNvGrpSpPr/>
          <p:nvPr/>
        </p:nvGrpSpPr>
        <p:grpSpPr>
          <a:xfrm>
            <a:off x="719138" y="2051050"/>
            <a:ext cx="776287" cy="774700"/>
            <a:chOff x="0" y="0"/>
            <a:chExt cx="826181" cy="826181"/>
          </a:xfrm>
        </p:grpSpPr>
        <p:sp>
          <p:nvSpPr>
            <p:cNvPr id="26662" name="Oval 5"/>
            <p:cNvSpPr/>
            <p:nvPr/>
          </p:nvSpPr>
          <p:spPr>
            <a:xfrm>
              <a:off x="0" y="0"/>
              <a:ext cx="826181" cy="826181"/>
            </a:xfrm>
            <a:prstGeom prst="ellipse">
              <a:avLst/>
            </a:prstGeom>
            <a:solidFill>
              <a:srgbClr val="1B6AA3"/>
            </a:solidFill>
            <a:ln w="9525">
              <a:noFill/>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26663" name="Freeform 7"/>
            <p:cNvSpPr>
              <a:spLocks noEditPoints="1"/>
            </p:cNvSpPr>
            <p:nvPr/>
          </p:nvSpPr>
          <p:spPr>
            <a:xfrm>
              <a:off x="197063" y="197063"/>
              <a:ext cx="432054" cy="432054"/>
            </a:xfrm>
            <a:custGeom>
              <a:avLst/>
              <a:gdLst/>
              <a:ahLst/>
              <a:cxnLst>
                <a:cxn ang="0">
                  <a:pos x="398731" y="326339"/>
                </a:cxn>
                <a:cxn ang="0">
                  <a:pos x="398731" y="273481"/>
                </a:cxn>
                <a:cxn ang="0">
                  <a:pos x="319444" y="194194"/>
                </a:cxn>
                <a:cxn ang="0">
                  <a:pos x="273481" y="194194"/>
                </a:cxn>
                <a:cxn ang="0">
                  <a:pos x="237860" y="170064"/>
                </a:cxn>
                <a:cxn ang="0">
                  <a:pos x="237860" y="105715"/>
                </a:cxn>
                <a:cxn ang="0">
                  <a:pos x="271183" y="55156"/>
                </a:cxn>
                <a:cxn ang="0">
                  <a:pos x="216027" y="0"/>
                </a:cxn>
                <a:cxn ang="0">
                  <a:pos x="160871" y="55156"/>
                </a:cxn>
                <a:cxn ang="0">
                  <a:pos x="194194" y="105715"/>
                </a:cxn>
                <a:cxn ang="0">
                  <a:pos x="194194" y="170064"/>
                </a:cxn>
                <a:cxn ang="0">
                  <a:pos x="158573" y="194194"/>
                </a:cxn>
                <a:cxn ang="0">
                  <a:pos x="112610" y="194194"/>
                </a:cxn>
                <a:cxn ang="0">
                  <a:pos x="33323" y="273481"/>
                </a:cxn>
                <a:cxn ang="0">
                  <a:pos x="33323" y="326339"/>
                </a:cxn>
                <a:cxn ang="0">
                  <a:pos x="0" y="376898"/>
                </a:cxn>
                <a:cxn ang="0">
                  <a:pos x="55156" y="432054"/>
                </a:cxn>
                <a:cxn ang="0">
                  <a:pos x="110312" y="376898"/>
                </a:cxn>
                <a:cxn ang="0">
                  <a:pos x="76988" y="326339"/>
                </a:cxn>
                <a:cxn ang="0">
                  <a:pos x="76988" y="273481"/>
                </a:cxn>
                <a:cxn ang="0">
                  <a:pos x="112610" y="237860"/>
                </a:cxn>
                <a:cxn ang="0">
                  <a:pos x="158573" y="237860"/>
                </a:cxn>
                <a:cxn ang="0">
                  <a:pos x="194194" y="232114"/>
                </a:cxn>
                <a:cxn ang="0">
                  <a:pos x="194194" y="326339"/>
                </a:cxn>
                <a:cxn ang="0">
                  <a:pos x="160871" y="376898"/>
                </a:cxn>
                <a:cxn ang="0">
                  <a:pos x="216027" y="432054"/>
                </a:cxn>
                <a:cxn ang="0">
                  <a:pos x="271183" y="376898"/>
                </a:cxn>
                <a:cxn ang="0">
                  <a:pos x="237860" y="326339"/>
                </a:cxn>
                <a:cxn ang="0">
                  <a:pos x="237860" y="232114"/>
                </a:cxn>
                <a:cxn ang="0">
                  <a:pos x="273481" y="237860"/>
                </a:cxn>
                <a:cxn ang="0">
                  <a:pos x="319444" y="237860"/>
                </a:cxn>
                <a:cxn ang="0">
                  <a:pos x="355066" y="273481"/>
                </a:cxn>
                <a:cxn ang="0">
                  <a:pos x="355066" y="326339"/>
                </a:cxn>
                <a:cxn ang="0">
                  <a:pos x="321742" y="376898"/>
                </a:cxn>
                <a:cxn ang="0">
                  <a:pos x="376898" y="432054"/>
                </a:cxn>
                <a:cxn ang="0">
                  <a:pos x="432054" y="376898"/>
                </a:cxn>
                <a:cxn ang="0">
                  <a:pos x="398731" y="326339"/>
                </a:cxn>
                <a:cxn ang="0">
                  <a:pos x="86181" y="376898"/>
                </a:cxn>
                <a:cxn ang="0">
                  <a:pos x="55156" y="409072"/>
                </a:cxn>
                <a:cxn ang="0">
                  <a:pos x="22982" y="376898"/>
                </a:cxn>
                <a:cxn ang="0">
                  <a:pos x="55156" y="344724"/>
                </a:cxn>
                <a:cxn ang="0">
                  <a:pos x="86181" y="376898"/>
                </a:cxn>
                <a:cxn ang="0">
                  <a:pos x="183853" y="55156"/>
                </a:cxn>
                <a:cxn ang="0">
                  <a:pos x="216027" y="22982"/>
                </a:cxn>
                <a:cxn ang="0">
                  <a:pos x="247052" y="55156"/>
                </a:cxn>
                <a:cxn ang="0">
                  <a:pos x="216027" y="87330"/>
                </a:cxn>
                <a:cxn ang="0">
                  <a:pos x="183853" y="55156"/>
                </a:cxn>
                <a:cxn ang="0">
                  <a:pos x="247052" y="376898"/>
                </a:cxn>
                <a:cxn ang="0">
                  <a:pos x="216027" y="409072"/>
                </a:cxn>
                <a:cxn ang="0">
                  <a:pos x="183853" y="376898"/>
                </a:cxn>
                <a:cxn ang="0">
                  <a:pos x="216027" y="344724"/>
                </a:cxn>
                <a:cxn ang="0">
                  <a:pos x="247052" y="376898"/>
                </a:cxn>
                <a:cxn ang="0">
                  <a:pos x="376898" y="409072"/>
                </a:cxn>
                <a:cxn ang="0">
                  <a:pos x="344724" y="376898"/>
                </a:cxn>
                <a:cxn ang="0">
                  <a:pos x="376898" y="344724"/>
                </a:cxn>
                <a:cxn ang="0">
                  <a:pos x="407923" y="376898"/>
                </a:cxn>
                <a:cxn ang="0">
                  <a:pos x="376898" y="409072"/>
                </a:cxn>
              </a:cxnLst>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FFFFF">
                <a:alpha val="100000"/>
              </a:srgbClr>
            </a:solidFill>
            <a:ln w="9525">
              <a:noFill/>
            </a:ln>
          </p:spPr>
          <p:txBody>
            <a:bodyPr/>
            <a:p>
              <a:endParaRPr lang="zh-CN" altLang="en-US"/>
            </a:p>
          </p:txBody>
        </p:sp>
      </p:grpSp>
      <p:grpSp>
        <p:nvGrpSpPr>
          <p:cNvPr id="29705" name="Group 7"/>
          <p:cNvGrpSpPr/>
          <p:nvPr/>
        </p:nvGrpSpPr>
        <p:grpSpPr>
          <a:xfrm>
            <a:off x="719138" y="3400425"/>
            <a:ext cx="776287" cy="776288"/>
            <a:chOff x="0" y="0"/>
            <a:chExt cx="826181" cy="826181"/>
          </a:xfrm>
        </p:grpSpPr>
        <p:sp>
          <p:nvSpPr>
            <p:cNvPr id="26660" name="Oval 21"/>
            <p:cNvSpPr/>
            <p:nvPr/>
          </p:nvSpPr>
          <p:spPr>
            <a:xfrm>
              <a:off x="0" y="0"/>
              <a:ext cx="826181" cy="826181"/>
            </a:xfrm>
            <a:prstGeom prst="ellipse">
              <a:avLst/>
            </a:prstGeom>
            <a:solidFill>
              <a:srgbClr val="84CBC5"/>
            </a:solidFill>
            <a:ln w="9525">
              <a:noFill/>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26661" name="Freeform 12"/>
            <p:cNvSpPr>
              <a:spLocks noEditPoints="1"/>
            </p:cNvSpPr>
            <p:nvPr/>
          </p:nvSpPr>
          <p:spPr>
            <a:xfrm>
              <a:off x="134081" y="247945"/>
              <a:ext cx="563673" cy="343936"/>
            </a:xfrm>
            <a:custGeom>
              <a:avLst/>
              <a:gdLst/>
              <a:ahLst/>
              <a:cxnLst>
                <a:cxn ang="0">
                  <a:pos x="214196" y="9867"/>
                </a:cxn>
                <a:cxn ang="0">
                  <a:pos x="178966" y="9867"/>
                </a:cxn>
                <a:cxn ang="0">
                  <a:pos x="0" y="171968"/>
                </a:cxn>
                <a:cxn ang="0">
                  <a:pos x="178966" y="334069"/>
                </a:cxn>
                <a:cxn ang="0">
                  <a:pos x="214196" y="334069"/>
                </a:cxn>
                <a:cxn ang="0">
                  <a:pos x="214196" y="298830"/>
                </a:cxn>
                <a:cxn ang="0">
                  <a:pos x="74687" y="171968"/>
                </a:cxn>
                <a:cxn ang="0">
                  <a:pos x="214196" y="45106"/>
                </a:cxn>
                <a:cxn ang="0">
                  <a:pos x="214196" y="9867"/>
                </a:cxn>
                <a:cxn ang="0">
                  <a:pos x="383298" y="9867"/>
                </a:cxn>
                <a:cxn ang="0">
                  <a:pos x="349477" y="9867"/>
                </a:cxn>
                <a:cxn ang="0">
                  <a:pos x="349477" y="45106"/>
                </a:cxn>
                <a:cxn ang="0">
                  <a:pos x="488986" y="171968"/>
                </a:cxn>
                <a:cxn ang="0">
                  <a:pos x="349477" y="298830"/>
                </a:cxn>
                <a:cxn ang="0">
                  <a:pos x="349477" y="334069"/>
                </a:cxn>
                <a:cxn ang="0">
                  <a:pos x="383298" y="334069"/>
                </a:cxn>
                <a:cxn ang="0">
                  <a:pos x="563673" y="171968"/>
                </a:cxn>
                <a:cxn ang="0">
                  <a:pos x="383298" y="9867"/>
                </a:cxn>
              </a:cxnLst>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FFFFF">
                <a:alpha val="100000"/>
              </a:srgbClr>
            </a:solidFill>
            <a:ln w="9525">
              <a:noFill/>
            </a:ln>
          </p:spPr>
          <p:txBody>
            <a:bodyPr/>
            <a:p>
              <a:endParaRPr lang="zh-CN" altLang="en-US"/>
            </a:p>
          </p:txBody>
        </p:sp>
      </p:grpSp>
      <p:grpSp>
        <p:nvGrpSpPr>
          <p:cNvPr id="29708" name="Group 9"/>
          <p:cNvGrpSpPr/>
          <p:nvPr/>
        </p:nvGrpSpPr>
        <p:grpSpPr>
          <a:xfrm>
            <a:off x="719138" y="4751388"/>
            <a:ext cx="776287" cy="774700"/>
            <a:chOff x="0" y="0"/>
            <a:chExt cx="826181" cy="826181"/>
          </a:xfrm>
        </p:grpSpPr>
        <p:sp>
          <p:nvSpPr>
            <p:cNvPr id="26658" name="Oval 22"/>
            <p:cNvSpPr/>
            <p:nvPr/>
          </p:nvSpPr>
          <p:spPr>
            <a:xfrm>
              <a:off x="0" y="0"/>
              <a:ext cx="826181" cy="826181"/>
            </a:xfrm>
            <a:prstGeom prst="ellipse">
              <a:avLst/>
            </a:prstGeom>
            <a:solidFill>
              <a:srgbClr val="F8D35E"/>
            </a:solidFill>
            <a:ln w="9525">
              <a:noFill/>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26659" name="Freeform 17"/>
            <p:cNvSpPr>
              <a:spLocks noEditPoints="1"/>
            </p:cNvSpPr>
            <p:nvPr/>
          </p:nvSpPr>
          <p:spPr>
            <a:xfrm>
              <a:off x="176304" y="223862"/>
              <a:ext cx="473571" cy="378456"/>
            </a:xfrm>
            <a:custGeom>
              <a:avLst/>
              <a:gdLst/>
              <a:ahLst/>
              <a:cxnLst>
                <a:cxn ang="0">
                  <a:pos x="236786" y="141921"/>
                </a:cxn>
                <a:cxn ang="0">
                  <a:pos x="165750" y="212882"/>
                </a:cxn>
                <a:cxn ang="0">
                  <a:pos x="236786" y="283842"/>
                </a:cxn>
                <a:cxn ang="0">
                  <a:pos x="307821" y="212882"/>
                </a:cxn>
                <a:cxn ang="0">
                  <a:pos x="236786" y="141921"/>
                </a:cxn>
                <a:cxn ang="0">
                  <a:pos x="426214" y="70961"/>
                </a:cxn>
                <a:cxn ang="0">
                  <a:pos x="369385" y="70961"/>
                </a:cxn>
                <a:cxn ang="0">
                  <a:pos x="350443" y="57951"/>
                </a:cxn>
                <a:cxn ang="0">
                  <a:pos x="336235" y="13009"/>
                </a:cxn>
                <a:cxn ang="0">
                  <a:pos x="317293" y="0"/>
                </a:cxn>
                <a:cxn ang="0">
                  <a:pos x="156278" y="0"/>
                </a:cxn>
                <a:cxn ang="0">
                  <a:pos x="137336" y="13009"/>
                </a:cxn>
                <a:cxn ang="0">
                  <a:pos x="123128" y="57951"/>
                </a:cxn>
                <a:cxn ang="0">
                  <a:pos x="104186" y="70961"/>
                </a:cxn>
                <a:cxn ang="0">
                  <a:pos x="47357" y="70961"/>
                </a:cxn>
                <a:cxn ang="0">
                  <a:pos x="0" y="118268"/>
                </a:cxn>
                <a:cxn ang="0">
                  <a:pos x="0" y="331149"/>
                </a:cxn>
                <a:cxn ang="0">
                  <a:pos x="47357" y="378456"/>
                </a:cxn>
                <a:cxn ang="0">
                  <a:pos x="426214" y="378456"/>
                </a:cxn>
                <a:cxn ang="0">
                  <a:pos x="473571" y="331149"/>
                </a:cxn>
                <a:cxn ang="0">
                  <a:pos x="473571" y="118268"/>
                </a:cxn>
                <a:cxn ang="0">
                  <a:pos x="426214" y="70961"/>
                </a:cxn>
                <a:cxn ang="0">
                  <a:pos x="236786" y="331149"/>
                </a:cxn>
                <a:cxn ang="0">
                  <a:pos x="118393" y="212882"/>
                </a:cxn>
                <a:cxn ang="0">
                  <a:pos x="236786" y="94614"/>
                </a:cxn>
                <a:cxn ang="0">
                  <a:pos x="355178" y="212882"/>
                </a:cxn>
                <a:cxn ang="0">
                  <a:pos x="236786" y="331149"/>
                </a:cxn>
                <a:cxn ang="0">
                  <a:pos x="409639" y="151382"/>
                </a:cxn>
                <a:cxn ang="0">
                  <a:pos x="393064" y="134825"/>
                </a:cxn>
                <a:cxn ang="0">
                  <a:pos x="409639" y="118268"/>
                </a:cxn>
                <a:cxn ang="0">
                  <a:pos x="426214" y="134825"/>
                </a:cxn>
                <a:cxn ang="0">
                  <a:pos x="409639" y="151382"/>
                </a:cxn>
              </a:cxnLst>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FFFFFF">
                <a:alpha val="100000"/>
              </a:srgbClr>
            </a:solidFill>
            <a:ln w="9525">
              <a:noFill/>
            </a:ln>
          </p:spPr>
          <p:txBody>
            <a:bodyPr/>
            <a:p>
              <a:endParaRPr lang="zh-CN" altLang="en-US"/>
            </a:p>
          </p:txBody>
        </p:sp>
      </p:grpSp>
      <p:grpSp>
        <p:nvGrpSpPr>
          <p:cNvPr id="29711" name="Group 10"/>
          <p:cNvGrpSpPr/>
          <p:nvPr/>
        </p:nvGrpSpPr>
        <p:grpSpPr>
          <a:xfrm>
            <a:off x="6365875" y="3397250"/>
            <a:ext cx="776288" cy="774700"/>
            <a:chOff x="0" y="0"/>
            <a:chExt cx="826181" cy="826181"/>
          </a:xfrm>
        </p:grpSpPr>
        <p:sp>
          <p:nvSpPr>
            <p:cNvPr id="26656" name="Oval 24"/>
            <p:cNvSpPr/>
            <p:nvPr/>
          </p:nvSpPr>
          <p:spPr>
            <a:xfrm>
              <a:off x="0" y="0"/>
              <a:ext cx="826181" cy="826181"/>
            </a:xfrm>
            <a:prstGeom prst="ellipse">
              <a:avLst/>
            </a:prstGeom>
            <a:solidFill>
              <a:srgbClr val="F47264"/>
            </a:solidFill>
            <a:ln w="9525">
              <a:noFill/>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26657" name="Freeform 22"/>
            <p:cNvSpPr>
              <a:spLocks noEditPoints="1"/>
            </p:cNvSpPr>
            <p:nvPr/>
          </p:nvSpPr>
          <p:spPr>
            <a:xfrm>
              <a:off x="215760" y="222846"/>
              <a:ext cx="394661" cy="394133"/>
            </a:xfrm>
            <a:custGeom>
              <a:avLst/>
              <a:gdLst/>
              <a:ahLst/>
              <a:cxnLst>
                <a:cxn ang="0">
                  <a:pos x="358442" y="36170"/>
                </a:cxn>
                <a:cxn ang="0">
                  <a:pos x="294747" y="4989"/>
                </a:cxn>
                <a:cxn ang="0">
                  <a:pos x="168605" y="130962"/>
                </a:cxn>
                <a:cxn ang="0">
                  <a:pos x="24979" y="275644"/>
                </a:cxn>
                <a:cxn ang="0">
                  <a:pos x="0" y="394133"/>
                </a:cxn>
                <a:cxn ang="0">
                  <a:pos x="118648" y="369188"/>
                </a:cxn>
                <a:cxn ang="0">
                  <a:pos x="262275" y="224506"/>
                </a:cxn>
                <a:cxn ang="0">
                  <a:pos x="389665" y="98533"/>
                </a:cxn>
                <a:cxn ang="0">
                  <a:pos x="358442" y="36170"/>
                </a:cxn>
                <a:cxn ang="0">
                  <a:pos x="111155" y="354221"/>
                </a:cxn>
                <a:cxn ang="0">
                  <a:pos x="71189" y="362952"/>
                </a:cxn>
                <a:cxn ang="0">
                  <a:pos x="53704" y="340501"/>
                </a:cxn>
                <a:cxn ang="0">
                  <a:pos x="29974" y="323039"/>
                </a:cxn>
                <a:cxn ang="0">
                  <a:pos x="38717" y="281880"/>
                </a:cxn>
                <a:cxn ang="0">
                  <a:pos x="51206" y="270655"/>
                </a:cxn>
                <a:cxn ang="0">
                  <a:pos x="97416" y="295600"/>
                </a:cxn>
                <a:cxn ang="0">
                  <a:pos x="123644" y="342995"/>
                </a:cxn>
                <a:cxn ang="0">
                  <a:pos x="111155" y="354221"/>
                </a:cxn>
              </a:cxnLst>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FFFFF">
                <a:alpha val="100000"/>
              </a:srgbClr>
            </a:solidFill>
            <a:ln w="9525">
              <a:noFill/>
            </a:ln>
          </p:spPr>
          <p:txBody>
            <a:bodyPr/>
            <a:p>
              <a:endParaRPr lang="zh-CN" altLang="en-US"/>
            </a:p>
          </p:txBody>
        </p:sp>
      </p:grpSp>
      <p:grpSp>
        <p:nvGrpSpPr>
          <p:cNvPr id="29714" name="Group 14"/>
          <p:cNvGrpSpPr/>
          <p:nvPr/>
        </p:nvGrpSpPr>
        <p:grpSpPr>
          <a:xfrm>
            <a:off x="6372225" y="4740275"/>
            <a:ext cx="776288" cy="776288"/>
            <a:chOff x="0" y="0"/>
            <a:chExt cx="826181" cy="826181"/>
          </a:xfrm>
        </p:grpSpPr>
        <p:sp>
          <p:nvSpPr>
            <p:cNvPr id="26654" name="Oval 25"/>
            <p:cNvSpPr/>
            <p:nvPr/>
          </p:nvSpPr>
          <p:spPr>
            <a:xfrm>
              <a:off x="0" y="0"/>
              <a:ext cx="826181" cy="826181"/>
            </a:xfrm>
            <a:prstGeom prst="ellipse">
              <a:avLst/>
            </a:prstGeom>
            <a:solidFill>
              <a:srgbClr val="7CC8EC"/>
            </a:solidFill>
            <a:ln w="9525">
              <a:noFill/>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26655" name="Freeform 27"/>
            <p:cNvSpPr>
              <a:spLocks noEditPoints="1"/>
            </p:cNvSpPr>
            <p:nvPr/>
          </p:nvSpPr>
          <p:spPr>
            <a:xfrm>
              <a:off x="185243" y="257095"/>
              <a:ext cx="455693" cy="325635"/>
            </a:xfrm>
            <a:custGeom>
              <a:avLst/>
              <a:gdLst/>
              <a:ahLst/>
              <a:cxnLst>
                <a:cxn ang="0">
                  <a:pos x="455693" y="46519"/>
                </a:cxn>
                <a:cxn ang="0">
                  <a:pos x="455693" y="18608"/>
                </a:cxn>
                <a:cxn ang="0">
                  <a:pos x="437093" y="0"/>
                </a:cxn>
                <a:cxn ang="0">
                  <a:pos x="18600" y="0"/>
                </a:cxn>
                <a:cxn ang="0">
                  <a:pos x="0" y="18608"/>
                </a:cxn>
                <a:cxn ang="0">
                  <a:pos x="0" y="46519"/>
                </a:cxn>
                <a:cxn ang="0">
                  <a:pos x="46499" y="46519"/>
                </a:cxn>
                <a:cxn ang="0">
                  <a:pos x="46499" y="93039"/>
                </a:cxn>
                <a:cxn ang="0">
                  <a:pos x="0" y="93039"/>
                </a:cxn>
                <a:cxn ang="0">
                  <a:pos x="0" y="139558"/>
                </a:cxn>
                <a:cxn ang="0">
                  <a:pos x="46499" y="139558"/>
                </a:cxn>
                <a:cxn ang="0">
                  <a:pos x="46499" y="186077"/>
                </a:cxn>
                <a:cxn ang="0">
                  <a:pos x="0" y="186077"/>
                </a:cxn>
                <a:cxn ang="0">
                  <a:pos x="0" y="232596"/>
                </a:cxn>
                <a:cxn ang="0">
                  <a:pos x="46499" y="232596"/>
                </a:cxn>
                <a:cxn ang="0">
                  <a:pos x="46499" y="279116"/>
                </a:cxn>
                <a:cxn ang="0">
                  <a:pos x="0" y="279116"/>
                </a:cxn>
                <a:cxn ang="0">
                  <a:pos x="0" y="307027"/>
                </a:cxn>
                <a:cxn ang="0">
                  <a:pos x="18600" y="325635"/>
                </a:cxn>
                <a:cxn ang="0">
                  <a:pos x="437093" y="325635"/>
                </a:cxn>
                <a:cxn ang="0">
                  <a:pos x="455693" y="307027"/>
                </a:cxn>
                <a:cxn ang="0">
                  <a:pos x="455693" y="279116"/>
                </a:cxn>
                <a:cxn ang="0">
                  <a:pos x="409194" y="279116"/>
                </a:cxn>
                <a:cxn ang="0">
                  <a:pos x="409194" y="232596"/>
                </a:cxn>
                <a:cxn ang="0">
                  <a:pos x="455693" y="232596"/>
                </a:cxn>
                <a:cxn ang="0">
                  <a:pos x="455693" y="186077"/>
                </a:cxn>
                <a:cxn ang="0">
                  <a:pos x="409194" y="186077"/>
                </a:cxn>
                <a:cxn ang="0">
                  <a:pos x="409194" y="139558"/>
                </a:cxn>
                <a:cxn ang="0">
                  <a:pos x="455693" y="139558"/>
                </a:cxn>
                <a:cxn ang="0">
                  <a:pos x="455693" y="93039"/>
                </a:cxn>
                <a:cxn ang="0">
                  <a:pos x="409194" y="93039"/>
                </a:cxn>
                <a:cxn ang="0">
                  <a:pos x="409194" y="46519"/>
                </a:cxn>
                <a:cxn ang="0">
                  <a:pos x="455693" y="46519"/>
                </a:cxn>
                <a:cxn ang="0">
                  <a:pos x="176697" y="232596"/>
                </a:cxn>
                <a:cxn ang="0">
                  <a:pos x="176697" y="93039"/>
                </a:cxn>
                <a:cxn ang="0">
                  <a:pos x="292946" y="162818"/>
                </a:cxn>
                <a:cxn ang="0">
                  <a:pos x="176697" y="232596"/>
                </a:cxn>
              </a:cxnLst>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FFFFFF">
                <a:alpha val="100000"/>
              </a:srgbClr>
            </a:solidFill>
            <a:ln w="9525">
              <a:noFill/>
            </a:ln>
          </p:spPr>
          <p:txBody>
            <a:bodyPr/>
            <a:p>
              <a:endParaRPr lang="zh-CN" altLang="en-US"/>
            </a:p>
          </p:txBody>
        </p:sp>
      </p:grpSp>
      <p:grpSp>
        <p:nvGrpSpPr>
          <p:cNvPr id="29717" name="Group 15"/>
          <p:cNvGrpSpPr/>
          <p:nvPr/>
        </p:nvGrpSpPr>
        <p:grpSpPr>
          <a:xfrm>
            <a:off x="6365875" y="2046288"/>
            <a:ext cx="776288" cy="776287"/>
            <a:chOff x="0" y="0"/>
            <a:chExt cx="826181" cy="826181"/>
          </a:xfrm>
        </p:grpSpPr>
        <p:sp>
          <p:nvSpPr>
            <p:cNvPr id="26652" name="Oval 26"/>
            <p:cNvSpPr/>
            <p:nvPr/>
          </p:nvSpPr>
          <p:spPr>
            <a:xfrm>
              <a:off x="0" y="0"/>
              <a:ext cx="826181" cy="826181"/>
            </a:xfrm>
            <a:prstGeom prst="ellipse">
              <a:avLst/>
            </a:prstGeom>
            <a:solidFill>
              <a:srgbClr val="868AD1"/>
            </a:solidFill>
            <a:ln w="9525">
              <a:noFill/>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26653" name="Freeform 6"/>
            <p:cNvSpPr>
              <a:spLocks noEditPoints="1"/>
            </p:cNvSpPr>
            <p:nvPr/>
          </p:nvSpPr>
          <p:spPr>
            <a:xfrm>
              <a:off x="155390" y="149368"/>
              <a:ext cx="515401" cy="527448"/>
            </a:xfrm>
            <a:custGeom>
              <a:avLst/>
              <a:gdLst/>
              <a:ahLst/>
              <a:cxnLst>
                <a:cxn ang="0">
                  <a:pos x="149553" y="116385"/>
                </a:cxn>
                <a:cxn ang="0">
                  <a:pos x="105058" y="422206"/>
                </a:cxn>
                <a:cxn ang="0">
                  <a:pos x="410343" y="377633"/>
                </a:cxn>
                <a:cxn ang="0">
                  <a:pos x="330005" y="196864"/>
                </a:cxn>
                <a:cxn ang="0">
                  <a:pos x="149553" y="116385"/>
                </a:cxn>
                <a:cxn ang="0">
                  <a:pos x="378208" y="354108"/>
                </a:cxn>
                <a:cxn ang="0">
                  <a:pos x="245959" y="281058"/>
                </a:cxn>
                <a:cxn ang="0">
                  <a:pos x="173036" y="148577"/>
                </a:cxn>
                <a:cxn ang="0">
                  <a:pos x="305285" y="221627"/>
                </a:cxn>
                <a:cxn ang="0">
                  <a:pos x="378208" y="354108"/>
                </a:cxn>
                <a:cxn ang="0">
                  <a:pos x="381916" y="158482"/>
                </a:cxn>
                <a:cxn ang="0">
                  <a:pos x="399219" y="151053"/>
                </a:cxn>
                <a:cxn ang="0">
                  <a:pos x="446186" y="104004"/>
                </a:cxn>
                <a:cxn ang="0">
                  <a:pos x="446186" y="69336"/>
                </a:cxn>
                <a:cxn ang="0">
                  <a:pos x="411579" y="69336"/>
                </a:cxn>
                <a:cxn ang="0">
                  <a:pos x="364612" y="116385"/>
                </a:cxn>
                <a:cxn ang="0">
                  <a:pos x="364612" y="151053"/>
                </a:cxn>
                <a:cxn ang="0">
                  <a:pos x="381916" y="158482"/>
                </a:cxn>
                <a:cxn ang="0">
                  <a:pos x="292926" y="97813"/>
                </a:cxn>
                <a:cxn ang="0">
                  <a:pos x="305285" y="100289"/>
                </a:cxn>
                <a:cxn ang="0">
                  <a:pos x="326297" y="87908"/>
                </a:cxn>
                <a:cxn ang="0">
                  <a:pos x="353488" y="40859"/>
                </a:cxn>
                <a:cxn ang="0">
                  <a:pos x="343601" y="6191"/>
                </a:cxn>
                <a:cxn ang="0">
                  <a:pos x="310229" y="16096"/>
                </a:cxn>
                <a:cxn ang="0">
                  <a:pos x="283038" y="64383"/>
                </a:cxn>
                <a:cxn ang="0">
                  <a:pos x="292926" y="97813"/>
                </a:cxn>
                <a:cxn ang="0">
                  <a:pos x="509221" y="172102"/>
                </a:cxn>
                <a:cxn ang="0">
                  <a:pos x="475850" y="162196"/>
                </a:cxn>
                <a:cxn ang="0">
                  <a:pos x="427647" y="189436"/>
                </a:cxn>
                <a:cxn ang="0">
                  <a:pos x="417759" y="222865"/>
                </a:cxn>
                <a:cxn ang="0">
                  <a:pos x="440007" y="235247"/>
                </a:cxn>
                <a:cxn ang="0">
                  <a:pos x="452366" y="232770"/>
                </a:cxn>
                <a:cxn ang="0">
                  <a:pos x="499333" y="205531"/>
                </a:cxn>
                <a:cxn ang="0">
                  <a:pos x="509221" y="172102"/>
                </a:cxn>
              </a:cxnLst>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FFFFF">
                <a:alpha val="100000"/>
              </a:srgbClr>
            </a:solidFill>
            <a:ln w="9525">
              <a:noFill/>
            </a:ln>
          </p:spPr>
          <p:txBody>
            <a:bodyPr/>
            <a:p>
              <a:endParaRPr lang="zh-CN" altLang="en-US"/>
            </a:p>
          </p:txBody>
        </p:sp>
      </p:grpSp>
      <p:grpSp>
        <p:nvGrpSpPr>
          <p:cNvPr id="26634" name="组合 61"/>
          <p:cNvGrpSpPr/>
          <p:nvPr/>
        </p:nvGrpSpPr>
        <p:grpSpPr>
          <a:xfrm>
            <a:off x="1619250" y="2006600"/>
            <a:ext cx="4208463" cy="849313"/>
            <a:chOff x="0" y="0"/>
            <a:chExt cx="4208005" cy="850595"/>
          </a:xfrm>
        </p:grpSpPr>
        <p:sp>
          <p:nvSpPr>
            <p:cNvPr id="26650" name="矩形 62"/>
            <p:cNvSpPr/>
            <p:nvPr/>
          </p:nvSpPr>
          <p:spPr>
            <a:xfrm>
              <a:off x="0" y="327375"/>
              <a:ext cx="4208005" cy="523220"/>
            </a:xfrm>
            <a:prstGeom prst="rect">
              <a:avLst/>
            </a:prstGeom>
            <a:noFill/>
            <a:ln w="9525">
              <a:noFill/>
            </a:ln>
          </p:spPr>
          <p:txBody>
            <a:bodyPr>
              <a:spAutoFit/>
            </a:bodyPr>
            <a:p>
              <a:pPr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26651" name="文本框 63"/>
            <p:cNvSpPr txBox="1"/>
            <p:nvPr/>
          </p:nvSpPr>
          <p:spPr>
            <a:xfrm>
              <a:off x="0" y="0"/>
              <a:ext cx="2377440" cy="369332"/>
            </a:xfrm>
            <a:prstGeom prst="rect">
              <a:avLst/>
            </a:prstGeom>
            <a:noFill/>
            <a:ln w="9525">
              <a:noFill/>
            </a:ln>
          </p:spPr>
          <p:txBody>
            <a:bodyPr>
              <a:spAutoFit/>
            </a:bodyPr>
            <a:p>
              <a:pPr eaLnBrk="1" hangingPunct="1"/>
              <a:r>
                <a:rPr lang="zh-CN" altLang="en-US" b="1" dirty="0">
                  <a:solidFill>
                    <a:srgbClr val="7E7E7D"/>
                  </a:solidFill>
                  <a:latin typeface="微软雅黑" panose="020B0503020204020204" pitchFamily="34" charset="-122"/>
                  <a:ea typeface="微软雅黑" panose="020B0503020204020204" pitchFamily="34" charset="-122"/>
                </a:rPr>
                <a:t>单击此处添加标题</a:t>
              </a:r>
              <a:endParaRPr lang="zh-CN" altLang="en-US" b="1" dirty="0">
                <a:solidFill>
                  <a:srgbClr val="7E7E7D"/>
                </a:solidFill>
                <a:latin typeface="微软雅黑" panose="020B0503020204020204" pitchFamily="34" charset="-122"/>
                <a:ea typeface="微软雅黑" panose="020B0503020204020204" pitchFamily="34" charset="-122"/>
              </a:endParaRPr>
            </a:p>
          </p:txBody>
        </p:sp>
      </p:grpSp>
      <p:grpSp>
        <p:nvGrpSpPr>
          <p:cNvPr id="26635" name="组合 64"/>
          <p:cNvGrpSpPr/>
          <p:nvPr/>
        </p:nvGrpSpPr>
        <p:grpSpPr>
          <a:xfrm>
            <a:off x="1619250" y="3362325"/>
            <a:ext cx="4208463" cy="850900"/>
            <a:chOff x="0" y="0"/>
            <a:chExt cx="4208005" cy="850595"/>
          </a:xfrm>
        </p:grpSpPr>
        <p:sp>
          <p:nvSpPr>
            <p:cNvPr id="26648" name="矩形 65"/>
            <p:cNvSpPr/>
            <p:nvPr/>
          </p:nvSpPr>
          <p:spPr>
            <a:xfrm>
              <a:off x="0" y="327375"/>
              <a:ext cx="4208005" cy="523220"/>
            </a:xfrm>
            <a:prstGeom prst="rect">
              <a:avLst/>
            </a:prstGeom>
            <a:noFill/>
            <a:ln w="9525">
              <a:noFill/>
            </a:ln>
          </p:spPr>
          <p:txBody>
            <a:bodyPr>
              <a:spAutoFit/>
            </a:bodyPr>
            <a:p>
              <a:pPr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26649" name="文本框 66"/>
            <p:cNvSpPr txBox="1"/>
            <p:nvPr/>
          </p:nvSpPr>
          <p:spPr>
            <a:xfrm>
              <a:off x="0" y="0"/>
              <a:ext cx="2377440" cy="369332"/>
            </a:xfrm>
            <a:prstGeom prst="rect">
              <a:avLst/>
            </a:prstGeom>
            <a:noFill/>
            <a:ln w="9525">
              <a:noFill/>
            </a:ln>
          </p:spPr>
          <p:txBody>
            <a:bodyPr>
              <a:spAutoFit/>
            </a:bodyPr>
            <a:p>
              <a:pPr eaLnBrk="1" hangingPunct="1"/>
              <a:r>
                <a:rPr lang="zh-CN" altLang="en-US" b="1" dirty="0">
                  <a:solidFill>
                    <a:srgbClr val="7E7E7D"/>
                  </a:solidFill>
                  <a:latin typeface="微软雅黑" panose="020B0503020204020204" pitchFamily="34" charset="-122"/>
                  <a:ea typeface="微软雅黑" panose="020B0503020204020204" pitchFamily="34" charset="-122"/>
                </a:rPr>
                <a:t>单击此处添加标题</a:t>
              </a:r>
              <a:endParaRPr lang="zh-CN" altLang="en-US" b="1" dirty="0">
                <a:solidFill>
                  <a:srgbClr val="7E7E7D"/>
                </a:solidFill>
                <a:latin typeface="微软雅黑" panose="020B0503020204020204" pitchFamily="34" charset="-122"/>
                <a:ea typeface="微软雅黑" panose="020B0503020204020204" pitchFamily="34" charset="-122"/>
              </a:endParaRPr>
            </a:p>
          </p:txBody>
        </p:sp>
      </p:grpSp>
      <p:grpSp>
        <p:nvGrpSpPr>
          <p:cNvPr id="26636" name="组合 67"/>
          <p:cNvGrpSpPr/>
          <p:nvPr/>
        </p:nvGrpSpPr>
        <p:grpSpPr>
          <a:xfrm>
            <a:off x="1619250" y="4713288"/>
            <a:ext cx="4208463" cy="850900"/>
            <a:chOff x="0" y="0"/>
            <a:chExt cx="4208005" cy="850595"/>
          </a:xfrm>
        </p:grpSpPr>
        <p:sp>
          <p:nvSpPr>
            <p:cNvPr id="26646" name="矩形 68"/>
            <p:cNvSpPr/>
            <p:nvPr/>
          </p:nvSpPr>
          <p:spPr>
            <a:xfrm>
              <a:off x="0" y="327375"/>
              <a:ext cx="4208005" cy="523220"/>
            </a:xfrm>
            <a:prstGeom prst="rect">
              <a:avLst/>
            </a:prstGeom>
            <a:noFill/>
            <a:ln w="9525">
              <a:noFill/>
            </a:ln>
          </p:spPr>
          <p:txBody>
            <a:bodyPr>
              <a:spAutoFit/>
            </a:bodyPr>
            <a:p>
              <a:pPr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26647" name="文本框 69"/>
            <p:cNvSpPr txBox="1"/>
            <p:nvPr/>
          </p:nvSpPr>
          <p:spPr>
            <a:xfrm>
              <a:off x="0" y="0"/>
              <a:ext cx="2377440" cy="369332"/>
            </a:xfrm>
            <a:prstGeom prst="rect">
              <a:avLst/>
            </a:prstGeom>
            <a:noFill/>
            <a:ln w="9525">
              <a:noFill/>
            </a:ln>
          </p:spPr>
          <p:txBody>
            <a:bodyPr>
              <a:spAutoFit/>
            </a:bodyPr>
            <a:p>
              <a:pPr eaLnBrk="1" hangingPunct="1"/>
              <a:r>
                <a:rPr lang="zh-CN" altLang="en-US" b="1" dirty="0">
                  <a:solidFill>
                    <a:srgbClr val="7E7E7D"/>
                  </a:solidFill>
                  <a:latin typeface="微软雅黑" panose="020B0503020204020204" pitchFamily="34" charset="-122"/>
                  <a:ea typeface="微软雅黑" panose="020B0503020204020204" pitchFamily="34" charset="-122"/>
                </a:rPr>
                <a:t>单击此处添加标题</a:t>
              </a:r>
              <a:endParaRPr lang="zh-CN" altLang="en-US" b="1" dirty="0">
                <a:solidFill>
                  <a:srgbClr val="7E7E7D"/>
                </a:solidFill>
                <a:latin typeface="微软雅黑" panose="020B0503020204020204" pitchFamily="34" charset="-122"/>
                <a:ea typeface="微软雅黑" panose="020B0503020204020204" pitchFamily="34" charset="-122"/>
              </a:endParaRPr>
            </a:p>
          </p:txBody>
        </p:sp>
      </p:grpSp>
      <p:grpSp>
        <p:nvGrpSpPr>
          <p:cNvPr id="26637" name="组合 70"/>
          <p:cNvGrpSpPr/>
          <p:nvPr/>
        </p:nvGrpSpPr>
        <p:grpSpPr>
          <a:xfrm>
            <a:off x="7248525" y="2001838"/>
            <a:ext cx="4208463" cy="850900"/>
            <a:chOff x="0" y="0"/>
            <a:chExt cx="4208005" cy="850595"/>
          </a:xfrm>
        </p:grpSpPr>
        <p:sp>
          <p:nvSpPr>
            <p:cNvPr id="26644" name="矩形 71"/>
            <p:cNvSpPr/>
            <p:nvPr/>
          </p:nvSpPr>
          <p:spPr>
            <a:xfrm>
              <a:off x="0" y="327375"/>
              <a:ext cx="4208005" cy="523220"/>
            </a:xfrm>
            <a:prstGeom prst="rect">
              <a:avLst/>
            </a:prstGeom>
            <a:noFill/>
            <a:ln w="9525">
              <a:noFill/>
            </a:ln>
          </p:spPr>
          <p:txBody>
            <a:bodyPr>
              <a:spAutoFit/>
            </a:bodyPr>
            <a:p>
              <a:pPr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26645" name="文本框 72"/>
            <p:cNvSpPr txBox="1"/>
            <p:nvPr/>
          </p:nvSpPr>
          <p:spPr>
            <a:xfrm>
              <a:off x="0" y="0"/>
              <a:ext cx="2377440" cy="369332"/>
            </a:xfrm>
            <a:prstGeom prst="rect">
              <a:avLst/>
            </a:prstGeom>
            <a:noFill/>
            <a:ln w="9525">
              <a:noFill/>
            </a:ln>
          </p:spPr>
          <p:txBody>
            <a:bodyPr>
              <a:spAutoFit/>
            </a:bodyPr>
            <a:p>
              <a:pPr eaLnBrk="1" hangingPunct="1"/>
              <a:r>
                <a:rPr lang="zh-CN" altLang="en-US" b="1" dirty="0">
                  <a:solidFill>
                    <a:srgbClr val="7E7E7D"/>
                  </a:solidFill>
                  <a:latin typeface="微软雅黑" panose="020B0503020204020204" pitchFamily="34" charset="-122"/>
                  <a:ea typeface="微软雅黑" panose="020B0503020204020204" pitchFamily="34" charset="-122"/>
                </a:rPr>
                <a:t>单击此处添加标题</a:t>
              </a:r>
              <a:endParaRPr lang="zh-CN" altLang="en-US" b="1" dirty="0">
                <a:solidFill>
                  <a:srgbClr val="7E7E7D"/>
                </a:solidFill>
                <a:latin typeface="微软雅黑" panose="020B0503020204020204" pitchFamily="34" charset="-122"/>
                <a:ea typeface="微软雅黑" panose="020B0503020204020204" pitchFamily="34" charset="-122"/>
              </a:endParaRPr>
            </a:p>
          </p:txBody>
        </p:sp>
      </p:grpSp>
      <p:grpSp>
        <p:nvGrpSpPr>
          <p:cNvPr id="26638" name="组合 73"/>
          <p:cNvGrpSpPr/>
          <p:nvPr/>
        </p:nvGrpSpPr>
        <p:grpSpPr>
          <a:xfrm>
            <a:off x="7248525" y="3359150"/>
            <a:ext cx="4208463" cy="850900"/>
            <a:chOff x="0" y="0"/>
            <a:chExt cx="4208005" cy="850595"/>
          </a:xfrm>
        </p:grpSpPr>
        <p:sp>
          <p:nvSpPr>
            <p:cNvPr id="26642" name="矩形 74"/>
            <p:cNvSpPr/>
            <p:nvPr/>
          </p:nvSpPr>
          <p:spPr>
            <a:xfrm>
              <a:off x="0" y="327375"/>
              <a:ext cx="4208005" cy="523220"/>
            </a:xfrm>
            <a:prstGeom prst="rect">
              <a:avLst/>
            </a:prstGeom>
            <a:noFill/>
            <a:ln w="9525">
              <a:noFill/>
            </a:ln>
          </p:spPr>
          <p:txBody>
            <a:bodyPr>
              <a:spAutoFit/>
            </a:bodyPr>
            <a:p>
              <a:pPr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26643" name="文本框 75"/>
            <p:cNvSpPr txBox="1"/>
            <p:nvPr/>
          </p:nvSpPr>
          <p:spPr>
            <a:xfrm>
              <a:off x="0" y="0"/>
              <a:ext cx="2377440" cy="369332"/>
            </a:xfrm>
            <a:prstGeom prst="rect">
              <a:avLst/>
            </a:prstGeom>
            <a:noFill/>
            <a:ln w="9525">
              <a:noFill/>
            </a:ln>
          </p:spPr>
          <p:txBody>
            <a:bodyPr>
              <a:spAutoFit/>
            </a:bodyPr>
            <a:p>
              <a:pPr eaLnBrk="1" hangingPunct="1"/>
              <a:r>
                <a:rPr lang="zh-CN" altLang="en-US" b="1" dirty="0">
                  <a:solidFill>
                    <a:srgbClr val="7E7E7D"/>
                  </a:solidFill>
                  <a:latin typeface="微软雅黑" panose="020B0503020204020204" pitchFamily="34" charset="-122"/>
                  <a:ea typeface="微软雅黑" panose="020B0503020204020204" pitchFamily="34" charset="-122"/>
                </a:rPr>
                <a:t>单击此处添加标题</a:t>
              </a:r>
              <a:endParaRPr lang="zh-CN" altLang="en-US" b="1" dirty="0">
                <a:solidFill>
                  <a:srgbClr val="7E7E7D"/>
                </a:solidFill>
                <a:latin typeface="微软雅黑" panose="020B0503020204020204" pitchFamily="34" charset="-122"/>
                <a:ea typeface="微软雅黑" panose="020B0503020204020204" pitchFamily="34" charset="-122"/>
              </a:endParaRPr>
            </a:p>
          </p:txBody>
        </p:sp>
      </p:grpSp>
      <p:grpSp>
        <p:nvGrpSpPr>
          <p:cNvPr id="26639" name="组合 76"/>
          <p:cNvGrpSpPr/>
          <p:nvPr/>
        </p:nvGrpSpPr>
        <p:grpSpPr>
          <a:xfrm>
            <a:off x="7248525" y="4710113"/>
            <a:ext cx="4208463" cy="849312"/>
            <a:chOff x="0" y="0"/>
            <a:chExt cx="4208005" cy="850595"/>
          </a:xfrm>
        </p:grpSpPr>
        <p:sp>
          <p:nvSpPr>
            <p:cNvPr id="26640" name="矩形 77"/>
            <p:cNvSpPr/>
            <p:nvPr/>
          </p:nvSpPr>
          <p:spPr>
            <a:xfrm>
              <a:off x="0" y="327375"/>
              <a:ext cx="4208005" cy="523220"/>
            </a:xfrm>
            <a:prstGeom prst="rect">
              <a:avLst/>
            </a:prstGeom>
            <a:noFill/>
            <a:ln w="9525">
              <a:noFill/>
            </a:ln>
          </p:spPr>
          <p:txBody>
            <a:bodyPr>
              <a:spAutoFit/>
            </a:bodyPr>
            <a:p>
              <a:pPr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26641" name="文本框 78"/>
            <p:cNvSpPr txBox="1"/>
            <p:nvPr/>
          </p:nvSpPr>
          <p:spPr>
            <a:xfrm>
              <a:off x="0" y="0"/>
              <a:ext cx="2377440" cy="369332"/>
            </a:xfrm>
            <a:prstGeom prst="rect">
              <a:avLst/>
            </a:prstGeom>
            <a:noFill/>
            <a:ln w="9525">
              <a:noFill/>
            </a:ln>
          </p:spPr>
          <p:txBody>
            <a:bodyPr>
              <a:spAutoFit/>
            </a:bodyPr>
            <a:p>
              <a:pPr eaLnBrk="1" hangingPunct="1"/>
              <a:r>
                <a:rPr lang="zh-CN" altLang="en-US" b="1" dirty="0">
                  <a:solidFill>
                    <a:srgbClr val="7E7E7D"/>
                  </a:solidFill>
                  <a:latin typeface="微软雅黑" panose="020B0503020204020204" pitchFamily="34" charset="-122"/>
                  <a:ea typeface="微软雅黑" panose="020B0503020204020204" pitchFamily="34" charset="-122"/>
                </a:rPr>
                <a:t>单击此处添加标题</a:t>
              </a:r>
              <a:endParaRPr lang="zh-CN" altLang="en-US" b="1" dirty="0">
                <a:solidFill>
                  <a:srgbClr val="7E7E7D"/>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500" fill="hold"/>
                                        <p:tgtEl>
                                          <p:spTgt spid="29702"/>
                                        </p:tgtEl>
                                        <p:attrNameLst>
                                          <p:attrName>ppt_w</p:attrName>
                                        </p:attrNameLst>
                                      </p:cBhvr>
                                      <p:tavLst>
                                        <p:tav tm="0">
                                          <p:val>
                                            <p:fltVal val="0.000000"/>
                                          </p:val>
                                        </p:tav>
                                        <p:tav tm="100000">
                                          <p:val>
                                            <p:strVal val="#ppt_w"/>
                                          </p:val>
                                        </p:tav>
                                      </p:tavLst>
                                    </p:anim>
                                    <p:anim calcmode="lin" valueType="num">
                                      <p:cBhvr>
                                        <p:cTn id="8" dur="500" fill="hold"/>
                                        <p:tgtEl>
                                          <p:spTgt spid="29702"/>
                                        </p:tgtEl>
                                        <p:attrNameLst>
                                          <p:attrName>ppt_h</p:attrName>
                                        </p:attrNameLst>
                                      </p:cBhvr>
                                      <p:tavLst>
                                        <p:tav tm="0">
                                          <p:val>
                                            <p:fltVal val="0.000000"/>
                                          </p:val>
                                        </p:tav>
                                        <p:tav tm="100000">
                                          <p:val>
                                            <p:strVal val="#ppt_h"/>
                                          </p:val>
                                        </p:tav>
                                      </p:tavLst>
                                    </p:anim>
                                    <p:animEffect transition="in" filter="fade">
                                      <p:cBhvr>
                                        <p:cTn id="9" dur="500"/>
                                        <p:tgtEl>
                                          <p:spTgt spid="2970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9717"/>
                                        </p:tgtEl>
                                        <p:attrNameLst>
                                          <p:attrName>style.visibility</p:attrName>
                                        </p:attrNameLst>
                                      </p:cBhvr>
                                      <p:to>
                                        <p:strVal val="visible"/>
                                      </p:to>
                                    </p:set>
                                    <p:anim calcmode="lin" valueType="num">
                                      <p:cBhvr>
                                        <p:cTn id="13" dur="500" fill="hold"/>
                                        <p:tgtEl>
                                          <p:spTgt spid="29717"/>
                                        </p:tgtEl>
                                        <p:attrNameLst>
                                          <p:attrName>ppt_w</p:attrName>
                                        </p:attrNameLst>
                                      </p:cBhvr>
                                      <p:tavLst>
                                        <p:tav tm="0">
                                          <p:val>
                                            <p:fltVal val="0.000000"/>
                                          </p:val>
                                        </p:tav>
                                        <p:tav tm="100000">
                                          <p:val>
                                            <p:strVal val="#ppt_w"/>
                                          </p:val>
                                        </p:tav>
                                      </p:tavLst>
                                    </p:anim>
                                    <p:anim calcmode="lin" valueType="num">
                                      <p:cBhvr>
                                        <p:cTn id="14" dur="500" fill="hold"/>
                                        <p:tgtEl>
                                          <p:spTgt spid="29717"/>
                                        </p:tgtEl>
                                        <p:attrNameLst>
                                          <p:attrName>ppt_h</p:attrName>
                                        </p:attrNameLst>
                                      </p:cBhvr>
                                      <p:tavLst>
                                        <p:tav tm="0">
                                          <p:val>
                                            <p:fltVal val="0.000000"/>
                                          </p:val>
                                        </p:tav>
                                        <p:tav tm="100000">
                                          <p:val>
                                            <p:strVal val="#ppt_h"/>
                                          </p:val>
                                        </p:tav>
                                      </p:tavLst>
                                    </p:anim>
                                    <p:animEffect transition="in" filter="fade">
                                      <p:cBhvr>
                                        <p:cTn id="15" dur="500"/>
                                        <p:tgtEl>
                                          <p:spTgt spid="2971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9705"/>
                                        </p:tgtEl>
                                        <p:attrNameLst>
                                          <p:attrName>style.visibility</p:attrName>
                                        </p:attrNameLst>
                                      </p:cBhvr>
                                      <p:to>
                                        <p:strVal val="visible"/>
                                      </p:to>
                                    </p:set>
                                    <p:anim calcmode="lin" valueType="num">
                                      <p:cBhvr>
                                        <p:cTn id="19" dur="500" fill="hold"/>
                                        <p:tgtEl>
                                          <p:spTgt spid="29705"/>
                                        </p:tgtEl>
                                        <p:attrNameLst>
                                          <p:attrName>ppt_w</p:attrName>
                                        </p:attrNameLst>
                                      </p:cBhvr>
                                      <p:tavLst>
                                        <p:tav tm="0">
                                          <p:val>
                                            <p:fltVal val="0.000000"/>
                                          </p:val>
                                        </p:tav>
                                        <p:tav tm="100000">
                                          <p:val>
                                            <p:strVal val="#ppt_w"/>
                                          </p:val>
                                        </p:tav>
                                      </p:tavLst>
                                    </p:anim>
                                    <p:anim calcmode="lin" valueType="num">
                                      <p:cBhvr>
                                        <p:cTn id="20" dur="500" fill="hold"/>
                                        <p:tgtEl>
                                          <p:spTgt spid="29705"/>
                                        </p:tgtEl>
                                        <p:attrNameLst>
                                          <p:attrName>ppt_h</p:attrName>
                                        </p:attrNameLst>
                                      </p:cBhvr>
                                      <p:tavLst>
                                        <p:tav tm="0">
                                          <p:val>
                                            <p:fltVal val="0.000000"/>
                                          </p:val>
                                        </p:tav>
                                        <p:tav tm="100000">
                                          <p:val>
                                            <p:strVal val="#ppt_h"/>
                                          </p:val>
                                        </p:tav>
                                      </p:tavLst>
                                    </p:anim>
                                    <p:animEffect transition="in" filter="fade">
                                      <p:cBhvr>
                                        <p:cTn id="21" dur="500"/>
                                        <p:tgtEl>
                                          <p:spTgt spid="2970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9711"/>
                                        </p:tgtEl>
                                        <p:attrNameLst>
                                          <p:attrName>style.visibility</p:attrName>
                                        </p:attrNameLst>
                                      </p:cBhvr>
                                      <p:to>
                                        <p:strVal val="visible"/>
                                      </p:to>
                                    </p:set>
                                    <p:anim calcmode="lin" valueType="num">
                                      <p:cBhvr>
                                        <p:cTn id="25" dur="500" fill="hold"/>
                                        <p:tgtEl>
                                          <p:spTgt spid="29711"/>
                                        </p:tgtEl>
                                        <p:attrNameLst>
                                          <p:attrName>ppt_w</p:attrName>
                                        </p:attrNameLst>
                                      </p:cBhvr>
                                      <p:tavLst>
                                        <p:tav tm="0">
                                          <p:val>
                                            <p:fltVal val="0.000000"/>
                                          </p:val>
                                        </p:tav>
                                        <p:tav tm="100000">
                                          <p:val>
                                            <p:strVal val="#ppt_w"/>
                                          </p:val>
                                        </p:tav>
                                      </p:tavLst>
                                    </p:anim>
                                    <p:anim calcmode="lin" valueType="num">
                                      <p:cBhvr>
                                        <p:cTn id="26" dur="500" fill="hold"/>
                                        <p:tgtEl>
                                          <p:spTgt spid="29711"/>
                                        </p:tgtEl>
                                        <p:attrNameLst>
                                          <p:attrName>ppt_h</p:attrName>
                                        </p:attrNameLst>
                                      </p:cBhvr>
                                      <p:tavLst>
                                        <p:tav tm="0">
                                          <p:val>
                                            <p:fltVal val="0.000000"/>
                                          </p:val>
                                        </p:tav>
                                        <p:tav tm="100000">
                                          <p:val>
                                            <p:strVal val="#ppt_h"/>
                                          </p:val>
                                        </p:tav>
                                      </p:tavLst>
                                    </p:anim>
                                    <p:animEffect transition="in" filter="fade">
                                      <p:cBhvr>
                                        <p:cTn id="27" dur="500"/>
                                        <p:tgtEl>
                                          <p:spTgt spid="29711"/>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9708"/>
                                        </p:tgtEl>
                                        <p:attrNameLst>
                                          <p:attrName>style.visibility</p:attrName>
                                        </p:attrNameLst>
                                      </p:cBhvr>
                                      <p:to>
                                        <p:strVal val="visible"/>
                                      </p:to>
                                    </p:set>
                                    <p:anim calcmode="lin" valueType="num">
                                      <p:cBhvr>
                                        <p:cTn id="31" dur="500" fill="hold"/>
                                        <p:tgtEl>
                                          <p:spTgt spid="29708"/>
                                        </p:tgtEl>
                                        <p:attrNameLst>
                                          <p:attrName>ppt_w</p:attrName>
                                        </p:attrNameLst>
                                      </p:cBhvr>
                                      <p:tavLst>
                                        <p:tav tm="0">
                                          <p:val>
                                            <p:fltVal val="0.000000"/>
                                          </p:val>
                                        </p:tav>
                                        <p:tav tm="100000">
                                          <p:val>
                                            <p:strVal val="#ppt_w"/>
                                          </p:val>
                                        </p:tav>
                                      </p:tavLst>
                                    </p:anim>
                                    <p:anim calcmode="lin" valueType="num">
                                      <p:cBhvr>
                                        <p:cTn id="32" dur="500" fill="hold"/>
                                        <p:tgtEl>
                                          <p:spTgt spid="29708"/>
                                        </p:tgtEl>
                                        <p:attrNameLst>
                                          <p:attrName>ppt_h</p:attrName>
                                        </p:attrNameLst>
                                      </p:cBhvr>
                                      <p:tavLst>
                                        <p:tav tm="0">
                                          <p:val>
                                            <p:fltVal val="0.000000"/>
                                          </p:val>
                                        </p:tav>
                                        <p:tav tm="100000">
                                          <p:val>
                                            <p:strVal val="#ppt_h"/>
                                          </p:val>
                                        </p:tav>
                                      </p:tavLst>
                                    </p:anim>
                                    <p:animEffect transition="in" filter="fade">
                                      <p:cBhvr>
                                        <p:cTn id="33" dur="500"/>
                                        <p:tgtEl>
                                          <p:spTgt spid="29708"/>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9714"/>
                                        </p:tgtEl>
                                        <p:attrNameLst>
                                          <p:attrName>style.visibility</p:attrName>
                                        </p:attrNameLst>
                                      </p:cBhvr>
                                      <p:to>
                                        <p:strVal val="visible"/>
                                      </p:to>
                                    </p:set>
                                    <p:anim calcmode="lin" valueType="num">
                                      <p:cBhvr>
                                        <p:cTn id="37" dur="500" fill="hold"/>
                                        <p:tgtEl>
                                          <p:spTgt spid="29714"/>
                                        </p:tgtEl>
                                        <p:attrNameLst>
                                          <p:attrName>ppt_w</p:attrName>
                                        </p:attrNameLst>
                                      </p:cBhvr>
                                      <p:tavLst>
                                        <p:tav tm="0">
                                          <p:val>
                                            <p:fltVal val="0.000000"/>
                                          </p:val>
                                        </p:tav>
                                        <p:tav tm="100000">
                                          <p:val>
                                            <p:strVal val="#ppt_w"/>
                                          </p:val>
                                        </p:tav>
                                      </p:tavLst>
                                    </p:anim>
                                    <p:anim calcmode="lin" valueType="num">
                                      <p:cBhvr>
                                        <p:cTn id="38" dur="500" fill="hold"/>
                                        <p:tgtEl>
                                          <p:spTgt spid="29714"/>
                                        </p:tgtEl>
                                        <p:attrNameLst>
                                          <p:attrName>ppt_h</p:attrName>
                                        </p:attrNameLst>
                                      </p:cBhvr>
                                      <p:tavLst>
                                        <p:tav tm="0">
                                          <p:val>
                                            <p:fltVal val="0.000000"/>
                                          </p:val>
                                        </p:tav>
                                        <p:tav tm="100000">
                                          <p:val>
                                            <p:strVal val="#ppt_h"/>
                                          </p:val>
                                        </p:tav>
                                      </p:tavLst>
                                    </p:anim>
                                    <p:animEffect transition="in" filter="fade">
                                      <p:cBhvr>
                                        <p:cTn id="39" dur="500"/>
                                        <p:tgtEl>
                                          <p:spTgt spid="2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7650" name="组合 45"/>
          <p:cNvGrpSpPr/>
          <p:nvPr/>
        </p:nvGrpSpPr>
        <p:grpSpPr>
          <a:xfrm>
            <a:off x="0" y="292100"/>
            <a:ext cx="12190413" cy="549275"/>
            <a:chOff x="0" y="0"/>
            <a:chExt cx="12190828" cy="548640"/>
          </a:xfrm>
        </p:grpSpPr>
        <p:sp>
          <p:nvSpPr>
            <p:cNvPr id="27673"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27674"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27651"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cxnSp>
        <p:nvCxnSpPr>
          <p:cNvPr id="30726" name="Straight Connector 3"/>
          <p:cNvCxnSpPr>
            <a:stCxn id="27665" idx="5"/>
            <a:endCxn id="27661" idx="1"/>
          </p:cNvCxnSpPr>
          <p:nvPr/>
        </p:nvCxnSpPr>
        <p:spPr>
          <a:xfrm>
            <a:off x="2022475" y="2576513"/>
            <a:ext cx="596900" cy="584200"/>
          </a:xfrm>
          <a:prstGeom prst="line">
            <a:avLst/>
          </a:prstGeom>
          <a:ln w="9525" cap="rnd" cmpd="sng">
            <a:solidFill>
              <a:srgbClr val="7F7F7F"/>
            </a:solidFill>
            <a:prstDash val="sysDot"/>
            <a:headEnd type="none" w="med" len="med"/>
            <a:tailEnd type="none" w="med" len="med"/>
          </a:ln>
        </p:spPr>
      </p:cxnSp>
      <p:cxnSp>
        <p:nvCxnSpPr>
          <p:cNvPr id="30727" name="Straight Connector 5"/>
          <p:cNvCxnSpPr>
            <a:stCxn id="27661" idx="3"/>
            <a:endCxn id="27669" idx="7"/>
          </p:cNvCxnSpPr>
          <p:nvPr/>
        </p:nvCxnSpPr>
        <p:spPr>
          <a:xfrm flipH="1">
            <a:off x="1639888" y="4110038"/>
            <a:ext cx="979487" cy="692150"/>
          </a:xfrm>
          <a:prstGeom prst="line">
            <a:avLst/>
          </a:prstGeom>
          <a:ln w="9525" cap="rnd" cmpd="sng">
            <a:solidFill>
              <a:srgbClr val="7F7F7F"/>
            </a:solidFill>
            <a:prstDash val="sysDot"/>
            <a:headEnd type="none" w="med" len="med"/>
            <a:tailEnd type="none" w="med" len="med"/>
          </a:ln>
        </p:spPr>
      </p:cxnSp>
      <p:cxnSp>
        <p:nvCxnSpPr>
          <p:cNvPr id="30728" name="Straight Connector 8"/>
          <p:cNvCxnSpPr>
            <a:stCxn id="27661" idx="5"/>
            <a:endCxn id="27663" idx="1"/>
          </p:cNvCxnSpPr>
          <p:nvPr/>
        </p:nvCxnSpPr>
        <p:spPr>
          <a:xfrm>
            <a:off x="3567113" y="4110038"/>
            <a:ext cx="241300" cy="239712"/>
          </a:xfrm>
          <a:prstGeom prst="line">
            <a:avLst/>
          </a:prstGeom>
          <a:ln w="9525" cap="rnd" cmpd="sng">
            <a:solidFill>
              <a:srgbClr val="7F7F7F"/>
            </a:solidFill>
            <a:prstDash val="sysDot"/>
            <a:headEnd type="none" w="med" len="med"/>
            <a:tailEnd type="none" w="med" len="med"/>
          </a:ln>
        </p:spPr>
      </p:cxnSp>
      <p:cxnSp>
        <p:nvCxnSpPr>
          <p:cNvPr id="30729" name="Straight Connector 11"/>
          <p:cNvCxnSpPr>
            <a:stCxn id="27661" idx="7"/>
            <a:endCxn id="27667" idx="2"/>
          </p:cNvCxnSpPr>
          <p:nvPr/>
        </p:nvCxnSpPr>
        <p:spPr>
          <a:xfrm flipV="1">
            <a:off x="3567113" y="2892425"/>
            <a:ext cx="1071562" cy="268288"/>
          </a:xfrm>
          <a:prstGeom prst="line">
            <a:avLst/>
          </a:prstGeom>
          <a:ln w="9525" cap="rnd" cmpd="sng">
            <a:solidFill>
              <a:srgbClr val="7F7F7F"/>
            </a:solidFill>
            <a:prstDash val="sysDot"/>
            <a:headEnd type="none" w="med" len="med"/>
            <a:tailEnd type="none" w="med" len="med"/>
          </a:ln>
        </p:spPr>
      </p:cxnSp>
      <p:cxnSp>
        <p:nvCxnSpPr>
          <p:cNvPr id="30730" name="Straight Connector 20"/>
          <p:cNvCxnSpPr>
            <a:stCxn id="27667" idx="6"/>
            <a:endCxn id="27659" idx="1"/>
          </p:cNvCxnSpPr>
          <p:nvPr/>
        </p:nvCxnSpPr>
        <p:spPr>
          <a:xfrm>
            <a:off x="5260975" y="2892425"/>
            <a:ext cx="982663" cy="527050"/>
          </a:xfrm>
          <a:prstGeom prst="line">
            <a:avLst/>
          </a:prstGeom>
          <a:ln w="9525" cap="rnd" cmpd="sng">
            <a:solidFill>
              <a:srgbClr val="7F7F7F"/>
            </a:solidFill>
            <a:prstDash val="sysDot"/>
            <a:headEnd type="none" w="med" len="med"/>
            <a:tailEnd type="none" w="med" len="med"/>
          </a:ln>
        </p:spPr>
      </p:cxnSp>
      <p:cxnSp>
        <p:nvCxnSpPr>
          <p:cNvPr id="30731" name="Straight Connector 35"/>
          <p:cNvCxnSpPr>
            <a:stCxn id="27663" idx="6"/>
            <a:endCxn id="30732" idx="2"/>
          </p:cNvCxnSpPr>
          <p:nvPr/>
        </p:nvCxnSpPr>
        <p:spPr>
          <a:xfrm flipV="1">
            <a:off x="4625975" y="4427538"/>
            <a:ext cx="798513" cy="261937"/>
          </a:xfrm>
          <a:prstGeom prst="line">
            <a:avLst/>
          </a:prstGeom>
          <a:ln w="9525" cap="rnd" cmpd="sng">
            <a:solidFill>
              <a:srgbClr val="7F7F7F"/>
            </a:solidFill>
            <a:prstDash val="sysDot"/>
            <a:headEnd type="none" w="med" len="med"/>
            <a:tailEnd type="none" w="med" len="med"/>
          </a:ln>
        </p:spPr>
      </p:cxnSp>
      <p:sp>
        <p:nvSpPr>
          <p:cNvPr id="30732" name="Oval 30"/>
          <p:cNvSpPr/>
          <p:nvPr/>
        </p:nvSpPr>
        <p:spPr>
          <a:xfrm>
            <a:off x="5424488" y="4187825"/>
            <a:ext cx="479425" cy="479425"/>
          </a:xfrm>
          <a:prstGeom prst="ellipse">
            <a:avLst/>
          </a:prstGeom>
          <a:solidFill>
            <a:srgbClr val="1CBB9F"/>
          </a:solidFill>
          <a:ln w="9525">
            <a:noFill/>
          </a:ln>
        </p:spPr>
        <p:txBody>
          <a:bodyPr anchor="ctr"/>
          <a:p>
            <a:pPr algn="ctr" defTabSz="1217930" eaLnBrk="1" hangingPunct="1"/>
            <a:endParaRPr lang="en-US" altLang="zh-CN" sz="1400" b="1" dirty="0">
              <a:solidFill>
                <a:srgbClr val="FFFFFF"/>
              </a:solidFill>
              <a:latin typeface="微软雅黑" panose="020B0503020204020204" pitchFamily="34" charset="-122"/>
            </a:endParaRPr>
          </a:p>
        </p:txBody>
      </p:sp>
      <p:sp>
        <p:nvSpPr>
          <p:cNvPr id="27659" name="Oval 33"/>
          <p:cNvSpPr/>
          <p:nvPr/>
        </p:nvSpPr>
        <p:spPr>
          <a:xfrm>
            <a:off x="6075363" y="3251200"/>
            <a:ext cx="1149350" cy="1149350"/>
          </a:xfrm>
          <a:prstGeom prst="ellipse">
            <a:avLst/>
          </a:prstGeom>
          <a:solidFill>
            <a:srgbClr val="E74E3E"/>
          </a:solidFill>
          <a:ln w="9525">
            <a:noFill/>
          </a:ln>
        </p:spPr>
        <p:txBody>
          <a:bodyPr anchor="ctr"/>
          <a:p>
            <a:pPr algn="ctr" defTabSz="1217930" eaLnBrk="1" hangingPunct="1"/>
            <a:endParaRPr lang="en-US" altLang="zh-CN" sz="1400" b="1" dirty="0">
              <a:solidFill>
                <a:srgbClr val="FFFFFF"/>
              </a:solidFill>
              <a:latin typeface="微软雅黑" panose="020B0503020204020204" pitchFamily="34" charset="-122"/>
            </a:endParaRPr>
          </a:p>
        </p:txBody>
      </p:sp>
      <p:sp>
        <p:nvSpPr>
          <p:cNvPr id="27660" name="Freeform 6"/>
          <p:cNvSpPr>
            <a:spLocks noEditPoints="1"/>
          </p:cNvSpPr>
          <p:nvPr/>
        </p:nvSpPr>
        <p:spPr>
          <a:xfrm>
            <a:off x="6416675" y="3592513"/>
            <a:ext cx="468313" cy="466725"/>
          </a:xfrm>
          <a:custGeom>
            <a:avLst/>
            <a:gdLst/>
            <a:ahLst/>
            <a:cxnLst>
              <a:cxn ang="0">
                <a:pos x="78052" y="414867"/>
              </a:cxn>
              <a:cxn ang="0">
                <a:pos x="130087" y="466725"/>
              </a:cxn>
              <a:cxn ang="0">
                <a:pos x="182122" y="414867"/>
              </a:cxn>
              <a:cxn ang="0">
                <a:pos x="130087" y="363008"/>
              </a:cxn>
              <a:cxn ang="0">
                <a:pos x="78052" y="414867"/>
              </a:cxn>
              <a:cxn ang="0">
                <a:pos x="338226" y="414867"/>
              </a:cxn>
              <a:cxn ang="0">
                <a:pos x="390261" y="466725"/>
              </a:cxn>
              <a:cxn ang="0">
                <a:pos x="442296" y="414867"/>
              </a:cxn>
              <a:cxn ang="0">
                <a:pos x="390261" y="363008"/>
              </a:cxn>
              <a:cxn ang="0">
                <a:pos x="338226" y="414867"/>
              </a:cxn>
              <a:cxn ang="0">
                <a:pos x="170414" y="291703"/>
              </a:cxn>
              <a:cxn ang="0">
                <a:pos x="457906" y="210026"/>
              </a:cxn>
              <a:cxn ang="0">
                <a:pos x="468313" y="197062"/>
              </a:cxn>
              <a:cxn ang="0">
                <a:pos x="468313" y="54451"/>
              </a:cxn>
              <a:cxn ang="0">
                <a:pos x="101468" y="54451"/>
              </a:cxn>
              <a:cxn ang="0">
                <a:pos x="101468" y="10372"/>
              </a:cxn>
              <a:cxn ang="0">
                <a:pos x="91061" y="0"/>
              </a:cxn>
              <a:cxn ang="0">
                <a:pos x="10407" y="0"/>
              </a:cxn>
              <a:cxn ang="0">
                <a:pos x="0" y="10372"/>
              </a:cxn>
              <a:cxn ang="0">
                <a:pos x="0" y="51858"/>
              </a:cxn>
              <a:cxn ang="0">
                <a:pos x="50734" y="51858"/>
              </a:cxn>
              <a:cxn ang="0">
                <a:pos x="101468" y="286517"/>
              </a:cxn>
              <a:cxn ang="0">
                <a:pos x="106671" y="311150"/>
              </a:cxn>
              <a:cxn ang="0">
                <a:pos x="106671" y="350044"/>
              </a:cxn>
              <a:cxn ang="0">
                <a:pos x="117078" y="360415"/>
              </a:cxn>
              <a:cxn ang="0">
                <a:pos x="130087" y="360415"/>
              </a:cxn>
              <a:cxn ang="0">
                <a:pos x="390261" y="360415"/>
              </a:cxn>
              <a:cxn ang="0">
                <a:pos x="457906" y="360415"/>
              </a:cxn>
              <a:cxn ang="0">
                <a:pos x="468313" y="350044"/>
              </a:cxn>
              <a:cxn ang="0">
                <a:pos x="468313" y="311150"/>
              </a:cxn>
              <a:cxn ang="0">
                <a:pos x="175617" y="311150"/>
              </a:cxn>
              <a:cxn ang="0">
                <a:pos x="170414" y="291703"/>
              </a:cxn>
            </a:cxnLst>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rgbClr val="FFFFFF">
              <a:alpha val="100000"/>
            </a:srgbClr>
          </a:solidFill>
          <a:ln w="9525">
            <a:noFill/>
          </a:ln>
        </p:spPr>
        <p:txBody>
          <a:bodyPr/>
          <a:p>
            <a:endParaRPr lang="zh-CN" altLang="en-US"/>
          </a:p>
        </p:txBody>
      </p:sp>
      <p:sp>
        <p:nvSpPr>
          <p:cNvPr id="27661" name="Oval 22"/>
          <p:cNvSpPr/>
          <p:nvPr/>
        </p:nvSpPr>
        <p:spPr>
          <a:xfrm>
            <a:off x="2422525" y="2963863"/>
            <a:ext cx="1341438" cy="1341437"/>
          </a:xfrm>
          <a:prstGeom prst="ellipse">
            <a:avLst/>
          </a:prstGeom>
          <a:solidFill>
            <a:srgbClr val="3CBDDC"/>
          </a:solidFill>
          <a:ln w="9525">
            <a:noFill/>
          </a:ln>
        </p:spPr>
        <p:txBody>
          <a:bodyPr anchor="ctr"/>
          <a:p>
            <a:pPr algn="ctr" defTabSz="1217930" eaLnBrk="1" hangingPunct="1"/>
            <a:endParaRPr lang="en-US" altLang="zh-CN" sz="1400" b="1" dirty="0">
              <a:solidFill>
                <a:srgbClr val="FFFFFF"/>
              </a:solidFill>
              <a:latin typeface="微软雅黑" panose="020B0503020204020204" pitchFamily="34" charset="-122"/>
            </a:endParaRPr>
          </a:p>
        </p:txBody>
      </p:sp>
      <p:sp>
        <p:nvSpPr>
          <p:cNvPr id="27662" name="Freeform 11"/>
          <p:cNvSpPr/>
          <p:nvPr/>
        </p:nvSpPr>
        <p:spPr>
          <a:xfrm>
            <a:off x="2692400" y="3251200"/>
            <a:ext cx="801688" cy="709613"/>
          </a:xfrm>
          <a:custGeom>
            <a:avLst/>
            <a:gdLst/>
            <a:ahLst/>
            <a:cxnLst>
              <a:cxn ang="0">
                <a:pos x="784213" y="370138"/>
              </a:cxn>
              <a:cxn ang="0">
                <a:pos x="434703" y="17521"/>
              </a:cxn>
              <a:cxn ang="0">
                <a:pos x="369170" y="17521"/>
              </a:cxn>
              <a:cxn ang="0">
                <a:pos x="17475" y="370138"/>
              </a:cxn>
              <a:cxn ang="0">
                <a:pos x="32767" y="402990"/>
              </a:cxn>
              <a:cxn ang="0">
                <a:pos x="107037" y="402990"/>
              </a:cxn>
              <a:cxn ang="0">
                <a:pos x="107037" y="674570"/>
              </a:cxn>
              <a:cxn ang="0">
                <a:pos x="141988" y="709613"/>
              </a:cxn>
              <a:cxn ang="0">
                <a:pos x="312374" y="709613"/>
              </a:cxn>
              <a:cxn ang="0">
                <a:pos x="312374" y="438033"/>
              </a:cxn>
              <a:cxn ang="0">
                <a:pos x="491498" y="438033"/>
              </a:cxn>
              <a:cxn ang="0">
                <a:pos x="491498" y="709613"/>
              </a:cxn>
              <a:cxn ang="0">
                <a:pos x="668437" y="709613"/>
              </a:cxn>
              <a:cxn ang="0">
                <a:pos x="696835" y="674570"/>
              </a:cxn>
              <a:cxn ang="0">
                <a:pos x="696835" y="402990"/>
              </a:cxn>
              <a:cxn ang="0">
                <a:pos x="768921" y="402990"/>
              </a:cxn>
              <a:cxn ang="0">
                <a:pos x="784213" y="370138"/>
              </a:cxn>
            </a:cxnLst>
            <a:pathLst>
              <a:path w="367" h="324">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rgbClr val="FFFFFF">
              <a:alpha val="100000"/>
            </a:srgbClr>
          </a:solidFill>
          <a:ln w="9525">
            <a:noFill/>
          </a:ln>
        </p:spPr>
        <p:txBody>
          <a:bodyPr/>
          <a:p>
            <a:endParaRPr lang="zh-CN" altLang="en-US"/>
          </a:p>
        </p:txBody>
      </p:sp>
      <p:sp>
        <p:nvSpPr>
          <p:cNvPr id="27663" name="Oval 29"/>
          <p:cNvSpPr/>
          <p:nvPr/>
        </p:nvSpPr>
        <p:spPr>
          <a:xfrm>
            <a:off x="3668713" y="4210050"/>
            <a:ext cx="957262" cy="958850"/>
          </a:xfrm>
          <a:prstGeom prst="ellipse">
            <a:avLst/>
          </a:prstGeom>
          <a:solidFill>
            <a:srgbClr val="1CBB9F"/>
          </a:solidFill>
          <a:ln w="9525">
            <a:noFill/>
          </a:ln>
        </p:spPr>
        <p:txBody>
          <a:bodyPr anchor="ctr"/>
          <a:p>
            <a:pPr algn="ctr" defTabSz="1217930" eaLnBrk="1" hangingPunct="1"/>
            <a:endParaRPr lang="en-US" altLang="zh-CN" sz="1400" b="1" dirty="0">
              <a:solidFill>
                <a:srgbClr val="FFFFFF"/>
              </a:solidFill>
              <a:latin typeface="微软雅黑" panose="020B0503020204020204" pitchFamily="34" charset="-122"/>
            </a:endParaRPr>
          </a:p>
        </p:txBody>
      </p:sp>
      <p:sp>
        <p:nvSpPr>
          <p:cNvPr id="27664" name="Freeform 16"/>
          <p:cNvSpPr>
            <a:spLocks noEditPoints="1"/>
          </p:cNvSpPr>
          <p:nvPr/>
        </p:nvSpPr>
        <p:spPr>
          <a:xfrm>
            <a:off x="4017963" y="4487863"/>
            <a:ext cx="242887" cy="411162"/>
          </a:xfrm>
          <a:custGeom>
            <a:avLst/>
            <a:gdLst/>
            <a:ahLst/>
            <a:cxnLst>
              <a:cxn ang="0">
                <a:pos x="201010" y="0"/>
              </a:cxn>
              <a:cxn ang="0">
                <a:pos x="41877" y="0"/>
              </a:cxn>
              <a:cxn ang="0">
                <a:pos x="0" y="41955"/>
              </a:cxn>
              <a:cxn ang="0">
                <a:pos x="0" y="369207"/>
              </a:cxn>
              <a:cxn ang="0">
                <a:pos x="41877" y="411162"/>
              </a:cxn>
              <a:cxn ang="0">
                <a:pos x="201010" y="411162"/>
              </a:cxn>
              <a:cxn ang="0">
                <a:pos x="242887" y="369207"/>
              </a:cxn>
              <a:cxn ang="0">
                <a:pos x="242887" y="41955"/>
              </a:cxn>
              <a:cxn ang="0">
                <a:pos x="201010" y="0"/>
              </a:cxn>
              <a:cxn ang="0">
                <a:pos x="121443" y="394380"/>
              </a:cxn>
              <a:cxn ang="0">
                <a:pos x="92130" y="373402"/>
              </a:cxn>
              <a:cxn ang="0">
                <a:pos x="121443" y="352425"/>
              </a:cxn>
              <a:cxn ang="0">
                <a:pos x="150757" y="373402"/>
              </a:cxn>
              <a:cxn ang="0">
                <a:pos x="121443" y="394380"/>
              </a:cxn>
              <a:cxn ang="0">
                <a:pos x="209385" y="331447"/>
              </a:cxn>
              <a:cxn ang="0">
                <a:pos x="33502" y="331447"/>
              </a:cxn>
              <a:cxn ang="0">
                <a:pos x="33502" y="54542"/>
              </a:cxn>
              <a:cxn ang="0">
                <a:pos x="209385" y="54542"/>
              </a:cxn>
              <a:cxn ang="0">
                <a:pos x="209385" y="331447"/>
              </a:cxn>
            </a:cxnLst>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rgbClr val="FFFFFF">
              <a:alpha val="100000"/>
            </a:srgbClr>
          </a:solidFill>
          <a:ln w="9525">
            <a:noFill/>
          </a:ln>
        </p:spPr>
        <p:txBody>
          <a:bodyPr/>
          <a:p>
            <a:endParaRPr lang="zh-CN" altLang="en-US"/>
          </a:p>
        </p:txBody>
      </p:sp>
      <p:sp>
        <p:nvSpPr>
          <p:cNvPr id="27665" name="Oval 23"/>
          <p:cNvSpPr/>
          <p:nvPr/>
        </p:nvSpPr>
        <p:spPr>
          <a:xfrm>
            <a:off x="1368425" y="1922463"/>
            <a:ext cx="766763" cy="766762"/>
          </a:xfrm>
          <a:prstGeom prst="ellipse">
            <a:avLst/>
          </a:prstGeom>
          <a:solidFill>
            <a:srgbClr val="FBA41F"/>
          </a:solidFill>
          <a:ln w="9525">
            <a:noFill/>
          </a:ln>
        </p:spPr>
        <p:txBody>
          <a:bodyPr anchor="ctr"/>
          <a:p>
            <a:pPr algn="ctr" defTabSz="1217930" eaLnBrk="1" hangingPunct="1"/>
            <a:endParaRPr lang="en-US" altLang="zh-CN" sz="1400" b="1" dirty="0">
              <a:solidFill>
                <a:srgbClr val="FFFFFF"/>
              </a:solidFill>
              <a:latin typeface="微软雅黑" panose="020B0503020204020204" pitchFamily="34" charset="-122"/>
            </a:endParaRPr>
          </a:p>
        </p:txBody>
      </p:sp>
      <p:sp>
        <p:nvSpPr>
          <p:cNvPr id="27666" name="Freeform 21"/>
          <p:cNvSpPr>
            <a:spLocks noEditPoints="1"/>
          </p:cNvSpPr>
          <p:nvPr/>
        </p:nvSpPr>
        <p:spPr>
          <a:xfrm>
            <a:off x="1555750" y="2101850"/>
            <a:ext cx="384175" cy="260350"/>
          </a:xfrm>
          <a:custGeom>
            <a:avLst/>
            <a:gdLst/>
            <a:ahLst/>
            <a:cxnLst>
              <a:cxn ang="0">
                <a:pos x="155591" y="197904"/>
              </a:cxn>
              <a:cxn ang="0">
                <a:pos x="169997" y="249782"/>
              </a:cxn>
              <a:cxn ang="0">
                <a:pos x="222822" y="236332"/>
              </a:cxn>
              <a:cxn ang="0">
                <a:pos x="312142" y="3843"/>
              </a:cxn>
              <a:cxn ang="0">
                <a:pos x="155591" y="197904"/>
              </a:cxn>
              <a:cxn ang="0">
                <a:pos x="192088" y="51878"/>
              </a:cxn>
              <a:cxn ang="0">
                <a:pos x="216098" y="53799"/>
              </a:cxn>
              <a:cxn ang="0">
                <a:pos x="243951" y="20175"/>
              </a:cxn>
              <a:cxn ang="0">
                <a:pos x="192088" y="13450"/>
              </a:cxn>
              <a:cxn ang="0">
                <a:pos x="0" y="220001"/>
              </a:cxn>
              <a:cxn ang="0">
                <a:pos x="960" y="241136"/>
              </a:cxn>
              <a:cxn ang="0">
                <a:pos x="21130" y="258429"/>
              </a:cxn>
              <a:cxn ang="0">
                <a:pos x="39378" y="238254"/>
              </a:cxn>
              <a:cxn ang="0">
                <a:pos x="38418" y="220001"/>
              </a:cxn>
              <a:cxn ang="0">
                <a:pos x="192088" y="51878"/>
              </a:cxn>
              <a:cxn ang="0">
                <a:pos x="330391" y="75895"/>
              </a:cxn>
              <a:cxn ang="0">
                <a:pos x="314063" y="117206"/>
              </a:cxn>
              <a:cxn ang="0">
                <a:pos x="345758" y="220001"/>
              </a:cxn>
              <a:cxn ang="0">
                <a:pos x="344797" y="238254"/>
              </a:cxn>
              <a:cxn ang="0">
                <a:pos x="362085" y="259389"/>
              </a:cxn>
              <a:cxn ang="0">
                <a:pos x="364006" y="259389"/>
              </a:cxn>
              <a:cxn ang="0">
                <a:pos x="383215" y="242097"/>
              </a:cxn>
              <a:cxn ang="0">
                <a:pos x="384175" y="220001"/>
              </a:cxn>
              <a:cxn ang="0">
                <a:pos x="330391" y="75895"/>
              </a:cxn>
            </a:cxnLst>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rgbClr val="FFFFFF">
              <a:alpha val="100000"/>
            </a:srgbClr>
          </a:solidFill>
          <a:ln w="9525">
            <a:noFill/>
          </a:ln>
        </p:spPr>
        <p:txBody>
          <a:bodyPr/>
          <a:p>
            <a:endParaRPr lang="zh-CN" altLang="en-US"/>
          </a:p>
        </p:txBody>
      </p:sp>
      <p:sp>
        <p:nvSpPr>
          <p:cNvPr id="27667" name="Oval 32"/>
          <p:cNvSpPr/>
          <p:nvPr/>
        </p:nvSpPr>
        <p:spPr>
          <a:xfrm>
            <a:off x="4638675" y="2581275"/>
            <a:ext cx="622300" cy="622300"/>
          </a:xfrm>
          <a:prstGeom prst="ellipse">
            <a:avLst/>
          </a:prstGeom>
          <a:solidFill>
            <a:srgbClr val="3CBDDC"/>
          </a:solidFill>
          <a:ln w="9525">
            <a:noFill/>
          </a:ln>
        </p:spPr>
        <p:txBody>
          <a:bodyPr anchor="ctr"/>
          <a:p>
            <a:pPr algn="ctr" defTabSz="1217930" eaLnBrk="1" hangingPunct="1"/>
            <a:endParaRPr lang="en-US" altLang="zh-CN" sz="1400" b="1" dirty="0">
              <a:solidFill>
                <a:srgbClr val="FFFFFF"/>
              </a:solidFill>
              <a:latin typeface="微软雅黑" panose="020B0503020204020204" pitchFamily="34" charset="-122"/>
            </a:endParaRPr>
          </a:p>
        </p:txBody>
      </p:sp>
      <p:sp>
        <p:nvSpPr>
          <p:cNvPr id="27668" name="Freeform 26"/>
          <p:cNvSpPr>
            <a:spLocks noEditPoints="1"/>
          </p:cNvSpPr>
          <p:nvPr/>
        </p:nvSpPr>
        <p:spPr>
          <a:xfrm>
            <a:off x="4794250" y="2736850"/>
            <a:ext cx="312738" cy="312738"/>
          </a:xfrm>
          <a:custGeom>
            <a:avLst/>
            <a:gdLst/>
            <a:ahLst/>
            <a:cxnLst>
              <a:cxn ang="0">
                <a:pos x="156369" y="0"/>
              </a:cxn>
              <a:cxn ang="0">
                <a:pos x="0" y="156369"/>
              </a:cxn>
              <a:cxn ang="0">
                <a:pos x="156369" y="312738"/>
              </a:cxn>
              <a:cxn ang="0">
                <a:pos x="312738" y="156369"/>
              </a:cxn>
              <a:cxn ang="0">
                <a:pos x="156369" y="0"/>
              </a:cxn>
              <a:cxn ang="0">
                <a:pos x="289934" y="156369"/>
              </a:cxn>
              <a:cxn ang="0">
                <a:pos x="262244" y="237811"/>
              </a:cxn>
              <a:cxn ang="0">
                <a:pos x="256543" y="212564"/>
              </a:cxn>
              <a:cxn ang="0">
                <a:pos x="261429" y="166956"/>
              </a:cxn>
              <a:cxn ang="0">
                <a:pos x="241883" y="134380"/>
              </a:cxn>
              <a:cxn ang="0">
                <a:pos x="210935" y="113205"/>
              </a:cxn>
              <a:cxn ang="0">
                <a:pos x="225595" y="54566"/>
              </a:cxn>
              <a:cxn ang="0">
                <a:pos x="193018" y="39907"/>
              </a:cxn>
              <a:cxn ang="0">
                <a:pos x="198719" y="30134"/>
              </a:cxn>
              <a:cxn ang="0">
                <a:pos x="289934" y="156369"/>
              </a:cxn>
              <a:cxn ang="0">
                <a:pos x="137637" y="24433"/>
              </a:cxn>
              <a:cxn ang="0">
                <a:pos x="121349" y="37463"/>
              </a:cxn>
              <a:cxn ang="0">
                <a:pos x="99359" y="56195"/>
              </a:cxn>
              <a:cxn ang="0">
                <a:pos x="73298" y="86329"/>
              </a:cxn>
              <a:cxn ang="0">
                <a:pos x="88772" y="100174"/>
              </a:cxn>
              <a:cxn ang="0">
                <a:pos x="114019" y="101803"/>
              </a:cxn>
              <a:cxn ang="0">
                <a:pos x="159627" y="153926"/>
              </a:cxn>
              <a:cxn ang="0">
                <a:pos x="122978" y="191389"/>
              </a:cxn>
              <a:cxn ang="0">
                <a:pos x="118091" y="215822"/>
              </a:cxn>
              <a:cxn ang="0">
                <a:pos x="115648" y="254100"/>
              </a:cxn>
              <a:cxn ang="0">
                <a:pos x="87958" y="222337"/>
              </a:cxn>
              <a:cxn ang="0">
                <a:pos x="82257" y="186503"/>
              </a:cxn>
              <a:cxn ang="0">
                <a:pos x="57824" y="152297"/>
              </a:cxn>
              <a:cxn ang="0">
                <a:pos x="68411" y="118091"/>
              </a:cxn>
              <a:cxn ang="0">
                <a:pos x="31762" y="108318"/>
              </a:cxn>
              <a:cxn ang="0">
                <a:pos x="137637" y="24433"/>
              </a:cxn>
              <a:cxn ang="0">
                <a:pos x="114019" y="282604"/>
              </a:cxn>
              <a:cxn ang="0">
                <a:pos x="130308" y="272831"/>
              </a:cxn>
              <a:cxn ang="0">
                <a:pos x="154740" y="267945"/>
              </a:cxn>
              <a:cxn ang="0">
                <a:pos x="191389" y="256543"/>
              </a:cxn>
              <a:cxn ang="0">
                <a:pos x="229667" y="267130"/>
              </a:cxn>
              <a:cxn ang="0">
                <a:pos x="156369" y="289934"/>
              </a:cxn>
              <a:cxn ang="0">
                <a:pos x="114019" y="282604"/>
              </a:cxn>
            </a:cxnLst>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rgbClr val="FFFFFF">
              <a:alpha val="100000"/>
            </a:srgbClr>
          </a:solidFill>
          <a:ln w="9525">
            <a:noFill/>
          </a:ln>
        </p:spPr>
        <p:txBody>
          <a:bodyPr/>
          <a:p>
            <a:endParaRPr lang="zh-CN" altLang="en-US"/>
          </a:p>
        </p:txBody>
      </p:sp>
      <p:sp>
        <p:nvSpPr>
          <p:cNvPr id="27669" name="Oval 24"/>
          <p:cNvSpPr/>
          <p:nvPr/>
        </p:nvSpPr>
        <p:spPr>
          <a:xfrm>
            <a:off x="985838" y="4689475"/>
            <a:ext cx="765175" cy="766763"/>
          </a:xfrm>
          <a:prstGeom prst="ellipse">
            <a:avLst/>
          </a:prstGeom>
          <a:solidFill>
            <a:srgbClr val="FBA41F"/>
          </a:solidFill>
          <a:ln w="9525">
            <a:noFill/>
          </a:ln>
        </p:spPr>
        <p:txBody>
          <a:bodyPr anchor="ctr"/>
          <a:p>
            <a:pPr algn="ctr" defTabSz="1217930" eaLnBrk="1" hangingPunct="1"/>
            <a:endParaRPr lang="en-US" altLang="zh-CN" sz="1400" b="1" dirty="0">
              <a:solidFill>
                <a:srgbClr val="FFFFFF"/>
              </a:solidFill>
              <a:latin typeface="微软雅黑" panose="020B0503020204020204" pitchFamily="34" charset="-122"/>
            </a:endParaRPr>
          </a:p>
        </p:txBody>
      </p:sp>
      <p:sp>
        <p:nvSpPr>
          <p:cNvPr id="27670" name="Freeform 31"/>
          <p:cNvSpPr>
            <a:spLocks noEditPoints="1"/>
          </p:cNvSpPr>
          <p:nvPr/>
        </p:nvSpPr>
        <p:spPr>
          <a:xfrm>
            <a:off x="1154113" y="4899025"/>
            <a:ext cx="428625" cy="377825"/>
          </a:xfrm>
          <a:custGeom>
            <a:avLst/>
            <a:gdLst/>
            <a:ahLst/>
            <a:cxnLst>
              <a:cxn ang="0">
                <a:pos x="214313" y="290718"/>
              </a:cxn>
              <a:cxn ang="0">
                <a:pos x="170575" y="334272"/>
              </a:cxn>
              <a:cxn ang="0">
                <a:pos x="214313" y="377825"/>
              </a:cxn>
              <a:cxn ang="0">
                <a:pos x="256956" y="334272"/>
              </a:cxn>
              <a:cxn ang="0">
                <a:pos x="214313" y="290718"/>
              </a:cxn>
              <a:cxn ang="0">
                <a:pos x="122464" y="241721"/>
              </a:cxn>
              <a:cxn ang="0">
                <a:pos x="153080" y="272208"/>
              </a:cxn>
              <a:cxn ang="0">
                <a:pos x="275545" y="272208"/>
              </a:cxn>
              <a:cxn ang="0">
                <a:pos x="306161" y="241721"/>
              </a:cxn>
              <a:cxn ang="0">
                <a:pos x="122464" y="241721"/>
              </a:cxn>
              <a:cxn ang="0">
                <a:pos x="61232" y="179657"/>
              </a:cxn>
              <a:cxn ang="0">
                <a:pos x="91848" y="211234"/>
              </a:cxn>
              <a:cxn ang="0">
                <a:pos x="336777" y="211234"/>
              </a:cxn>
              <a:cxn ang="0">
                <a:pos x="367393" y="179657"/>
              </a:cxn>
              <a:cxn ang="0">
                <a:pos x="61232" y="179657"/>
              </a:cxn>
              <a:cxn ang="0">
                <a:pos x="0" y="118683"/>
              </a:cxn>
              <a:cxn ang="0">
                <a:pos x="30616" y="149170"/>
              </a:cxn>
              <a:cxn ang="0">
                <a:pos x="398009" y="149170"/>
              </a:cxn>
              <a:cxn ang="0">
                <a:pos x="428625" y="118683"/>
              </a:cxn>
              <a:cxn ang="0">
                <a:pos x="0" y="118683"/>
              </a:cxn>
            </a:cxnLst>
            <a:pathLst>
              <a:path w="392" h="347">
                <a:moveTo>
                  <a:pt x="196" y="267"/>
                </a:moveTo>
                <a:cubicBezTo>
                  <a:pt x="174" y="267"/>
                  <a:pt x="156" y="285"/>
                  <a:pt x="156" y="307"/>
                </a:cubicBezTo>
                <a:cubicBezTo>
                  <a:pt x="156" y="329"/>
                  <a:pt x="174" y="347"/>
                  <a:pt x="196" y="347"/>
                </a:cubicBezTo>
                <a:cubicBezTo>
                  <a:pt x="218" y="347"/>
                  <a:pt x="235" y="329"/>
                  <a:pt x="235" y="307"/>
                </a:cubicBezTo>
                <a:cubicBezTo>
                  <a:pt x="235" y="285"/>
                  <a:pt x="218" y="267"/>
                  <a:pt x="196" y="267"/>
                </a:cubicBezTo>
                <a:close/>
                <a:moveTo>
                  <a:pt x="112" y="222"/>
                </a:moveTo>
                <a:cubicBezTo>
                  <a:pt x="140" y="250"/>
                  <a:pt x="140" y="250"/>
                  <a:pt x="140" y="250"/>
                </a:cubicBezTo>
                <a:cubicBezTo>
                  <a:pt x="171" y="219"/>
                  <a:pt x="221" y="219"/>
                  <a:pt x="252" y="250"/>
                </a:cubicBezTo>
                <a:cubicBezTo>
                  <a:pt x="280" y="222"/>
                  <a:pt x="280" y="222"/>
                  <a:pt x="280" y="222"/>
                </a:cubicBezTo>
                <a:cubicBezTo>
                  <a:pt x="233" y="175"/>
                  <a:pt x="158" y="175"/>
                  <a:pt x="112" y="222"/>
                </a:cubicBezTo>
                <a:close/>
                <a:moveTo>
                  <a:pt x="56" y="165"/>
                </a:moveTo>
                <a:cubicBezTo>
                  <a:pt x="84" y="194"/>
                  <a:pt x="84" y="194"/>
                  <a:pt x="84" y="194"/>
                </a:cubicBezTo>
                <a:cubicBezTo>
                  <a:pt x="146" y="131"/>
                  <a:pt x="246" y="131"/>
                  <a:pt x="308" y="194"/>
                </a:cubicBezTo>
                <a:cubicBezTo>
                  <a:pt x="336" y="165"/>
                  <a:pt x="336" y="165"/>
                  <a:pt x="336" y="165"/>
                </a:cubicBezTo>
                <a:cubicBezTo>
                  <a:pt x="258" y="87"/>
                  <a:pt x="133" y="87"/>
                  <a:pt x="56" y="165"/>
                </a:cubicBezTo>
                <a:close/>
                <a:moveTo>
                  <a:pt x="0" y="109"/>
                </a:moveTo>
                <a:cubicBezTo>
                  <a:pt x="28" y="137"/>
                  <a:pt x="28" y="137"/>
                  <a:pt x="28" y="137"/>
                </a:cubicBezTo>
                <a:cubicBezTo>
                  <a:pt x="121" y="43"/>
                  <a:pt x="271" y="43"/>
                  <a:pt x="364" y="137"/>
                </a:cubicBezTo>
                <a:cubicBezTo>
                  <a:pt x="392" y="109"/>
                  <a:pt x="392" y="109"/>
                  <a:pt x="392" y="109"/>
                </a:cubicBezTo>
                <a:cubicBezTo>
                  <a:pt x="284" y="0"/>
                  <a:pt x="108" y="0"/>
                  <a:pt x="0" y="109"/>
                </a:cubicBezTo>
                <a:close/>
              </a:path>
            </a:pathLst>
          </a:custGeom>
          <a:solidFill>
            <a:srgbClr val="FFFFFF">
              <a:alpha val="100000"/>
            </a:srgbClr>
          </a:solidFill>
          <a:ln w="9525">
            <a:noFill/>
          </a:ln>
        </p:spPr>
        <p:txBody>
          <a:bodyPr/>
          <a:p>
            <a:endParaRPr lang="zh-CN" altLang="en-US"/>
          </a:p>
        </p:txBody>
      </p:sp>
      <p:cxnSp>
        <p:nvCxnSpPr>
          <p:cNvPr id="30745" name="Straight Connector 69"/>
          <p:cNvCxnSpPr/>
          <p:nvPr/>
        </p:nvCxnSpPr>
        <p:spPr>
          <a:xfrm>
            <a:off x="7693025" y="1928813"/>
            <a:ext cx="0" cy="3827462"/>
          </a:xfrm>
          <a:prstGeom prst="line">
            <a:avLst/>
          </a:prstGeom>
          <a:ln w="9525" cap="flat" cmpd="sng">
            <a:solidFill>
              <a:srgbClr val="A6A6A6"/>
            </a:solidFill>
            <a:prstDash val="sysDot"/>
            <a:headEnd type="none" w="med" len="med"/>
            <a:tailEnd type="none" w="med" len="med"/>
          </a:ln>
        </p:spPr>
      </p:cxnSp>
      <p:sp>
        <p:nvSpPr>
          <p:cNvPr id="30746" name="Content Placeholder 2"/>
          <p:cNvSpPr txBox="1"/>
          <p:nvPr/>
        </p:nvSpPr>
        <p:spPr>
          <a:xfrm>
            <a:off x="8262938" y="2773363"/>
            <a:ext cx="2874962" cy="2913062"/>
          </a:xfrm>
          <a:prstGeom prst="rect">
            <a:avLst/>
          </a:prstGeom>
          <a:noFill/>
          <a:ln w="9525">
            <a:noFill/>
          </a:ln>
        </p:spPr>
        <p:txBody>
          <a:bodyPr lIns="121682" tIns="60841" rIns="121682" bIns="60841"/>
          <a:p>
            <a:pPr algn="just" eaLnBrk="1" hangingPunct="1">
              <a:spcBef>
                <a:spcPct val="20000"/>
              </a:spcBef>
            </a:pPr>
            <a:r>
              <a:rPr lang="zh-CN" altLang="en-US" sz="16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个性定制服务。专业的团队，完善的售后，热情的服务，科学严谨的逻辑，一丝不苟的工作态度，定能使您的发展如虎添翼！</a:t>
            </a:r>
            <a:endParaRPr lang="zh-CN" altLang="en-US" sz="16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wipe(down)">
                                      <p:cBhvr>
                                        <p:cTn id="7" dur="500"/>
                                        <p:tgtEl>
                                          <p:spTgt spid="3072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727"/>
                                        </p:tgtEl>
                                        <p:attrNameLst>
                                          <p:attrName>style.visibility</p:attrName>
                                        </p:attrNameLst>
                                      </p:cBhvr>
                                      <p:to>
                                        <p:strVal val="visible"/>
                                      </p:to>
                                    </p:set>
                                    <p:animEffect transition="in" filter="wipe(right)">
                                      <p:cBhvr>
                                        <p:cTn id="11" dur="500"/>
                                        <p:tgtEl>
                                          <p:spTgt spid="307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728"/>
                                        </p:tgtEl>
                                        <p:attrNameLst>
                                          <p:attrName>style.visibility</p:attrName>
                                        </p:attrNameLst>
                                      </p:cBhvr>
                                      <p:to>
                                        <p:strVal val="visible"/>
                                      </p:to>
                                    </p:set>
                                    <p:animEffect transition="in" filter="wipe(left)">
                                      <p:cBhvr>
                                        <p:cTn id="15" dur="500"/>
                                        <p:tgtEl>
                                          <p:spTgt spid="3072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731"/>
                                        </p:tgtEl>
                                        <p:attrNameLst>
                                          <p:attrName>style.visibility</p:attrName>
                                        </p:attrNameLst>
                                      </p:cBhvr>
                                      <p:to>
                                        <p:strVal val="visible"/>
                                      </p:to>
                                    </p:set>
                                    <p:animEffect transition="in" filter="wipe(down)">
                                      <p:cBhvr>
                                        <p:cTn id="19" dur="500"/>
                                        <p:tgtEl>
                                          <p:spTgt spid="307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732"/>
                                        </p:tgtEl>
                                        <p:attrNameLst>
                                          <p:attrName>style.visibility</p:attrName>
                                        </p:attrNameLst>
                                      </p:cBhvr>
                                      <p:to>
                                        <p:strVal val="visible"/>
                                      </p:to>
                                    </p:set>
                                    <p:anim calcmode="lin" valueType="num">
                                      <p:cBhvr>
                                        <p:cTn id="23" dur="500" fill="hold"/>
                                        <p:tgtEl>
                                          <p:spTgt spid="30732"/>
                                        </p:tgtEl>
                                        <p:attrNameLst>
                                          <p:attrName>ppt_w</p:attrName>
                                        </p:attrNameLst>
                                      </p:cBhvr>
                                      <p:tavLst>
                                        <p:tav tm="0">
                                          <p:val>
                                            <p:fltVal val="0.000000"/>
                                          </p:val>
                                        </p:tav>
                                        <p:tav tm="100000">
                                          <p:val>
                                            <p:strVal val="#ppt_w"/>
                                          </p:val>
                                        </p:tav>
                                      </p:tavLst>
                                    </p:anim>
                                    <p:anim calcmode="lin" valueType="num">
                                      <p:cBhvr>
                                        <p:cTn id="24" dur="500" fill="hold"/>
                                        <p:tgtEl>
                                          <p:spTgt spid="30732"/>
                                        </p:tgtEl>
                                        <p:attrNameLst>
                                          <p:attrName>ppt_h</p:attrName>
                                        </p:attrNameLst>
                                      </p:cBhvr>
                                      <p:tavLst>
                                        <p:tav tm="0">
                                          <p:val>
                                            <p:fltVal val="0.000000"/>
                                          </p:val>
                                        </p:tav>
                                        <p:tav tm="100000">
                                          <p:val>
                                            <p:strVal val="#ppt_h"/>
                                          </p:val>
                                        </p:tav>
                                      </p:tavLst>
                                    </p:anim>
                                    <p:animEffect transition="in" filter="fade">
                                      <p:cBhvr>
                                        <p:cTn id="25" dur="500"/>
                                        <p:tgtEl>
                                          <p:spTgt spid="30732"/>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0729"/>
                                        </p:tgtEl>
                                        <p:attrNameLst>
                                          <p:attrName>style.visibility</p:attrName>
                                        </p:attrNameLst>
                                      </p:cBhvr>
                                      <p:to>
                                        <p:strVal val="visible"/>
                                      </p:to>
                                    </p:set>
                                    <p:animEffect transition="in" filter="wipe(down)">
                                      <p:cBhvr>
                                        <p:cTn id="29" dur="500"/>
                                        <p:tgtEl>
                                          <p:spTgt spid="3072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0730"/>
                                        </p:tgtEl>
                                        <p:attrNameLst>
                                          <p:attrName>style.visibility</p:attrName>
                                        </p:attrNameLst>
                                      </p:cBhvr>
                                      <p:to>
                                        <p:strVal val="visible"/>
                                      </p:to>
                                    </p:set>
                                    <p:animEffect transition="in" filter="wipe(left)">
                                      <p:cBhvr>
                                        <p:cTn id="33" dur="500"/>
                                        <p:tgtEl>
                                          <p:spTgt spid="30730"/>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30745"/>
                                        </p:tgtEl>
                                        <p:attrNameLst>
                                          <p:attrName>style.visibility</p:attrName>
                                        </p:attrNameLst>
                                      </p:cBhvr>
                                      <p:to>
                                        <p:strVal val="visible"/>
                                      </p:to>
                                    </p:set>
                                    <p:animEffect transition="in" filter="wipe(down)">
                                      <p:cBhvr>
                                        <p:cTn id="37" dur="500"/>
                                        <p:tgtEl>
                                          <p:spTgt spid="3074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0746"/>
                                        </p:tgtEl>
                                        <p:attrNameLst>
                                          <p:attrName>style.visibility</p:attrName>
                                        </p:attrNameLst>
                                      </p:cBhvr>
                                      <p:to>
                                        <p:strVal val="visible"/>
                                      </p:to>
                                    </p:set>
                                    <p:animEffect transition="in" filter="fade">
                                      <p:cBhvr>
                                        <p:cTn id="41" dur="500"/>
                                        <p:tgtEl>
                                          <p:spTgt spid="30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P spid="307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8674" name="组合 45"/>
          <p:cNvGrpSpPr/>
          <p:nvPr/>
        </p:nvGrpSpPr>
        <p:grpSpPr>
          <a:xfrm>
            <a:off x="0" y="292100"/>
            <a:ext cx="12190413" cy="549275"/>
            <a:chOff x="0" y="0"/>
            <a:chExt cx="12190828" cy="548640"/>
          </a:xfrm>
        </p:grpSpPr>
        <p:sp>
          <p:nvSpPr>
            <p:cNvPr id="28720"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28721"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28675"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28676" name="组合 39"/>
          <p:cNvGrpSpPr/>
          <p:nvPr/>
        </p:nvGrpSpPr>
        <p:grpSpPr>
          <a:xfrm>
            <a:off x="642938" y="1595438"/>
            <a:ext cx="4983162" cy="1762125"/>
            <a:chOff x="0" y="0"/>
            <a:chExt cx="4982843" cy="1761541"/>
          </a:xfrm>
        </p:grpSpPr>
        <p:grpSp>
          <p:nvGrpSpPr>
            <p:cNvPr id="28710" name="组合 40"/>
            <p:cNvGrpSpPr/>
            <p:nvPr/>
          </p:nvGrpSpPr>
          <p:grpSpPr>
            <a:xfrm>
              <a:off x="0" y="0"/>
              <a:ext cx="1761541" cy="1761541"/>
              <a:chOff x="0" y="0"/>
              <a:chExt cx="2451032" cy="2451032"/>
            </a:xfrm>
          </p:grpSpPr>
          <p:pic>
            <p:nvPicPr>
              <p:cNvPr id="28718" name="图片 52"/>
              <p:cNvPicPr>
                <a:picLocks noChangeAspect="1"/>
              </p:cNvPicPr>
              <p:nvPr/>
            </p:nvPicPr>
            <p:blipFill>
              <a:blip r:embed="rId2"/>
              <a:srcRect r="7756"/>
              <a:stretch>
                <a:fillRect/>
              </a:stretch>
            </p:blipFill>
            <p:spPr>
              <a:xfrm>
                <a:off x="181551" y="189525"/>
                <a:ext cx="2084294" cy="2093891"/>
              </a:xfrm>
              <a:prstGeom prst="rect">
                <a:avLst/>
              </a:prstGeom>
              <a:noFill/>
              <a:ln w="9525">
                <a:noFill/>
              </a:ln>
            </p:spPr>
          </p:pic>
          <p:sp>
            <p:nvSpPr>
              <p:cNvPr id="28719" name="矩形 53"/>
              <p:cNvSpPr/>
              <p:nvPr/>
            </p:nvSpPr>
            <p:spPr>
              <a:xfrm>
                <a:off x="0" y="0"/>
                <a:ext cx="2451032" cy="2451032"/>
              </a:xfrm>
              <a:prstGeom prst="rect">
                <a:avLst/>
              </a:prstGeom>
              <a:noFill/>
              <a:ln w="12700" cap="flat" cmpd="sng">
                <a:solidFill>
                  <a:srgbClr val="7ACDEF"/>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grpSp>
        <p:grpSp>
          <p:nvGrpSpPr>
            <p:cNvPr id="28711" name="组合 41"/>
            <p:cNvGrpSpPr/>
            <p:nvPr/>
          </p:nvGrpSpPr>
          <p:grpSpPr>
            <a:xfrm>
              <a:off x="2045752" y="71498"/>
              <a:ext cx="2937091" cy="1606902"/>
              <a:chOff x="0" y="0"/>
              <a:chExt cx="2937091" cy="1606902"/>
            </a:xfrm>
          </p:grpSpPr>
          <p:grpSp>
            <p:nvGrpSpPr>
              <p:cNvPr id="28712" name="组合 43"/>
              <p:cNvGrpSpPr/>
              <p:nvPr/>
            </p:nvGrpSpPr>
            <p:grpSpPr>
              <a:xfrm>
                <a:off x="0" y="0"/>
                <a:ext cx="2937091" cy="1178604"/>
                <a:chOff x="0" y="0"/>
                <a:chExt cx="2937091" cy="1178604"/>
              </a:xfrm>
            </p:grpSpPr>
            <p:sp>
              <p:nvSpPr>
                <p:cNvPr id="28716" name="文本框 50"/>
                <p:cNvSpPr txBox="1"/>
                <p:nvPr/>
              </p:nvSpPr>
              <p:spPr>
                <a:xfrm>
                  <a:off x="0" y="0"/>
                  <a:ext cx="1173796" cy="369332"/>
                </a:xfrm>
                <a:prstGeom prst="rect">
                  <a:avLst/>
                </a:prstGeom>
                <a:noFill/>
                <a:ln w="9525">
                  <a:noFill/>
                </a:ln>
              </p:spPr>
              <p:txBody>
                <a:bodyPr>
                  <a:spAutoFit/>
                </a:bodyPr>
                <a:p>
                  <a:pPr eaLnBrk="1" hangingPunct="1"/>
                  <a:r>
                    <a:rPr lang="zh-CN" altLang="en-US" b="1" dirty="0">
                      <a:solidFill>
                        <a:srgbClr val="262626"/>
                      </a:solidFill>
                      <a:latin typeface="微软雅黑" panose="020B0503020204020204" pitchFamily="34" charset="-122"/>
                      <a:ea typeface="微软雅黑" panose="020B0503020204020204" pitchFamily="34" charset="-122"/>
                    </a:rPr>
                    <a:t>您的</a:t>
                  </a:r>
                  <a:r>
                    <a:rPr lang="zh-CN" altLang="en-US" b="1" dirty="0">
                      <a:solidFill>
                        <a:srgbClr val="84CBC5"/>
                      </a:solidFill>
                      <a:latin typeface="微软雅黑" panose="020B0503020204020204" pitchFamily="34" charset="-122"/>
                      <a:ea typeface="微软雅黑" panose="020B0503020204020204" pitchFamily="34" charset="-122"/>
                    </a:rPr>
                    <a:t>姓名</a:t>
                  </a:r>
                  <a:endParaRPr lang="zh-CN" altLang="en-US" b="1" dirty="0">
                    <a:solidFill>
                      <a:srgbClr val="84CBC5"/>
                    </a:solidFill>
                    <a:latin typeface="微软雅黑" panose="020B0503020204020204" pitchFamily="34" charset="-122"/>
                    <a:ea typeface="微软雅黑" panose="020B0503020204020204" pitchFamily="34" charset="-122"/>
                  </a:endParaRPr>
                </a:p>
              </p:txBody>
            </p:sp>
            <p:sp>
              <p:nvSpPr>
                <p:cNvPr id="28717" name="文本框 51"/>
                <p:cNvSpPr txBox="1"/>
                <p:nvPr/>
              </p:nvSpPr>
              <p:spPr>
                <a:xfrm>
                  <a:off x="1" y="439940"/>
                  <a:ext cx="2937090" cy="738664"/>
                </a:xfrm>
                <a:prstGeom prst="rect">
                  <a:avLst/>
                </a:prstGeom>
                <a:noFill/>
                <a:ln w="9525">
                  <a:noFill/>
                </a:ln>
              </p:spPr>
              <p:txBody>
                <a:bodyPr>
                  <a:spAutoFit/>
                </a:bodyPr>
                <a:p>
                  <a:pPr algn="just"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grpSp>
          <p:sp>
            <p:nvSpPr>
              <p:cNvPr id="28713" name="正五边形 46"/>
              <p:cNvSpPr/>
              <p:nvPr/>
            </p:nvSpPr>
            <p:spPr>
              <a:xfrm>
                <a:off x="91255" y="1313654"/>
                <a:ext cx="307910" cy="293248"/>
              </a:xfrm>
              <a:prstGeom prst="pentagon">
                <a:avLst/>
              </a:prstGeom>
              <a:solidFill>
                <a:srgbClr val="84CBC5"/>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714" name="正五边形 48"/>
              <p:cNvSpPr/>
              <p:nvPr/>
            </p:nvSpPr>
            <p:spPr>
              <a:xfrm>
                <a:off x="586898" y="1313654"/>
                <a:ext cx="307910" cy="293248"/>
              </a:xfrm>
              <a:prstGeom prst="pentagon">
                <a:avLst/>
              </a:prstGeom>
              <a:solidFill>
                <a:srgbClr val="84CBC5"/>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715" name="正五边形 49"/>
              <p:cNvSpPr/>
              <p:nvPr/>
            </p:nvSpPr>
            <p:spPr>
              <a:xfrm>
                <a:off x="1082541" y="1313654"/>
                <a:ext cx="307910" cy="293248"/>
              </a:xfrm>
              <a:prstGeom prst="pentagon">
                <a:avLst/>
              </a:prstGeom>
              <a:solidFill>
                <a:srgbClr val="84CBC5"/>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grpSp>
        <p:nvGrpSpPr>
          <p:cNvPr id="28677" name="组合 54"/>
          <p:cNvGrpSpPr/>
          <p:nvPr/>
        </p:nvGrpSpPr>
        <p:grpSpPr>
          <a:xfrm>
            <a:off x="6457950" y="1595438"/>
            <a:ext cx="4897438" cy="1762125"/>
            <a:chOff x="0" y="0"/>
            <a:chExt cx="4897747" cy="1761541"/>
          </a:xfrm>
        </p:grpSpPr>
        <p:pic>
          <p:nvPicPr>
            <p:cNvPr id="28700" name="图片 55"/>
            <p:cNvPicPr>
              <a:picLocks noChangeAspect="1"/>
            </p:cNvPicPr>
            <p:nvPr/>
          </p:nvPicPr>
          <p:blipFill>
            <a:blip r:embed="rId3"/>
            <a:srcRect r="10765"/>
            <a:stretch>
              <a:fillRect/>
            </a:stretch>
          </p:blipFill>
          <p:spPr>
            <a:xfrm>
              <a:off x="130480" y="136210"/>
              <a:ext cx="1497969" cy="1504866"/>
            </a:xfrm>
            <a:prstGeom prst="rect">
              <a:avLst/>
            </a:prstGeom>
            <a:noFill/>
            <a:ln w="9525">
              <a:noFill/>
            </a:ln>
          </p:spPr>
        </p:pic>
        <p:grpSp>
          <p:nvGrpSpPr>
            <p:cNvPr id="28701" name="组合 56"/>
            <p:cNvGrpSpPr/>
            <p:nvPr/>
          </p:nvGrpSpPr>
          <p:grpSpPr>
            <a:xfrm>
              <a:off x="0" y="0"/>
              <a:ext cx="4897747" cy="1761541"/>
              <a:chOff x="0" y="0"/>
              <a:chExt cx="4897747" cy="1761541"/>
            </a:xfrm>
          </p:grpSpPr>
          <p:sp>
            <p:nvSpPr>
              <p:cNvPr id="28702" name="矩形 57"/>
              <p:cNvSpPr/>
              <p:nvPr/>
            </p:nvSpPr>
            <p:spPr>
              <a:xfrm>
                <a:off x="0" y="0"/>
                <a:ext cx="1761541" cy="1761541"/>
              </a:xfrm>
              <a:prstGeom prst="rect">
                <a:avLst/>
              </a:prstGeom>
              <a:noFill/>
              <a:ln w="12700" cap="flat" cmpd="sng">
                <a:solidFill>
                  <a:srgbClr val="7ACDEF"/>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28703" name="组合 58"/>
              <p:cNvGrpSpPr/>
              <p:nvPr/>
            </p:nvGrpSpPr>
            <p:grpSpPr>
              <a:xfrm>
                <a:off x="2045752" y="71498"/>
                <a:ext cx="2851995" cy="1606902"/>
                <a:chOff x="0" y="0"/>
                <a:chExt cx="2851995" cy="1606902"/>
              </a:xfrm>
            </p:grpSpPr>
            <p:grpSp>
              <p:nvGrpSpPr>
                <p:cNvPr id="28704" name="组合 59"/>
                <p:cNvGrpSpPr/>
                <p:nvPr/>
              </p:nvGrpSpPr>
              <p:grpSpPr>
                <a:xfrm>
                  <a:off x="0" y="0"/>
                  <a:ext cx="2851995" cy="1178604"/>
                  <a:chOff x="0" y="0"/>
                  <a:chExt cx="2851995" cy="1178604"/>
                </a:xfrm>
              </p:grpSpPr>
              <p:sp>
                <p:nvSpPr>
                  <p:cNvPr id="28708" name="文本框 63"/>
                  <p:cNvSpPr txBox="1"/>
                  <p:nvPr/>
                </p:nvSpPr>
                <p:spPr>
                  <a:xfrm>
                    <a:off x="0" y="0"/>
                    <a:ext cx="1173796" cy="369332"/>
                  </a:xfrm>
                  <a:prstGeom prst="rect">
                    <a:avLst/>
                  </a:prstGeom>
                  <a:noFill/>
                  <a:ln w="9525">
                    <a:noFill/>
                  </a:ln>
                </p:spPr>
                <p:txBody>
                  <a:bodyPr>
                    <a:spAutoFit/>
                  </a:bodyPr>
                  <a:p>
                    <a:pPr eaLnBrk="1" hangingPunct="1"/>
                    <a:r>
                      <a:rPr lang="zh-CN" altLang="en-US" b="1" dirty="0">
                        <a:solidFill>
                          <a:srgbClr val="262626"/>
                        </a:solidFill>
                        <a:latin typeface="微软雅黑" panose="020B0503020204020204" pitchFamily="34" charset="-122"/>
                        <a:ea typeface="微软雅黑" panose="020B0503020204020204" pitchFamily="34" charset="-122"/>
                      </a:rPr>
                      <a:t>您的</a:t>
                    </a:r>
                    <a:r>
                      <a:rPr lang="zh-CN" altLang="en-US" b="1" dirty="0">
                        <a:solidFill>
                          <a:srgbClr val="F47264"/>
                        </a:solidFill>
                        <a:latin typeface="微软雅黑" panose="020B0503020204020204" pitchFamily="34" charset="-122"/>
                        <a:ea typeface="微软雅黑" panose="020B0503020204020204" pitchFamily="34" charset="-122"/>
                      </a:rPr>
                      <a:t>姓名</a:t>
                    </a:r>
                    <a:endParaRPr lang="zh-CN" altLang="en-US" b="1" dirty="0">
                      <a:solidFill>
                        <a:srgbClr val="F47264"/>
                      </a:solidFill>
                      <a:latin typeface="微软雅黑" panose="020B0503020204020204" pitchFamily="34" charset="-122"/>
                      <a:ea typeface="微软雅黑" panose="020B0503020204020204" pitchFamily="34" charset="-122"/>
                    </a:endParaRPr>
                  </a:p>
                </p:txBody>
              </p:sp>
              <p:sp>
                <p:nvSpPr>
                  <p:cNvPr id="28709" name="文本框 64"/>
                  <p:cNvSpPr txBox="1"/>
                  <p:nvPr/>
                </p:nvSpPr>
                <p:spPr>
                  <a:xfrm>
                    <a:off x="1" y="439940"/>
                    <a:ext cx="2851994" cy="738664"/>
                  </a:xfrm>
                  <a:prstGeom prst="rect">
                    <a:avLst/>
                  </a:prstGeom>
                  <a:noFill/>
                  <a:ln w="9525">
                    <a:noFill/>
                  </a:ln>
                </p:spPr>
                <p:txBody>
                  <a:bodyPr>
                    <a:spAutoFit/>
                  </a:bodyPr>
                  <a:p>
                    <a:pPr algn="just"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grpSp>
            <p:sp>
              <p:nvSpPr>
                <p:cNvPr id="28705" name="正五边形 60"/>
                <p:cNvSpPr/>
                <p:nvPr/>
              </p:nvSpPr>
              <p:spPr>
                <a:xfrm>
                  <a:off x="91255" y="1313654"/>
                  <a:ext cx="307910" cy="293248"/>
                </a:xfrm>
                <a:prstGeom prst="pentagon">
                  <a:avLst/>
                </a:prstGeom>
                <a:solidFill>
                  <a:srgbClr val="F472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706" name="正五边形 61"/>
                <p:cNvSpPr/>
                <p:nvPr/>
              </p:nvSpPr>
              <p:spPr>
                <a:xfrm>
                  <a:off x="586898" y="1313654"/>
                  <a:ext cx="307910" cy="293248"/>
                </a:xfrm>
                <a:prstGeom prst="pentagon">
                  <a:avLst/>
                </a:prstGeom>
                <a:solidFill>
                  <a:srgbClr val="F472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707" name="正五边形 62"/>
                <p:cNvSpPr/>
                <p:nvPr/>
              </p:nvSpPr>
              <p:spPr>
                <a:xfrm>
                  <a:off x="1082541" y="1313654"/>
                  <a:ext cx="307910" cy="293248"/>
                </a:xfrm>
                <a:prstGeom prst="pentagon">
                  <a:avLst/>
                </a:prstGeom>
                <a:solidFill>
                  <a:srgbClr val="F472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grpSp>
      <p:grpSp>
        <p:nvGrpSpPr>
          <p:cNvPr id="28678" name="组合 65"/>
          <p:cNvGrpSpPr/>
          <p:nvPr/>
        </p:nvGrpSpPr>
        <p:grpSpPr>
          <a:xfrm>
            <a:off x="642938" y="4260850"/>
            <a:ext cx="4983162" cy="1762125"/>
            <a:chOff x="0" y="0"/>
            <a:chExt cx="4982843" cy="1761541"/>
          </a:xfrm>
        </p:grpSpPr>
        <p:pic>
          <p:nvPicPr>
            <p:cNvPr id="28690" name="图片 66"/>
            <p:cNvPicPr>
              <a:picLocks noChangeAspect="1"/>
            </p:cNvPicPr>
            <p:nvPr/>
          </p:nvPicPr>
          <p:blipFill>
            <a:blip r:embed="rId4"/>
            <a:stretch>
              <a:fillRect/>
            </a:stretch>
          </p:blipFill>
          <p:spPr>
            <a:xfrm>
              <a:off x="135112" y="136210"/>
              <a:ext cx="1500504" cy="1504866"/>
            </a:xfrm>
            <a:prstGeom prst="rect">
              <a:avLst/>
            </a:prstGeom>
            <a:noFill/>
            <a:ln w="9525">
              <a:noFill/>
            </a:ln>
          </p:spPr>
        </p:pic>
        <p:grpSp>
          <p:nvGrpSpPr>
            <p:cNvPr id="28691" name="组合 67"/>
            <p:cNvGrpSpPr/>
            <p:nvPr/>
          </p:nvGrpSpPr>
          <p:grpSpPr>
            <a:xfrm>
              <a:off x="0" y="0"/>
              <a:ext cx="4982843" cy="1761541"/>
              <a:chOff x="0" y="0"/>
              <a:chExt cx="4982843" cy="1761541"/>
            </a:xfrm>
          </p:grpSpPr>
          <p:sp>
            <p:nvSpPr>
              <p:cNvPr id="28692" name="矩形 68"/>
              <p:cNvSpPr/>
              <p:nvPr/>
            </p:nvSpPr>
            <p:spPr>
              <a:xfrm>
                <a:off x="0" y="0"/>
                <a:ext cx="1761541" cy="1761541"/>
              </a:xfrm>
              <a:prstGeom prst="rect">
                <a:avLst/>
              </a:prstGeom>
              <a:noFill/>
              <a:ln w="12700" cap="flat" cmpd="sng">
                <a:solidFill>
                  <a:srgbClr val="7ACDEF"/>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28693" name="组合 69"/>
              <p:cNvGrpSpPr/>
              <p:nvPr/>
            </p:nvGrpSpPr>
            <p:grpSpPr>
              <a:xfrm>
                <a:off x="2045752" y="71498"/>
                <a:ext cx="2937091" cy="1606902"/>
                <a:chOff x="0" y="0"/>
                <a:chExt cx="2937091" cy="1606902"/>
              </a:xfrm>
            </p:grpSpPr>
            <p:grpSp>
              <p:nvGrpSpPr>
                <p:cNvPr id="28694" name="组合 70"/>
                <p:cNvGrpSpPr/>
                <p:nvPr/>
              </p:nvGrpSpPr>
              <p:grpSpPr>
                <a:xfrm>
                  <a:off x="0" y="0"/>
                  <a:ext cx="2937091" cy="1178604"/>
                  <a:chOff x="0" y="0"/>
                  <a:chExt cx="2937091" cy="1178604"/>
                </a:xfrm>
              </p:grpSpPr>
              <p:sp>
                <p:nvSpPr>
                  <p:cNvPr id="28698" name="文本框 74"/>
                  <p:cNvSpPr txBox="1"/>
                  <p:nvPr/>
                </p:nvSpPr>
                <p:spPr>
                  <a:xfrm>
                    <a:off x="0" y="0"/>
                    <a:ext cx="1173796" cy="369332"/>
                  </a:xfrm>
                  <a:prstGeom prst="rect">
                    <a:avLst/>
                  </a:prstGeom>
                  <a:noFill/>
                  <a:ln w="9525">
                    <a:noFill/>
                  </a:ln>
                </p:spPr>
                <p:txBody>
                  <a:bodyPr>
                    <a:spAutoFit/>
                  </a:bodyPr>
                  <a:p>
                    <a:pPr eaLnBrk="1" hangingPunct="1"/>
                    <a:r>
                      <a:rPr lang="zh-CN" altLang="en-US" b="1" dirty="0">
                        <a:solidFill>
                          <a:srgbClr val="262626"/>
                        </a:solidFill>
                        <a:latin typeface="微软雅黑" panose="020B0503020204020204" pitchFamily="34" charset="-122"/>
                        <a:ea typeface="微软雅黑" panose="020B0503020204020204" pitchFamily="34" charset="-122"/>
                      </a:rPr>
                      <a:t>您的</a:t>
                    </a:r>
                    <a:r>
                      <a:rPr lang="zh-CN" altLang="en-US" b="1" dirty="0">
                        <a:solidFill>
                          <a:srgbClr val="F8D35E"/>
                        </a:solidFill>
                        <a:latin typeface="微软雅黑" panose="020B0503020204020204" pitchFamily="34" charset="-122"/>
                        <a:ea typeface="微软雅黑" panose="020B0503020204020204" pitchFamily="34" charset="-122"/>
                      </a:rPr>
                      <a:t>姓名</a:t>
                    </a:r>
                    <a:endParaRPr lang="zh-CN" altLang="en-US" b="1" dirty="0">
                      <a:solidFill>
                        <a:srgbClr val="F8D35E"/>
                      </a:solidFill>
                      <a:latin typeface="微软雅黑" panose="020B0503020204020204" pitchFamily="34" charset="-122"/>
                      <a:ea typeface="微软雅黑" panose="020B0503020204020204" pitchFamily="34" charset="-122"/>
                    </a:endParaRPr>
                  </a:p>
                </p:txBody>
              </p:sp>
              <p:sp>
                <p:nvSpPr>
                  <p:cNvPr id="28699" name="文本框 75"/>
                  <p:cNvSpPr txBox="1"/>
                  <p:nvPr/>
                </p:nvSpPr>
                <p:spPr>
                  <a:xfrm>
                    <a:off x="1" y="439940"/>
                    <a:ext cx="2937090" cy="738664"/>
                  </a:xfrm>
                  <a:prstGeom prst="rect">
                    <a:avLst/>
                  </a:prstGeom>
                  <a:noFill/>
                  <a:ln w="9525">
                    <a:noFill/>
                  </a:ln>
                </p:spPr>
                <p:txBody>
                  <a:bodyPr>
                    <a:spAutoFit/>
                  </a:bodyPr>
                  <a:p>
                    <a:pPr algn="just"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grpSp>
            <p:sp>
              <p:nvSpPr>
                <p:cNvPr id="28695" name="正五边形 71"/>
                <p:cNvSpPr/>
                <p:nvPr/>
              </p:nvSpPr>
              <p:spPr>
                <a:xfrm>
                  <a:off x="91255" y="1313654"/>
                  <a:ext cx="307910" cy="293248"/>
                </a:xfrm>
                <a:prstGeom prst="pentagon">
                  <a:avLst/>
                </a:prstGeom>
                <a:solidFill>
                  <a:srgbClr val="F8D35E"/>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696" name="正五边形 72"/>
                <p:cNvSpPr/>
                <p:nvPr/>
              </p:nvSpPr>
              <p:spPr>
                <a:xfrm>
                  <a:off x="586898" y="1313654"/>
                  <a:ext cx="307910" cy="293248"/>
                </a:xfrm>
                <a:prstGeom prst="pentagon">
                  <a:avLst/>
                </a:prstGeom>
                <a:solidFill>
                  <a:srgbClr val="F8D35E"/>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697" name="正五边形 73"/>
                <p:cNvSpPr/>
                <p:nvPr/>
              </p:nvSpPr>
              <p:spPr>
                <a:xfrm>
                  <a:off x="1082541" y="1313654"/>
                  <a:ext cx="307910" cy="293248"/>
                </a:xfrm>
                <a:prstGeom prst="pentagon">
                  <a:avLst/>
                </a:prstGeom>
                <a:solidFill>
                  <a:srgbClr val="F8D35E"/>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grpSp>
      <p:grpSp>
        <p:nvGrpSpPr>
          <p:cNvPr id="28679" name="组合 76"/>
          <p:cNvGrpSpPr/>
          <p:nvPr/>
        </p:nvGrpSpPr>
        <p:grpSpPr>
          <a:xfrm>
            <a:off x="6457950" y="4260850"/>
            <a:ext cx="4897438" cy="1762125"/>
            <a:chOff x="0" y="0"/>
            <a:chExt cx="4897747" cy="1761541"/>
          </a:xfrm>
        </p:grpSpPr>
        <p:pic>
          <p:nvPicPr>
            <p:cNvPr id="28680" name="图片 77"/>
            <p:cNvPicPr>
              <a:picLocks noChangeAspect="1"/>
            </p:cNvPicPr>
            <p:nvPr/>
          </p:nvPicPr>
          <p:blipFill>
            <a:blip r:embed="rId5"/>
            <a:srcRect r="6535"/>
            <a:stretch>
              <a:fillRect/>
            </a:stretch>
          </p:blipFill>
          <p:spPr>
            <a:xfrm>
              <a:off x="130480" y="126879"/>
              <a:ext cx="1497969" cy="1524542"/>
            </a:xfrm>
            <a:prstGeom prst="rect">
              <a:avLst/>
            </a:prstGeom>
            <a:noFill/>
            <a:ln w="9525">
              <a:noFill/>
            </a:ln>
          </p:spPr>
        </p:pic>
        <p:grpSp>
          <p:nvGrpSpPr>
            <p:cNvPr id="28681" name="组合 78"/>
            <p:cNvGrpSpPr/>
            <p:nvPr/>
          </p:nvGrpSpPr>
          <p:grpSpPr>
            <a:xfrm>
              <a:off x="0" y="0"/>
              <a:ext cx="4897747" cy="1761541"/>
              <a:chOff x="0" y="0"/>
              <a:chExt cx="4897747" cy="1761541"/>
            </a:xfrm>
          </p:grpSpPr>
          <p:sp>
            <p:nvSpPr>
              <p:cNvPr id="28682" name="矩形 79"/>
              <p:cNvSpPr/>
              <p:nvPr/>
            </p:nvSpPr>
            <p:spPr>
              <a:xfrm>
                <a:off x="0" y="0"/>
                <a:ext cx="1761541" cy="1761541"/>
              </a:xfrm>
              <a:prstGeom prst="rect">
                <a:avLst/>
              </a:prstGeom>
              <a:noFill/>
              <a:ln w="12700" cap="flat" cmpd="sng">
                <a:solidFill>
                  <a:srgbClr val="7ACDEF"/>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28683" name="组合 80"/>
              <p:cNvGrpSpPr/>
              <p:nvPr/>
            </p:nvGrpSpPr>
            <p:grpSpPr>
              <a:xfrm>
                <a:off x="2045752" y="71498"/>
                <a:ext cx="2851995" cy="1606902"/>
                <a:chOff x="0" y="0"/>
                <a:chExt cx="2851995" cy="1606902"/>
              </a:xfrm>
            </p:grpSpPr>
            <p:grpSp>
              <p:nvGrpSpPr>
                <p:cNvPr id="28684" name="组合 81"/>
                <p:cNvGrpSpPr/>
                <p:nvPr/>
              </p:nvGrpSpPr>
              <p:grpSpPr>
                <a:xfrm>
                  <a:off x="0" y="0"/>
                  <a:ext cx="2851995" cy="1178604"/>
                  <a:chOff x="0" y="0"/>
                  <a:chExt cx="2851995" cy="1178604"/>
                </a:xfrm>
              </p:grpSpPr>
              <p:sp>
                <p:nvSpPr>
                  <p:cNvPr id="28688" name="文本框 85"/>
                  <p:cNvSpPr txBox="1"/>
                  <p:nvPr/>
                </p:nvSpPr>
                <p:spPr>
                  <a:xfrm>
                    <a:off x="0" y="0"/>
                    <a:ext cx="1173796" cy="369332"/>
                  </a:xfrm>
                  <a:prstGeom prst="rect">
                    <a:avLst/>
                  </a:prstGeom>
                  <a:noFill/>
                  <a:ln w="9525">
                    <a:noFill/>
                  </a:ln>
                </p:spPr>
                <p:txBody>
                  <a:bodyPr>
                    <a:spAutoFit/>
                  </a:bodyPr>
                  <a:p>
                    <a:pPr eaLnBrk="1" hangingPunct="1"/>
                    <a:r>
                      <a:rPr lang="zh-CN" altLang="en-US" b="1" dirty="0">
                        <a:solidFill>
                          <a:srgbClr val="262626"/>
                        </a:solidFill>
                        <a:latin typeface="微软雅黑" panose="020B0503020204020204" pitchFamily="34" charset="-122"/>
                        <a:ea typeface="微软雅黑" panose="020B0503020204020204" pitchFamily="34" charset="-122"/>
                      </a:rPr>
                      <a:t>您的</a:t>
                    </a:r>
                    <a:r>
                      <a:rPr lang="zh-CN" altLang="en-US" b="1" dirty="0">
                        <a:solidFill>
                          <a:srgbClr val="7CC8EC"/>
                        </a:solidFill>
                        <a:latin typeface="微软雅黑" panose="020B0503020204020204" pitchFamily="34" charset="-122"/>
                        <a:ea typeface="微软雅黑" panose="020B0503020204020204" pitchFamily="34" charset="-122"/>
                      </a:rPr>
                      <a:t>姓名</a:t>
                    </a:r>
                    <a:endParaRPr lang="zh-CN" altLang="en-US" b="1" dirty="0">
                      <a:solidFill>
                        <a:srgbClr val="7CC8EC"/>
                      </a:solidFill>
                      <a:latin typeface="微软雅黑" panose="020B0503020204020204" pitchFamily="34" charset="-122"/>
                      <a:ea typeface="微软雅黑" panose="020B0503020204020204" pitchFamily="34" charset="-122"/>
                    </a:endParaRPr>
                  </a:p>
                </p:txBody>
              </p:sp>
              <p:sp>
                <p:nvSpPr>
                  <p:cNvPr id="28689" name="文本框 86"/>
                  <p:cNvSpPr txBox="1"/>
                  <p:nvPr/>
                </p:nvSpPr>
                <p:spPr>
                  <a:xfrm>
                    <a:off x="1" y="439940"/>
                    <a:ext cx="2851994" cy="738664"/>
                  </a:xfrm>
                  <a:prstGeom prst="rect">
                    <a:avLst/>
                  </a:prstGeom>
                  <a:noFill/>
                  <a:ln w="9525">
                    <a:noFill/>
                  </a:ln>
                </p:spPr>
                <p:txBody>
                  <a:bodyPr>
                    <a:spAutoFit/>
                  </a:bodyPr>
                  <a:p>
                    <a:pPr algn="just"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grpSp>
            <p:sp>
              <p:nvSpPr>
                <p:cNvPr id="28685" name="正五边形 82"/>
                <p:cNvSpPr/>
                <p:nvPr/>
              </p:nvSpPr>
              <p:spPr>
                <a:xfrm>
                  <a:off x="91255" y="1313654"/>
                  <a:ext cx="307910" cy="293248"/>
                </a:xfrm>
                <a:prstGeom prst="pentagon">
                  <a:avLst/>
                </a:prstGeom>
                <a:solidFill>
                  <a:srgbClr val="7ACDEF"/>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686" name="正五边形 83"/>
                <p:cNvSpPr/>
                <p:nvPr/>
              </p:nvSpPr>
              <p:spPr>
                <a:xfrm>
                  <a:off x="586898" y="1313654"/>
                  <a:ext cx="307910" cy="293248"/>
                </a:xfrm>
                <a:prstGeom prst="pentagon">
                  <a:avLst/>
                </a:prstGeom>
                <a:solidFill>
                  <a:srgbClr val="7ACDEF"/>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8687" name="正五边形 84"/>
                <p:cNvSpPr/>
                <p:nvPr/>
              </p:nvSpPr>
              <p:spPr>
                <a:xfrm>
                  <a:off x="1082541" y="1313654"/>
                  <a:ext cx="307910" cy="293248"/>
                </a:xfrm>
                <a:prstGeom prst="pentagon">
                  <a:avLst/>
                </a:prstGeom>
                <a:solidFill>
                  <a:srgbClr val="7ACDEF"/>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29698" name="组合 60"/>
          <p:cNvGrpSpPr/>
          <p:nvPr/>
        </p:nvGrpSpPr>
        <p:grpSpPr>
          <a:xfrm>
            <a:off x="895350" y="1776413"/>
            <a:ext cx="3136900" cy="3108325"/>
            <a:chOff x="0" y="0"/>
            <a:chExt cx="3136392" cy="3108960"/>
          </a:xfrm>
        </p:grpSpPr>
        <p:grpSp>
          <p:nvGrpSpPr>
            <p:cNvPr id="29741" name="组合 11"/>
            <p:cNvGrpSpPr/>
            <p:nvPr/>
          </p:nvGrpSpPr>
          <p:grpSpPr>
            <a:xfrm>
              <a:off x="0" y="0"/>
              <a:ext cx="3136392" cy="3108960"/>
              <a:chOff x="0" y="0"/>
              <a:chExt cx="3136392" cy="3108960"/>
            </a:xfrm>
          </p:grpSpPr>
          <p:sp>
            <p:nvSpPr>
              <p:cNvPr id="29784" name="椭圆 3"/>
              <p:cNvSpPr/>
              <p:nvPr/>
            </p:nvSpPr>
            <p:spPr>
              <a:xfrm>
                <a:off x="182880" y="164592"/>
                <a:ext cx="2770632" cy="2770632"/>
              </a:xfrm>
              <a:prstGeom prst="ellipse">
                <a:avLst/>
              </a:prstGeom>
              <a:noFill/>
              <a:ln w="12700" cap="flat" cmpd="sng">
                <a:solidFill>
                  <a:srgbClr val="404040"/>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29785" name="直接连接符 5"/>
              <p:cNvCxnSpPr/>
              <p:nvPr/>
            </p:nvCxnSpPr>
            <p:spPr>
              <a:xfrm>
                <a:off x="1554480" y="0"/>
                <a:ext cx="0" cy="356616"/>
              </a:xfrm>
              <a:prstGeom prst="line">
                <a:avLst/>
              </a:prstGeom>
              <a:ln w="6350" cap="flat" cmpd="sng">
                <a:solidFill>
                  <a:srgbClr val="404040"/>
                </a:solidFill>
                <a:prstDash val="solid"/>
                <a:headEnd type="none" w="med" len="med"/>
                <a:tailEnd type="none" w="med" len="med"/>
              </a:ln>
            </p:spPr>
          </p:cxnSp>
          <p:cxnSp>
            <p:nvCxnSpPr>
              <p:cNvPr id="29786" name="直接连接符 8"/>
              <p:cNvCxnSpPr/>
              <p:nvPr/>
            </p:nvCxnSpPr>
            <p:spPr>
              <a:xfrm>
                <a:off x="2798064" y="1554480"/>
                <a:ext cx="338328" cy="0"/>
              </a:xfrm>
              <a:prstGeom prst="line">
                <a:avLst/>
              </a:prstGeom>
              <a:ln w="6350" cap="flat" cmpd="sng">
                <a:solidFill>
                  <a:srgbClr val="404040"/>
                </a:solidFill>
                <a:prstDash val="solid"/>
                <a:headEnd type="none" w="med" len="med"/>
                <a:tailEnd type="none" w="med" len="med"/>
              </a:ln>
            </p:spPr>
          </p:cxnSp>
          <p:cxnSp>
            <p:nvCxnSpPr>
              <p:cNvPr id="29787" name="直接连接符 9"/>
              <p:cNvCxnSpPr/>
              <p:nvPr/>
            </p:nvCxnSpPr>
            <p:spPr>
              <a:xfrm>
                <a:off x="1551432" y="2752344"/>
                <a:ext cx="0" cy="356616"/>
              </a:xfrm>
              <a:prstGeom prst="line">
                <a:avLst/>
              </a:prstGeom>
              <a:ln w="6350" cap="flat" cmpd="sng">
                <a:solidFill>
                  <a:srgbClr val="404040"/>
                </a:solidFill>
                <a:prstDash val="solid"/>
                <a:headEnd type="none" w="med" len="med"/>
                <a:tailEnd type="none" w="med" len="med"/>
              </a:ln>
            </p:spPr>
          </p:cxnSp>
          <p:cxnSp>
            <p:nvCxnSpPr>
              <p:cNvPr id="29788" name="直接连接符 10"/>
              <p:cNvCxnSpPr/>
              <p:nvPr/>
            </p:nvCxnSpPr>
            <p:spPr>
              <a:xfrm>
                <a:off x="0" y="1549908"/>
                <a:ext cx="338328" cy="0"/>
              </a:xfrm>
              <a:prstGeom prst="line">
                <a:avLst/>
              </a:prstGeom>
              <a:ln w="6350" cap="flat" cmpd="sng">
                <a:solidFill>
                  <a:srgbClr val="404040"/>
                </a:solidFill>
                <a:prstDash val="solid"/>
                <a:headEnd type="none" w="med" len="med"/>
                <a:tailEnd type="none" w="med" len="med"/>
              </a:ln>
            </p:spPr>
          </p:cxnSp>
        </p:grpSp>
        <p:grpSp>
          <p:nvGrpSpPr>
            <p:cNvPr id="29742" name="组合 12"/>
            <p:cNvGrpSpPr/>
            <p:nvPr/>
          </p:nvGrpSpPr>
          <p:grpSpPr>
            <a:xfrm flipH="1">
              <a:off x="892961" y="1033272"/>
              <a:ext cx="1467285" cy="851361"/>
              <a:chOff x="0" y="0"/>
              <a:chExt cx="5212055" cy="3024188"/>
            </a:xfrm>
          </p:grpSpPr>
          <p:sp>
            <p:nvSpPr>
              <p:cNvPr id="29743" name="Freeform 101"/>
              <p:cNvSpPr/>
              <p:nvPr/>
            </p:nvSpPr>
            <p:spPr>
              <a:xfrm>
                <a:off x="4216400" y="1936750"/>
                <a:ext cx="130175" cy="593725"/>
              </a:xfrm>
              <a:custGeom>
                <a:avLst/>
                <a:gdLst/>
                <a:ahLst/>
                <a:cxnLst>
                  <a:cxn ang="0">
                    <a:pos x="130175" y="568188"/>
                  </a:cxn>
                  <a:cxn ang="0">
                    <a:pos x="63500" y="593725"/>
                  </a:cxn>
                  <a:cxn ang="0">
                    <a:pos x="0" y="568188"/>
                  </a:cxn>
                  <a:cxn ang="0">
                    <a:pos x="0" y="25537"/>
                  </a:cxn>
                  <a:cxn ang="0">
                    <a:pos x="63500" y="0"/>
                  </a:cxn>
                  <a:cxn ang="0">
                    <a:pos x="130175" y="25537"/>
                  </a:cxn>
                  <a:cxn ang="0">
                    <a:pos x="130175" y="568188"/>
                  </a:cxn>
                </a:cxnLst>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alpha val="100000"/>
                </a:srgbClr>
              </a:solidFill>
              <a:ln w="9525">
                <a:noFill/>
              </a:ln>
            </p:spPr>
            <p:txBody>
              <a:bodyPr/>
              <a:p>
                <a:endParaRPr lang="zh-CN" altLang="en-US"/>
              </a:p>
            </p:txBody>
          </p:sp>
          <p:sp>
            <p:nvSpPr>
              <p:cNvPr id="29744" name="Freeform 105"/>
              <p:cNvSpPr/>
              <p:nvPr/>
            </p:nvSpPr>
            <p:spPr>
              <a:xfrm>
                <a:off x="2547938" y="0"/>
                <a:ext cx="103188" cy="461963"/>
              </a:xfrm>
              <a:custGeom>
                <a:avLst/>
                <a:gdLst/>
                <a:ahLst/>
                <a:cxnLst>
                  <a:cxn ang="0">
                    <a:pos x="0" y="50975"/>
                  </a:cxn>
                  <a:cxn ang="0">
                    <a:pos x="0" y="410988"/>
                  </a:cxn>
                  <a:cxn ang="0">
                    <a:pos x="51594" y="461963"/>
                  </a:cxn>
                  <a:cxn ang="0">
                    <a:pos x="103188" y="410988"/>
                  </a:cxn>
                  <a:cxn ang="0">
                    <a:pos x="103188" y="50975"/>
                  </a:cxn>
                  <a:cxn ang="0">
                    <a:pos x="51594" y="0"/>
                  </a:cxn>
                  <a:cxn ang="0">
                    <a:pos x="0" y="50975"/>
                  </a:cxn>
                </a:cxnLst>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alpha val="100000"/>
                </a:srgbClr>
              </a:solidFill>
              <a:ln w="9525">
                <a:noFill/>
              </a:ln>
            </p:spPr>
            <p:txBody>
              <a:bodyPr/>
              <a:p>
                <a:endParaRPr lang="zh-CN" altLang="en-US"/>
              </a:p>
            </p:txBody>
          </p:sp>
          <p:sp>
            <p:nvSpPr>
              <p:cNvPr id="29745" name="Freeform 106"/>
              <p:cNvSpPr/>
              <p:nvPr/>
            </p:nvSpPr>
            <p:spPr>
              <a:xfrm>
                <a:off x="3522663"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29746" name="Freeform 107"/>
              <p:cNvSpPr/>
              <p:nvPr/>
            </p:nvSpPr>
            <p:spPr>
              <a:xfrm>
                <a:off x="4492625"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29747" name="Rectangle 108"/>
              <p:cNvSpPr/>
              <p:nvPr/>
            </p:nvSpPr>
            <p:spPr>
              <a:xfrm>
                <a:off x="2600325" y="107950"/>
                <a:ext cx="1943100" cy="76200"/>
              </a:xfrm>
              <a:prstGeom prst="rect">
                <a:avLst/>
              </a:prstGeom>
              <a:solidFill>
                <a:srgbClr val="7575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48" name="Freeform 109"/>
              <p:cNvSpPr/>
              <p:nvPr/>
            </p:nvSpPr>
            <p:spPr>
              <a:xfrm>
                <a:off x="2600325" y="107950"/>
                <a:ext cx="1943100" cy="76200"/>
              </a:xfrm>
              <a:custGeom>
                <a:avLst/>
                <a:gdLst/>
                <a:ahLst/>
                <a:cxnLst>
                  <a:cxn ang="0">
                    <a:pos x="0" y="76200"/>
                  </a:cxn>
                  <a:cxn ang="0">
                    <a:pos x="1943100" y="76200"/>
                  </a:cxn>
                  <a:cxn ang="0">
                    <a:pos x="1943100" y="0"/>
                  </a:cxn>
                  <a:cxn ang="0">
                    <a:pos x="0" y="0"/>
                  </a:cxn>
                </a:cxnLst>
                <a:pathLst>
                  <a:path w="1224" h="48">
                    <a:moveTo>
                      <a:pt x="0" y="48"/>
                    </a:moveTo>
                    <a:lnTo>
                      <a:pt x="1224" y="48"/>
                    </a:lnTo>
                    <a:lnTo>
                      <a:pt x="1224" y="0"/>
                    </a:lnTo>
                    <a:lnTo>
                      <a:pt x="0" y="0"/>
                    </a:lnTo>
                  </a:path>
                </a:pathLst>
              </a:custGeom>
              <a:noFill/>
              <a:ln w="9525">
                <a:noFill/>
              </a:ln>
            </p:spPr>
            <p:txBody>
              <a:bodyPr/>
              <a:p>
                <a:endParaRPr lang="zh-CN" altLang="en-US"/>
              </a:p>
            </p:txBody>
          </p:sp>
          <p:sp>
            <p:nvSpPr>
              <p:cNvPr id="29749" name="Freeform 110"/>
              <p:cNvSpPr/>
              <p:nvPr/>
            </p:nvSpPr>
            <p:spPr>
              <a:xfrm>
                <a:off x="70142" y="1454393"/>
                <a:ext cx="5141913" cy="1371600"/>
              </a:xfrm>
              <a:custGeom>
                <a:avLst/>
                <a:gdLst/>
                <a:ahLst/>
                <a:cxnLst>
                  <a:cxn ang="0">
                    <a:pos x="531373" y="0"/>
                  </a:cxn>
                  <a:cxn ang="0">
                    <a:pos x="25455" y="373203"/>
                  </a:cxn>
                  <a:cxn ang="0">
                    <a:pos x="0" y="909084"/>
                  </a:cxn>
                  <a:cxn ang="0">
                    <a:pos x="432735" y="1371600"/>
                  </a:cxn>
                  <a:cxn ang="0">
                    <a:pos x="4874635" y="1371600"/>
                  </a:cxn>
                  <a:cxn ang="0">
                    <a:pos x="5132367" y="1049433"/>
                  </a:cxn>
                  <a:cxn ang="0">
                    <a:pos x="5126004" y="0"/>
                  </a:cxn>
                  <a:cxn ang="0">
                    <a:pos x="531373" y="0"/>
                  </a:cxn>
                </a:cxnLst>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alpha val="100000"/>
                </a:srgbClr>
              </a:solidFill>
              <a:ln w="9525">
                <a:noFill/>
              </a:ln>
            </p:spPr>
            <p:txBody>
              <a:bodyPr/>
              <a:p>
                <a:endParaRPr lang="zh-CN" altLang="en-US"/>
              </a:p>
            </p:txBody>
          </p:sp>
          <p:sp>
            <p:nvSpPr>
              <p:cNvPr id="29750" name="Freeform 111"/>
              <p:cNvSpPr/>
              <p:nvPr/>
            </p:nvSpPr>
            <p:spPr>
              <a:xfrm>
                <a:off x="98425" y="271463"/>
                <a:ext cx="5100638" cy="1582738"/>
              </a:xfrm>
              <a:custGeom>
                <a:avLst/>
                <a:gdLst/>
                <a:ahLst/>
                <a:cxnLst>
                  <a:cxn ang="0">
                    <a:pos x="505927" y="1210142"/>
                  </a:cxn>
                  <a:cxn ang="0">
                    <a:pos x="5100638" y="1210142"/>
                  </a:cxn>
                  <a:cxn ang="0">
                    <a:pos x="5094274" y="1015882"/>
                  </a:cxn>
                  <a:cxn ang="0">
                    <a:pos x="4906540" y="92353"/>
                  </a:cxn>
                  <a:cxn ang="0">
                    <a:pos x="4779263" y="0"/>
                  </a:cxn>
                  <a:cxn ang="0">
                    <a:pos x="989581" y="0"/>
                  </a:cxn>
                  <a:cxn ang="0">
                    <a:pos x="470926" y="140122"/>
                  </a:cxn>
                  <a:cxn ang="0">
                    <a:pos x="28637" y="1261095"/>
                  </a:cxn>
                  <a:cxn ang="0">
                    <a:pos x="0" y="1582738"/>
                  </a:cxn>
                  <a:cxn ang="0">
                    <a:pos x="505927" y="1210142"/>
                  </a:cxn>
                </a:cxnLst>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alpha val="100000"/>
                </a:srgbClr>
              </a:solidFill>
              <a:ln w="9525">
                <a:noFill/>
              </a:ln>
            </p:spPr>
            <p:txBody>
              <a:bodyPr/>
              <a:p>
                <a:endParaRPr lang="zh-CN" altLang="en-US"/>
              </a:p>
            </p:txBody>
          </p:sp>
          <p:sp>
            <p:nvSpPr>
              <p:cNvPr id="29751" name="Oval 112"/>
              <p:cNvSpPr/>
              <p:nvPr/>
            </p:nvSpPr>
            <p:spPr>
              <a:xfrm>
                <a:off x="3513138" y="2176463"/>
                <a:ext cx="830263"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52" name="Freeform 113"/>
              <p:cNvSpPr/>
              <p:nvPr/>
            </p:nvSpPr>
            <p:spPr>
              <a:xfrm>
                <a:off x="3500438" y="2163763"/>
                <a:ext cx="855663" cy="860425"/>
              </a:xfrm>
              <a:custGeom>
                <a:avLst/>
                <a:gdLst/>
                <a:ahLst/>
                <a:cxnLst>
                  <a:cxn ang="0">
                    <a:pos x="842939" y="430213"/>
                  </a:cxn>
                  <a:cxn ang="0">
                    <a:pos x="830216" y="430213"/>
                  </a:cxn>
                  <a:cxn ang="0">
                    <a:pos x="712522" y="713834"/>
                  </a:cxn>
                  <a:cxn ang="0">
                    <a:pos x="426241" y="834931"/>
                  </a:cxn>
                  <a:cxn ang="0">
                    <a:pos x="143141" y="713834"/>
                  </a:cxn>
                  <a:cxn ang="0">
                    <a:pos x="25447" y="430213"/>
                  </a:cxn>
                  <a:cxn ang="0">
                    <a:pos x="143141" y="143404"/>
                  </a:cxn>
                  <a:cxn ang="0">
                    <a:pos x="426241" y="25494"/>
                  </a:cxn>
                  <a:cxn ang="0">
                    <a:pos x="712522" y="143404"/>
                  </a:cxn>
                  <a:cxn ang="0">
                    <a:pos x="830216" y="430213"/>
                  </a:cxn>
                  <a:cxn ang="0">
                    <a:pos x="842939" y="430213"/>
                  </a:cxn>
                  <a:cxn ang="0">
                    <a:pos x="855663" y="430213"/>
                  </a:cxn>
                  <a:cxn ang="0">
                    <a:pos x="426241" y="0"/>
                  </a:cxn>
                  <a:cxn ang="0">
                    <a:pos x="0" y="430213"/>
                  </a:cxn>
                  <a:cxn ang="0">
                    <a:pos x="426241" y="860425"/>
                  </a:cxn>
                  <a:cxn ang="0">
                    <a:pos x="855663" y="430213"/>
                  </a:cxn>
                  <a:cxn ang="0">
                    <a:pos x="842939" y="430213"/>
                  </a:cxn>
                </a:cxnLst>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alpha val="100000"/>
                </a:srgbClr>
              </a:solidFill>
              <a:ln w="9525">
                <a:noFill/>
              </a:ln>
            </p:spPr>
            <p:txBody>
              <a:bodyPr/>
              <a:p>
                <a:endParaRPr lang="zh-CN" altLang="en-US"/>
              </a:p>
            </p:txBody>
          </p:sp>
          <p:sp>
            <p:nvSpPr>
              <p:cNvPr id="29753" name="Oval 114"/>
              <p:cNvSpPr/>
              <p:nvPr/>
            </p:nvSpPr>
            <p:spPr>
              <a:xfrm>
                <a:off x="3513138" y="2176463"/>
                <a:ext cx="830263"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54" name="Oval 115"/>
              <p:cNvSpPr/>
              <p:nvPr/>
            </p:nvSpPr>
            <p:spPr>
              <a:xfrm>
                <a:off x="3760788" y="2428875"/>
                <a:ext cx="330200"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55" name="Rectangle 116"/>
              <p:cNvSpPr/>
              <p:nvPr/>
            </p:nvSpPr>
            <p:spPr>
              <a:xfrm>
                <a:off x="1800225" y="604838"/>
                <a:ext cx="620713"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56" name="Freeform 117"/>
              <p:cNvSpPr/>
              <p:nvPr/>
            </p:nvSpPr>
            <p:spPr>
              <a:xfrm>
                <a:off x="1774825" y="579438"/>
                <a:ext cx="671513" cy="669925"/>
              </a:xfrm>
              <a:custGeom>
                <a:avLst/>
                <a:gdLst/>
                <a:ahLst/>
                <a:cxnLst>
                  <a:cxn ang="0">
                    <a:pos x="25400" y="25400"/>
                  </a:cxn>
                  <a:cxn ang="0">
                    <a:pos x="25400" y="50800"/>
                  </a:cxn>
                  <a:cxn ang="0">
                    <a:pos x="620713" y="50800"/>
                  </a:cxn>
                  <a:cxn ang="0">
                    <a:pos x="620713" y="619125"/>
                  </a:cxn>
                  <a:cxn ang="0">
                    <a:pos x="50800" y="619125"/>
                  </a:cxn>
                  <a:cxn ang="0">
                    <a:pos x="50800" y="25400"/>
                  </a:cxn>
                  <a:cxn ang="0">
                    <a:pos x="25400" y="25400"/>
                  </a:cxn>
                  <a:cxn ang="0">
                    <a:pos x="25400" y="50800"/>
                  </a:cxn>
                  <a:cxn ang="0">
                    <a:pos x="25400" y="25400"/>
                  </a:cxn>
                  <a:cxn ang="0">
                    <a:pos x="0" y="25400"/>
                  </a:cxn>
                  <a:cxn ang="0">
                    <a:pos x="0" y="669925"/>
                  </a:cxn>
                  <a:cxn ang="0">
                    <a:pos x="671513" y="669925"/>
                  </a:cxn>
                  <a:cxn ang="0">
                    <a:pos x="671513" y="0"/>
                  </a:cxn>
                  <a:cxn ang="0">
                    <a:pos x="0" y="0"/>
                  </a:cxn>
                  <a:cxn ang="0">
                    <a:pos x="0" y="25400"/>
                  </a:cxn>
                  <a:cxn ang="0">
                    <a:pos x="25400" y="25400"/>
                  </a:cxn>
                </a:cxnLst>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29757" name="Rectangle 118"/>
              <p:cNvSpPr/>
              <p:nvPr/>
            </p:nvSpPr>
            <p:spPr>
              <a:xfrm>
                <a:off x="2609850" y="604838"/>
                <a:ext cx="619125"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58" name="Freeform 119"/>
              <p:cNvSpPr/>
              <p:nvPr/>
            </p:nvSpPr>
            <p:spPr>
              <a:xfrm>
                <a:off x="2582863" y="579438"/>
                <a:ext cx="671513" cy="669925"/>
              </a:xfrm>
              <a:custGeom>
                <a:avLst/>
                <a:gdLst/>
                <a:ahLst/>
                <a:cxnLst>
                  <a:cxn ang="0">
                    <a:pos x="26988" y="25400"/>
                  </a:cxn>
                  <a:cxn ang="0">
                    <a:pos x="26988" y="50800"/>
                  </a:cxn>
                  <a:cxn ang="0">
                    <a:pos x="620713" y="50800"/>
                  </a:cxn>
                  <a:cxn ang="0">
                    <a:pos x="620713" y="619125"/>
                  </a:cxn>
                  <a:cxn ang="0">
                    <a:pos x="52388" y="619125"/>
                  </a:cxn>
                  <a:cxn ang="0">
                    <a:pos x="52388" y="25400"/>
                  </a:cxn>
                  <a:cxn ang="0">
                    <a:pos x="26988" y="25400"/>
                  </a:cxn>
                  <a:cxn ang="0">
                    <a:pos x="26988" y="50800"/>
                  </a:cxn>
                  <a:cxn ang="0">
                    <a:pos x="26988" y="25400"/>
                  </a:cxn>
                  <a:cxn ang="0">
                    <a:pos x="0" y="25400"/>
                  </a:cxn>
                  <a:cxn ang="0">
                    <a:pos x="0" y="669925"/>
                  </a:cxn>
                  <a:cxn ang="0">
                    <a:pos x="671513" y="669925"/>
                  </a:cxn>
                  <a:cxn ang="0">
                    <a:pos x="671513" y="0"/>
                  </a:cxn>
                  <a:cxn ang="0">
                    <a:pos x="0" y="0"/>
                  </a:cxn>
                  <a:cxn ang="0">
                    <a:pos x="0" y="25400"/>
                  </a:cxn>
                  <a:cxn ang="0">
                    <a:pos x="26988" y="25400"/>
                  </a:cxn>
                </a:cxnLst>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alpha val="100000"/>
                </a:srgbClr>
              </a:solidFill>
              <a:ln w="9525">
                <a:noFill/>
              </a:ln>
            </p:spPr>
            <p:txBody>
              <a:bodyPr/>
              <a:p>
                <a:endParaRPr lang="zh-CN" altLang="en-US"/>
              </a:p>
            </p:txBody>
          </p:sp>
          <p:sp>
            <p:nvSpPr>
              <p:cNvPr id="29759" name="Rectangle 120"/>
              <p:cNvSpPr/>
              <p:nvPr/>
            </p:nvSpPr>
            <p:spPr>
              <a:xfrm>
                <a:off x="3417888"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60" name="Freeform 121"/>
              <p:cNvSpPr/>
              <p:nvPr/>
            </p:nvSpPr>
            <p:spPr>
              <a:xfrm>
                <a:off x="3392488" y="579438"/>
                <a:ext cx="666750"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6750" y="669925"/>
                  </a:cxn>
                  <a:cxn ang="0">
                    <a:pos x="666750" y="0"/>
                  </a:cxn>
                  <a:cxn ang="0">
                    <a:pos x="0" y="0"/>
                  </a:cxn>
                  <a:cxn ang="0">
                    <a:pos x="0" y="25400"/>
                  </a:cxn>
                  <a:cxn ang="0">
                    <a:pos x="25400" y="25400"/>
                  </a:cxn>
                </a:cxnLst>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29761" name="Rectangle 122"/>
              <p:cNvSpPr/>
              <p:nvPr/>
            </p:nvSpPr>
            <p:spPr>
              <a:xfrm>
                <a:off x="4225925"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62" name="Freeform 123"/>
              <p:cNvSpPr/>
              <p:nvPr/>
            </p:nvSpPr>
            <p:spPr>
              <a:xfrm>
                <a:off x="4200525" y="579438"/>
                <a:ext cx="668338"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8338" y="669925"/>
                  </a:cxn>
                  <a:cxn ang="0">
                    <a:pos x="668338" y="0"/>
                  </a:cxn>
                  <a:cxn ang="0">
                    <a:pos x="0" y="0"/>
                  </a:cxn>
                  <a:cxn ang="0">
                    <a:pos x="0" y="25400"/>
                  </a:cxn>
                  <a:cxn ang="0">
                    <a:pos x="25400" y="25400"/>
                  </a:cxn>
                </a:cxnLst>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29763" name="Freeform 124"/>
              <p:cNvSpPr/>
              <p:nvPr/>
            </p:nvSpPr>
            <p:spPr>
              <a:xfrm>
                <a:off x="414338" y="604838"/>
                <a:ext cx="1189038" cy="619125"/>
              </a:xfrm>
              <a:custGeom>
                <a:avLst/>
                <a:gdLst/>
                <a:ahLst/>
                <a:cxnLst>
                  <a:cxn ang="0">
                    <a:pos x="1189038" y="619125"/>
                  </a:cxn>
                  <a:cxn ang="0">
                    <a:pos x="1189038" y="0"/>
                  </a:cxn>
                  <a:cxn ang="0">
                    <a:pos x="241623" y="0"/>
                  </a:cxn>
                  <a:cxn ang="0">
                    <a:pos x="41330" y="405303"/>
                  </a:cxn>
                  <a:cxn ang="0">
                    <a:pos x="0" y="619125"/>
                  </a:cxn>
                  <a:cxn ang="0">
                    <a:pos x="1189038" y="619125"/>
                  </a:cxn>
                </a:cxnLst>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alpha val="100000"/>
                </a:srgbClr>
              </a:solidFill>
              <a:ln w="9525">
                <a:noFill/>
              </a:ln>
            </p:spPr>
            <p:txBody>
              <a:bodyPr/>
              <a:p>
                <a:endParaRPr lang="zh-CN" altLang="en-US"/>
              </a:p>
            </p:txBody>
          </p:sp>
          <p:sp>
            <p:nvSpPr>
              <p:cNvPr id="29764" name="Freeform 125"/>
              <p:cNvSpPr/>
              <p:nvPr/>
            </p:nvSpPr>
            <p:spPr>
              <a:xfrm>
                <a:off x="388938" y="579438"/>
                <a:ext cx="1239838" cy="669925"/>
              </a:xfrm>
              <a:custGeom>
                <a:avLst/>
                <a:gdLst/>
                <a:ahLst/>
                <a:cxnLst>
                  <a:cxn ang="0">
                    <a:pos x="1214405" y="644404"/>
                  </a:cxn>
                  <a:cxn ang="0">
                    <a:pos x="1239838" y="644404"/>
                  </a:cxn>
                  <a:cxn ang="0">
                    <a:pos x="1239838" y="0"/>
                  </a:cxn>
                  <a:cxn ang="0">
                    <a:pos x="251147" y="0"/>
                  </a:cxn>
                  <a:cxn ang="0">
                    <a:pos x="244789" y="12760"/>
                  </a:cxn>
                  <a:cxn ang="0">
                    <a:pos x="149416" y="178647"/>
                  </a:cxn>
                  <a:cxn ang="0">
                    <a:pos x="82656" y="315822"/>
                  </a:cxn>
                  <a:cxn ang="0">
                    <a:pos x="57223" y="376434"/>
                  </a:cxn>
                  <a:cxn ang="0">
                    <a:pos x="41328" y="424286"/>
                  </a:cxn>
                  <a:cxn ang="0">
                    <a:pos x="12716" y="539130"/>
                  </a:cxn>
                  <a:cxn ang="0">
                    <a:pos x="0" y="644404"/>
                  </a:cxn>
                  <a:cxn ang="0">
                    <a:pos x="0" y="669925"/>
                  </a:cxn>
                  <a:cxn ang="0">
                    <a:pos x="1239838" y="669925"/>
                  </a:cxn>
                  <a:cxn ang="0">
                    <a:pos x="1239838" y="644404"/>
                  </a:cxn>
                  <a:cxn ang="0">
                    <a:pos x="1214405" y="644404"/>
                  </a:cxn>
                  <a:cxn ang="0">
                    <a:pos x="1214405" y="618883"/>
                  </a:cxn>
                  <a:cxn ang="0">
                    <a:pos x="25433" y="618883"/>
                  </a:cxn>
                  <a:cxn ang="0">
                    <a:pos x="25433" y="644404"/>
                  </a:cxn>
                  <a:cxn ang="0">
                    <a:pos x="50865" y="644404"/>
                  </a:cxn>
                  <a:cxn ang="0">
                    <a:pos x="63581" y="551891"/>
                  </a:cxn>
                  <a:cxn ang="0">
                    <a:pos x="92193" y="433856"/>
                  </a:cxn>
                  <a:cxn ang="0">
                    <a:pos x="104909" y="392385"/>
                  </a:cxn>
                  <a:cxn ang="0">
                    <a:pos x="152595" y="287111"/>
                  </a:cxn>
                  <a:cxn ang="0">
                    <a:pos x="241609" y="118034"/>
                  </a:cxn>
                  <a:cxn ang="0">
                    <a:pos x="273400" y="60612"/>
                  </a:cxn>
                  <a:cxn ang="0">
                    <a:pos x="282937" y="44662"/>
                  </a:cxn>
                  <a:cxn ang="0">
                    <a:pos x="286116" y="38281"/>
                  </a:cxn>
                  <a:cxn ang="0">
                    <a:pos x="267042" y="25521"/>
                  </a:cxn>
                  <a:cxn ang="0">
                    <a:pos x="267042" y="51042"/>
                  </a:cxn>
                  <a:cxn ang="0">
                    <a:pos x="1188973" y="51042"/>
                  </a:cxn>
                  <a:cxn ang="0">
                    <a:pos x="1188973" y="644404"/>
                  </a:cxn>
                  <a:cxn ang="0">
                    <a:pos x="1214405" y="644404"/>
                  </a:cxn>
                  <a:cxn ang="0">
                    <a:pos x="1214405" y="618883"/>
                  </a:cxn>
                  <a:cxn ang="0">
                    <a:pos x="1214405" y="644404"/>
                  </a:cxn>
                </a:cxnLst>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alpha val="100000"/>
                </a:srgbClr>
              </a:solidFill>
              <a:ln w="9525">
                <a:noFill/>
              </a:ln>
            </p:spPr>
            <p:txBody>
              <a:bodyPr/>
              <a:p>
                <a:endParaRPr lang="zh-CN" altLang="en-US"/>
              </a:p>
            </p:txBody>
          </p:sp>
          <p:sp>
            <p:nvSpPr>
              <p:cNvPr id="29765" name="Oval 126"/>
              <p:cNvSpPr/>
              <p:nvPr/>
            </p:nvSpPr>
            <p:spPr>
              <a:xfrm>
                <a:off x="155575" y="1952625"/>
                <a:ext cx="195263" cy="3000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66" name="Freeform 127"/>
              <p:cNvSpPr/>
              <p:nvPr/>
            </p:nvSpPr>
            <p:spPr>
              <a:xfrm>
                <a:off x="149225" y="1946275"/>
                <a:ext cx="207963" cy="312738"/>
              </a:xfrm>
              <a:custGeom>
                <a:avLst/>
                <a:gdLst/>
                <a:ahLst/>
                <a:cxnLst>
                  <a:cxn ang="0">
                    <a:pos x="201564" y="156369"/>
                  </a:cxn>
                  <a:cxn ang="0">
                    <a:pos x="195165" y="156369"/>
                  </a:cxn>
                  <a:cxn ang="0">
                    <a:pos x="166370" y="258488"/>
                  </a:cxn>
                  <a:cxn ang="0">
                    <a:pos x="102382" y="299973"/>
                  </a:cxn>
                  <a:cxn ang="0">
                    <a:pos x="38393" y="258488"/>
                  </a:cxn>
                  <a:cxn ang="0">
                    <a:pos x="12798" y="156369"/>
                  </a:cxn>
                  <a:cxn ang="0">
                    <a:pos x="38393" y="54250"/>
                  </a:cxn>
                  <a:cxn ang="0">
                    <a:pos x="102382" y="12765"/>
                  </a:cxn>
                  <a:cxn ang="0">
                    <a:pos x="166370" y="54250"/>
                  </a:cxn>
                  <a:cxn ang="0">
                    <a:pos x="195165" y="156369"/>
                  </a:cxn>
                  <a:cxn ang="0">
                    <a:pos x="201564" y="156369"/>
                  </a:cxn>
                  <a:cxn ang="0">
                    <a:pos x="207963" y="156369"/>
                  </a:cxn>
                  <a:cxn ang="0">
                    <a:pos x="179168" y="47868"/>
                  </a:cxn>
                  <a:cxn ang="0">
                    <a:pos x="102382" y="0"/>
                  </a:cxn>
                  <a:cxn ang="0">
                    <a:pos x="28795" y="47868"/>
                  </a:cxn>
                  <a:cxn ang="0">
                    <a:pos x="0" y="156369"/>
                  </a:cxn>
                  <a:cxn ang="0">
                    <a:pos x="28795" y="264870"/>
                  </a:cxn>
                  <a:cxn ang="0">
                    <a:pos x="102382" y="312738"/>
                  </a:cxn>
                  <a:cxn ang="0">
                    <a:pos x="179168" y="264870"/>
                  </a:cxn>
                  <a:cxn ang="0">
                    <a:pos x="207963" y="156369"/>
                  </a:cxn>
                  <a:cxn ang="0">
                    <a:pos x="201564" y="156369"/>
                  </a:cxn>
                </a:cxnLst>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alpha val="100000"/>
                </a:srgbClr>
              </a:solidFill>
              <a:ln w="9525">
                <a:noFill/>
              </a:ln>
            </p:spPr>
            <p:txBody>
              <a:bodyPr/>
              <a:p>
                <a:endParaRPr lang="zh-CN" altLang="en-US"/>
              </a:p>
            </p:txBody>
          </p:sp>
          <p:sp>
            <p:nvSpPr>
              <p:cNvPr id="29767" name="Oval 128"/>
              <p:cNvSpPr/>
              <p:nvPr/>
            </p:nvSpPr>
            <p:spPr>
              <a:xfrm>
                <a:off x="782638" y="2176463"/>
                <a:ext cx="833438"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68" name="Freeform 129"/>
              <p:cNvSpPr/>
              <p:nvPr/>
            </p:nvSpPr>
            <p:spPr>
              <a:xfrm>
                <a:off x="769938" y="2163763"/>
                <a:ext cx="858838" cy="860425"/>
              </a:xfrm>
              <a:custGeom>
                <a:avLst/>
                <a:gdLst/>
                <a:ahLst/>
                <a:cxnLst>
                  <a:cxn ang="0">
                    <a:pos x="846114" y="430213"/>
                  </a:cxn>
                  <a:cxn ang="0">
                    <a:pos x="833391" y="430213"/>
                  </a:cxn>
                  <a:cxn ang="0">
                    <a:pos x="712517" y="713834"/>
                  </a:cxn>
                  <a:cxn ang="0">
                    <a:pos x="429419" y="834931"/>
                  </a:cxn>
                  <a:cxn ang="0">
                    <a:pos x="143140" y="713834"/>
                  </a:cxn>
                  <a:cxn ang="0">
                    <a:pos x="25447" y="430213"/>
                  </a:cxn>
                  <a:cxn ang="0">
                    <a:pos x="143140" y="143404"/>
                  </a:cxn>
                  <a:cxn ang="0">
                    <a:pos x="429419" y="25494"/>
                  </a:cxn>
                  <a:cxn ang="0">
                    <a:pos x="712517" y="143404"/>
                  </a:cxn>
                  <a:cxn ang="0">
                    <a:pos x="833391" y="430213"/>
                  </a:cxn>
                  <a:cxn ang="0">
                    <a:pos x="846114" y="430213"/>
                  </a:cxn>
                  <a:cxn ang="0">
                    <a:pos x="858838" y="430213"/>
                  </a:cxn>
                  <a:cxn ang="0">
                    <a:pos x="429419" y="0"/>
                  </a:cxn>
                  <a:cxn ang="0">
                    <a:pos x="0" y="430213"/>
                  </a:cxn>
                  <a:cxn ang="0">
                    <a:pos x="429419" y="860425"/>
                  </a:cxn>
                  <a:cxn ang="0">
                    <a:pos x="858838" y="430213"/>
                  </a:cxn>
                  <a:cxn ang="0">
                    <a:pos x="846114" y="430213"/>
                  </a:cxn>
                </a:cxnLst>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alpha val="100000"/>
                </a:srgbClr>
              </a:solidFill>
              <a:ln w="9525">
                <a:noFill/>
              </a:ln>
            </p:spPr>
            <p:txBody>
              <a:bodyPr/>
              <a:p>
                <a:endParaRPr lang="zh-CN" altLang="en-US"/>
              </a:p>
            </p:txBody>
          </p:sp>
          <p:sp>
            <p:nvSpPr>
              <p:cNvPr id="29769" name="Oval 130"/>
              <p:cNvSpPr/>
              <p:nvPr/>
            </p:nvSpPr>
            <p:spPr>
              <a:xfrm>
                <a:off x="782638" y="2176463"/>
                <a:ext cx="833438"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0" name="Oval 131"/>
              <p:cNvSpPr/>
              <p:nvPr/>
            </p:nvSpPr>
            <p:spPr>
              <a:xfrm>
                <a:off x="1033463" y="2428875"/>
                <a:ext cx="331788"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1" name="Rectangle 132"/>
              <p:cNvSpPr/>
              <p:nvPr/>
            </p:nvSpPr>
            <p:spPr>
              <a:xfrm>
                <a:off x="1247775" y="582613"/>
                <a:ext cx="50800" cy="669925"/>
              </a:xfrm>
              <a:prstGeom prst="rect">
                <a:avLst/>
              </a:prstGeom>
              <a:solidFill>
                <a:srgbClr val="B1B1B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2" name="Freeform 133"/>
              <p:cNvSpPr/>
              <p:nvPr/>
            </p:nvSpPr>
            <p:spPr>
              <a:xfrm>
                <a:off x="1247775" y="582613"/>
                <a:ext cx="50800" cy="669925"/>
              </a:xfrm>
              <a:custGeom>
                <a:avLst/>
                <a:gdLst/>
                <a:ahLst/>
                <a:cxnLst>
                  <a:cxn ang="0">
                    <a:pos x="0" y="0"/>
                  </a:cxn>
                  <a:cxn ang="0">
                    <a:pos x="0" y="669925"/>
                  </a:cxn>
                  <a:cxn ang="0">
                    <a:pos x="50800" y="669925"/>
                  </a:cxn>
                  <a:cxn ang="0">
                    <a:pos x="50800" y="0"/>
                  </a:cxn>
                </a:cxnLst>
                <a:pathLst>
                  <a:path w="32" h="422">
                    <a:moveTo>
                      <a:pt x="0" y="0"/>
                    </a:moveTo>
                    <a:lnTo>
                      <a:pt x="0" y="422"/>
                    </a:lnTo>
                    <a:lnTo>
                      <a:pt x="32" y="422"/>
                    </a:lnTo>
                    <a:lnTo>
                      <a:pt x="32" y="0"/>
                    </a:lnTo>
                  </a:path>
                </a:pathLst>
              </a:custGeom>
              <a:noFill/>
              <a:ln w="9525">
                <a:noFill/>
              </a:ln>
            </p:spPr>
            <p:txBody>
              <a:bodyPr/>
              <a:p>
                <a:endParaRPr lang="zh-CN" altLang="en-US"/>
              </a:p>
            </p:txBody>
          </p:sp>
          <p:sp>
            <p:nvSpPr>
              <p:cNvPr id="29773" name="Rectangle 134"/>
              <p:cNvSpPr/>
              <p:nvPr/>
            </p:nvSpPr>
            <p:spPr>
              <a:xfrm>
                <a:off x="4467225" y="2024063"/>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4" name="Rectangle 135"/>
              <p:cNvSpPr/>
              <p:nvPr/>
            </p:nvSpPr>
            <p:spPr>
              <a:xfrm>
                <a:off x="4467225" y="2024063"/>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5" name="Rectangle 136"/>
              <p:cNvSpPr/>
              <p:nvPr/>
            </p:nvSpPr>
            <p:spPr>
              <a:xfrm>
                <a:off x="4467225" y="1854200"/>
                <a:ext cx="417513" cy="79375"/>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6" name="Rectangle 137"/>
              <p:cNvSpPr/>
              <p:nvPr/>
            </p:nvSpPr>
            <p:spPr>
              <a:xfrm>
                <a:off x="4467225" y="1854200"/>
                <a:ext cx="417513" cy="79375"/>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7" name="Rectangle 138"/>
              <p:cNvSpPr/>
              <p:nvPr/>
            </p:nvSpPr>
            <p:spPr>
              <a:xfrm>
                <a:off x="4467225" y="1689100"/>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8" name="Rectangle 139"/>
              <p:cNvSpPr/>
              <p:nvPr/>
            </p:nvSpPr>
            <p:spPr>
              <a:xfrm>
                <a:off x="4467225" y="1689100"/>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79" name="Freeform 140"/>
              <p:cNvSpPr/>
              <p:nvPr/>
            </p:nvSpPr>
            <p:spPr>
              <a:xfrm>
                <a:off x="107950" y="1335088"/>
                <a:ext cx="5087938" cy="388938"/>
              </a:xfrm>
              <a:custGeom>
                <a:avLst/>
                <a:gdLst/>
                <a:ahLst/>
                <a:cxnLst>
                  <a:cxn ang="0">
                    <a:pos x="496384" y="0"/>
                  </a:cxn>
                  <a:cxn ang="0">
                    <a:pos x="108186" y="200845"/>
                  </a:cxn>
                  <a:cxn ang="0">
                    <a:pos x="6364" y="334742"/>
                  </a:cxn>
                  <a:cxn ang="0">
                    <a:pos x="0" y="388938"/>
                  </a:cxn>
                  <a:cxn ang="0">
                    <a:pos x="496384" y="22316"/>
                  </a:cxn>
                  <a:cxn ang="0">
                    <a:pos x="5087938" y="22316"/>
                  </a:cxn>
                  <a:cxn ang="0">
                    <a:pos x="5084756" y="0"/>
                  </a:cxn>
                  <a:cxn ang="0">
                    <a:pos x="496384" y="0"/>
                  </a:cxn>
                </a:cxnLst>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alpha val="100000"/>
                </a:srgbClr>
              </a:solidFill>
              <a:ln w="9525">
                <a:noFill/>
              </a:ln>
            </p:spPr>
            <p:txBody>
              <a:bodyPr/>
              <a:p>
                <a:endParaRPr lang="zh-CN" altLang="en-US"/>
              </a:p>
            </p:txBody>
          </p:sp>
          <p:sp>
            <p:nvSpPr>
              <p:cNvPr id="29780" name="Freeform 141"/>
              <p:cNvSpPr/>
              <p:nvPr/>
            </p:nvSpPr>
            <p:spPr>
              <a:xfrm>
                <a:off x="0" y="2628900"/>
                <a:ext cx="598488" cy="252413"/>
              </a:xfrm>
              <a:custGeom>
                <a:avLst/>
                <a:gdLst/>
                <a:ahLst/>
                <a:cxnLst>
                  <a:cxn ang="0">
                    <a:pos x="598488" y="214072"/>
                  </a:cxn>
                  <a:cxn ang="0">
                    <a:pos x="560287" y="252413"/>
                  </a:cxn>
                  <a:cxn ang="0">
                    <a:pos x="38201" y="252413"/>
                  </a:cxn>
                  <a:cxn ang="0">
                    <a:pos x="0" y="214072"/>
                  </a:cxn>
                  <a:cxn ang="0">
                    <a:pos x="0" y="38341"/>
                  </a:cxn>
                  <a:cxn ang="0">
                    <a:pos x="38201" y="0"/>
                  </a:cxn>
                  <a:cxn ang="0">
                    <a:pos x="560287" y="0"/>
                  </a:cxn>
                  <a:cxn ang="0">
                    <a:pos x="598488" y="38341"/>
                  </a:cxn>
                  <a:cxn ang="0">
                    <a:pos x="598488" y="214072"/>
                  </a:cxn>
                </a:cxnLst>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alpha val="100000"/>
                </a:srgbClr>
              </a:solidFill>
              <a:ln w="9525">
                <a:noFill/>
              </a:ln>
            </p:spPr>
            <p:txBody>
              <a:bodyPr/>
              <a:p>
                <a:endParaRPr lang="zh-CN" altLang="en-US"/>
              </a:p>
            </p:txBody>
          </p:sp>
          <p:sp>
            <p:nvSpPr>
              <p:cNvPr id="29781" name="Oval 142"/>
              <p:cNvSpPr/>
              <p:nvPr/>
            </p:nvSpPr>
            <p:spPr>
              <a:xfrm>
                <a:off x="63500" y="2435225"/>
                <a:ext cx="101600" cy="200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9782" name="Freeform 143"/>
              <p:cNvSpPr/>
              <p:nvPr/>
            </p:nvSpPr>
            <p:spPr>
              <a:xfrm>
                <a:off x="57150" y="2428875"/>
                <a:ext cx="114300" cy="212725"/>
              </a:xfrm>
              <a:custGeom>
                <a:avLst/>
                <a:gdLst/>
                <a:ahLst/>
                <a:cxnLst>
                  <a:cxn ang="0">
                    <a:pos x="107950" y="104775"/>
                  </a:cxn>
                  <a:cxn ang="0">
                    <a:pos x="101600" y="104775"/>
                  </a:cxn>
                  <a:cxn ang="0">
                    <a:pos x="85725" y="174625"/>
                  </a:cxn>
                  <a:cxn ang="0">
                    <a:pos x="73025" y="193675"/>
                  </a:cxn>
                  <a:cxn ang="0">
                    <a:pos x="57150" y="200025"/>
                  </a:cxn>
                  <a:cxn ang="0">
                    <a:pos x="41275" y="193675"/>
                  </a:cxn>
                  <a:cxn ang="0">
                    <a:pos x="22225" y="158750"/>
                  </a:cxn>
                  <a:cxn ang="0">
                    <a:pos x="12700" y="104775"/>
                  </a:cxn>
                  <a:cxn ang="0">
                    <a:pos x="28575" y="38100"/>
                  </a:cxn>
                  <a:cxn ang="0">
                    <a:pos x="41275" y="19050"/>
                  </a:cxn>
                  <a:cxn ang="0">
                    <a:pos x="57150" y="12700"/>
                  </a:cxn>
                  <a:cxn ang="0">
                    <a:pos x="73025" y="19050"/>
                  </a:cxn>
                  <a:cxn ang="0">
                    <a:pos x="92075" y="50800"/>
                  </a:cxn>
                  <a:cxn ang="0">
                    <a:pos x="101600" y="104775"/>
                  </a:cxn>
                  <a:cxn ang="0">
                    <a:pos x="107950" y="104775"/>
                  </a:cxn>
                  <a:cxn ang="0">
                    <a:pos x="114300" y="104775"/>
                  </a:cxn>
                  <a:cxn ang="0">
                    <a:pos x="98425" y="31750"/>
                  </a:cxn>
                  <a:cxn ang="0">
                    <a:pos x="79375" y="9525"/>
                  </a:cxn>
                  <a:cxn ang="0">
                    <a:pos x="57150" y="0"/>
                  </a:cxn>
                  <a:cxn ang="0">
                    <a:pos x="31750" y="9525"/>
                  </a:cxn>
                  <a:cxn ang="0">
                    <a:pos x="9525" y="47625"/>
                  </a:cxn>
                  <a:cxn ang="0">
                    <a:pos x="0" y="104775"/>
                  </a:cxn>
                  <a:cxn ang="0">
                    <a:pos x="15875" y="180975"/>
                  </a:cxn>
                  <a:cxn ang="0">
                    <a:pos x="31750" y="203200"/>
                  </a:cxn>
                  <a:cxn ang="0">
                    <a:pos x="57150" y="212725"/>
                  </a:cxn>
                  <a:cxn ang="0">
                    <a:pos x="79375" y="203200"/>
                  </a:cxn>
                  <a:cxn ang="0">
                    <a:pos x="104775" y="165100"/>
                  </a:cxn>
                  <a:cxn ang="0">
                    <a:pos x="114300" y="104775"/>
                  </a:cxn>
                  <a:cxn ang="0">
                    <a:pos x="107950" y="104775"/>
                  </a:cxn>
                </a:cxnLst>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alpha val="100000"/>
                </a:srgbClr>
              </a:solidFill>
              <a:ln w="9525">
                <a:noFill/>
              </a:ln>
            </p:spPr>
            <p:txBody>
              <a:bodyPr/>
              <a:p>
                <a:endParaRPr lang="zh-CN" altLang="en-US"/>
              </a:p>
            </p:txBody>
          </p:sp>
          <p:sp>
            <p:nvSpPr>
              <p:cNvPr id="29783" name="Freeform 144"/>
              <p:cNvSpPr/>
              <p:nvPr/>
            </p:nvSpPr>
            <p:spPr>
              <a:xfrm>
                <a:off x="588963" y="319088"/>
                <a:ext cx="4400550" cy="139700"/>
              </a:xfrm>
              <a:custGeom>
                <a:avLst/>
                <a:gdLst/>
                <a:ahLst/>
                <a:cxnLst>
                  <a:cxn ang="0">
                    <a:pos x="4400550" y="139700"/>
                  </a:cxn>
                  <a:cxn ang="0">
                    <a:pos x="4371913" y="63500"/>
                  </a:cxn>
                  <a:cxn ang="0">
                    <a:pos x="4289184" y="0"/>
                  </a:cxn>
                  <a:cxn ang="0">
                    <a:pos x="499556" y="0"/>
                  </a:cxn>
                  <a:cxn ang="0">
                    <a:pos x="12728" y="127000"/>
                  </a:cxn>
                  <a:cxn ang="0">
                    <a:pos x="0" y="139700"/>
                  </a:cxn>
                  <a:cxn ang="0">
                    <a:pos x="4400550" y="139700"/>
                  </a:cxn>
                </a:cxnLst>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alpha val="100000"/>
                </a:srgbClr>
              </a:solidFill>
              <a:ln w="9525">
                <a:noFill/>
              </a:ln>
            </p:spPr>
            <p:txBody>
              <a:bodyPr/>
              <a:p>
                <a:endParaRPr lang="zh-CN" altLang="en-US"/>
              </a:p>
            </p:txBody>
          </p:sp>
        </p:grpSp>
      </p:grpSp>
      <p:grpSp>
        <p:nvGrpSpPr>
          <p:cNvPr id="29699" name="组合 1"/>
          <p:cNvGrpSpPr/>
          <p:nvPr/>
        </p:nvGrpSpPr>
        <p:grpSpPr>
          <a:xfrm>
            <a:off x="6635750" y="4765675"/>
            <a:ext cx="5570538" cy="2109788"/>
            <a:chOff x="0" y="0"/>
            <a:chExt cx="5570335" cy="2108954"/>
          </a:xfrm>
        </p:grpSpPr>
        <p:grpSp>
          <p:nvGrpSpPr>
            <p:cNvPr id="29729" name="组合 90"/>
            <p:cNvGrpSpPr/>
            <p:nvPr/>
          </p:nvGrpSpPr>
          <p:grpSpPr>
            <a:xfrm>
              <a:off x="0" y="22270"/>
              <a:ext cx="2331415" cy="2086684"/>
              <a:chOff x="0" y="0"/>
              <a:chExt cx="2331415" cy="2086684"/>
            </a:xfrm>
          </p:grpSpPr>
          <p:sp>
            <p:nvSpPr>
              <p:cNvPr id="29738" name="任意多边形 82"/>
              <p:cNvSpPr/>
              <p:nvPr/>
            </p:nvSpPr>
            <p:spPr>
              <a:xfrm>
                <a:off x="0" y="1"/>
                <a:ext cx="2331415" cy="2086081"/>
              </a:xfrm>
              <a:custGeom>
                <a:avLst/>
                <a:gdLst/>
                <a:ahLst/>
                <a:cxnLst>
                  <a:cxn ang="0">
                    <a:pos x="800818" y="0"/>
                  </a:cxn>
                  <a:cxn ang="0">
                    <a:pos x="2331415" y="2086081"/>
                  </a:cxn>
                  <a:cxn ang="0">
                    <a:pos x="0" y="2086081"/>
                  </a:cxn>
                  <a:cxn ang="0">
                    <a:pos x="800818" y="0"/>
                  </a:cxn>
                </a:cxnLst>
                <a:pathLst>
                  <a:path w="2331415" h="2086081">
                    <a:moveTo>
                      <a:pt x="800818" y="0"/>
                    </a:moveTo>
                    <a:lnTo>
                      <a:pt x="2331415" y="2086081"/>
                    </a:lnTo>
                    <a:lnTo>
                      <a:pt x="0" y="2086081"/>
                    </a:lnTo>
                    <a:lnTo>
                      <a:pt x="800818" y="0"/>
                    </a:lnTo>
                    <a:close/>
                  </a:path>
                </a:pathLst>
              </a:custGeom>
              <a:solidFill>
                <a:srgbClr val="5DA28D">
                  <a:alpha val="100000"/>
                </a:srgbClr>
              </a:solidFill>
              <a:ln w="9525">
                <a:noFill/>
              </a:ln>
            </p:spPr>
            <p:txBody>
              <a:bodyPr/>
              <a:p>
                <a:endParaRPr lang="zh-CN" altLang="en-US"/>
              </a:p>
            </p:txBody>
          </p:sp>
          <p:sp>
            <p:nvSpPr>
              <p:cNvPr id="29739" name="任意多边形 83"/>
              <p:cNvSpPr/>
              <p:nvPr/>
            </p:nvSpPr>
            <p:spPr>
              <a:xfrm>
                <a:off x="800818" y="0"/>
                <a:ext cx="1482603" cy="2086684"/>
              </a:xfrm>
              <a:custGeom>
                <a:avLst/>
                <a:gdLst/>
                <a:ahLst/>
                <a:cxnLst>
                  <a:cxn ang="0">
                    <a:pos x="0" y="0"/>
                  </a:cxn>
                  <a:cxn ang="0">
                    <a:pos x="1482603" y="1919271"/>
                  </a:cxn>
                  <a:cxn ang="0">
                    <a:pos x="1443562" y="2071812"/>
                  </a:cxn>
                  <a:cxn ang="0">
                    <a:pos x="1439711" y="2086684"/>
                  </a:cxn>
                  <a:cxn ang="0">
                    <a:pos x="903587" y="2086684"/>
                  </a:cxn>
                  <a:cxn ang="0">
                    <a:pos x="830128" y="1915611"/>
                  </a:cxn>
                  <a:cxn ang="0">
                    <a:pos x="0" y="0"/>
                  </a:cxn>
                </a:cxnLst>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alpha val="100000"/>
                </a:srgbClr>
              </a:solidFill>
              <a:ln w="9525">
                <a:noFill/>
              </a:ln>
            </p:spPr>
            <p:txBody>
              <a:bodyPr/>
              <a:p>
                <a:endParaRPr lang="zh-CN" altLang="en-US"/>
              </a:p>
            </p:txBody>
          </p:sp>
          <p:sp>
            <p:nvSpPr>
              <p:cNvPr id="29740" name="Freeform 67"/>
              <p:cNvSpPr/>
              <p:nvPr/>
            </p:nvSpPr>
            <p:spPr>
              <a:xfrm>
                <a:off x="476300" y="302248"/>
                <a:ext cx="865382" cy="642673"/>
              </a:xfrm>
              <a:custGeom>
                <a:avLst/>
                <a:gdLst/>
                <a:ahLst/>
                <a:cxnLst>
                  <a:cxn ang="0">
                    <a:pos x="0" y="534500"/>
                  </a:cxn>
                  <a:cxn ang="0">
                    <a:pos x="248161" y="378604"/>
                  </a:cxn>
                  <a:cxn ang="0">
                    <a:pos x="429509" y="642673"/>
                  </a:cxn>
                  <a:cxn ang="0">
                    <a:pos x="489959" y="353152"/>
                  </a:cxn>
                  <a:cxn ang="0">
                    <a:pos x="722212" y="620402"/>
                  </a:cxn>
                  <a:cxn ang="0">
                    <a:pos x="661763" y="209982"/>
                  </a:cxn>
                  <a:cxn ang="0">
                    <a:pos x="865382" y="378604"/>
                  </a:cxn>
                  <a:cxn ang="0">
                    <a:pos x="563135" y="0"/>
                  </a:cxn>
                  <a:cxn ang="0">
                    <a:pos x="601313" y="270432"/>
                  </a:cxn>
                  <a:cxn ang="0">
                    <a:pos x="419965" y="171804"/>
                  </a:cxn>
                  <a:cxn ang="0">
                    <a:pos x="375423" y="369060"/>
                  </a:cxn>
                  <a:cxn ang="0">
                    <a:pos x="254524" y="143170"/>
                  </a:cxn>
                  <a:cxn ang="0">
                    <a:pos x="133625" y="330881"/>
                  </a:cxn>
                  <a:cxn ang="0">
                    <a:pos x="165441" y="89083"/>
                  </a:cxn>
                  <a:cxn ang="0">
                    <a:pos x="0" y="5345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grpSp>
        <p:grpSp>
          <p:nvGrpSpPr>
            <p:cNvPr id="29730" name="组合 91"/>
            <p:cNvGrpSpPr/>
            <p:nvPr/>
          </p:nvGrpSpPr>
          <p:grpSpPr>
            <a:xfrm>
              <a:off x="2122803" y="604495"/>
              <a:ext cx="1872971" cy="1503858"/>
              <a:chOff x="0" y="0"/>
              <a:chExt cx="1872971" cy="1503858"/>
            </a:xfrm>
          </p:grpSpPr>
          <p:sp>
            <p:nvSpPr>
              <p:cNvPr id="29735" name="任意多边形 84"/>
              <p:cNvSpPr/>
              <p:nvPr/>
            </p:nvSpPr>
            <p:spPr>
              <a:xfrm>
                <a:off x="0" y="1"/>
                <a:ext cx="1872971" cy="1503857"/>
              </a:xfrm>
              <a:custGeom>
                <a:avLst/>
                <a:gdLst/>
                <a:ahLst/>
                <a:cxnLst>
                  <a:cxn ang="0">
                    <a:pos x="930554" y="0"/>
                  </a:cxn>
                  <a:cxn ang="0">
                    <a:pos x="1872971" y="1503857"/>
                  </a:cxn>
                  <a:cxn ang="0">
                    <a:pos x="0" y="1503857"/>
                  </a:cxn>
                  <a:cxn ang="0">
                    <a:pos x="930554" y="0"/>
                  </a:cxn>
                </a:cxnLst>
                <a:pathLst>
                  <a:path w="1872971" h="1503857">
                    <a:moveTo>
                      <a:pt x="930554" y="0"/>
                    </a:moveTo>
                    <a:lnTo>
                      <a:pt x="1872971" y="1503857"/>
                    </a:lnTo>
                    <a:lnTo>
                      <a:pt x="0" y="1503857"/>
                    </a:lnTo>
                    <a:lnTo>
                      <a:pt x="930554" y="0"/>
                    </a:lnTo>
                    <a:close/>
                  </a:path>
                </a:pathLst>
              </a:custGeom>
              <a:solidFill>
                <a:srgbClr val="5DA28D">
                  <a:alpha val="100000"/>
                </a:srgbClr>
              </a:solidFill>
              <a:ln w="9525">
                <a:noFill/>
              </a:ln>
            </p:spPr>
            <p:txBody>
              <a:bodyPr/>
              <a:p>
                <a:endParaRPr lang="zh-CN" altLang="en-US"/>
              </a:p>
            </p:txBody>
          </p:sp>
          <p:sp>
            <p:nvSpPr>
              <p:cNvPr id="29736" name="任意多边形 85"/>
              <p:cNvSpPr/>
              <p:nvPr/>
            </p:nvSpPr>
            <p:spPr>
              <a:xfrm>
                <a:off x="930554" y="0"/>
                <a:ext cx="820840" cy="1503857"/>
              </a:xfrm>
              <a:custGeom>
                <a:avLst/>
                <a:gdLst/>
                <a:ahLst/>
                <a:cxnLst>
                  <a:cxn ang="0">
                    <a:pos x="0" y="0"/>
                  </a:cxn>
                  <a:cxn ang="0">
                    <a:pos x="820840" y="1291710"/>
                  </a:cxn>
                  <a:cxn ang="0">
                    <a:pos x="697163" y="1503857"/>
                  </a:cxn>
                  <a:cxn ang="0">
                    <a:pos x="283880" y="1503857"/>
                  </a:cxn>
                  <a:cxn ang="0">
                    <a:pos x="0" y="0"/>
                  </a:cxn>
                </a:cxnLst>
                <a:pathLst>
                  <a:path w="820840" h="1503857">
                    <a:moveTo>
                      <a:pt x="0" y="0"/>
                    </a:moveTo>
                    <a:lnTo>
                      <a:pt x="820840" y="1291710"/>
                    </a:lnTo>
                    <a:lnTo>
                      <a:pt x="697163" y="1503857"/>
                    </a:lnTo>
                    <a:lnTo>
                      <a:pt x="283880" y="1503857"/>
                    </a:lnTo>
                    <a:lnTo>
                      <a:pt x="0" y="0"/>
                    </a:lnTo>
                    <a:close/>
                  </a:path>
                </a:pathLst>
              </a:custGeom>
              <a:solidFill>
                <a:srgbClr val="222725">
                  <a:alpha val="100000"/>
                </a:srgbClr>
              </a:solidFill>
              <a:ln w="9525">
                <a:noFill/>
              </a:ln>
            </p:spPr>
            <p:txBody>
              <a:bodyPr/>
              <a:p>
                <a:endParaRPr lang="zh-CN" altLang="en-US"/>
              </a:p>
            </p:txBody>
          </p:sp>
          <p:sp>
            <p:nvSpPr>
              <p:cNvPr id="29737" name="Freeform 68"/>
              <p:cNvSpPr/>
              <p:nvPr/>
            </p:nvSpPr>
            <p:spPr>
              <a:xfrm>
                <a:off x="583763" y="171804"/>
                <a:ext cx="722213" cy="680852"/>
              </a:xfrm>
              <a:custGeom>
                <a:avLst/>
                <a:gdLst/>
                <a:ahLst/>
                <a:cxnLst>
                  <a:cxn ang="0">
                    <a:pos x="0" y="362697"/>
                  </a:cxn>
                  <a:cxn ang="0">
                    <a:pos x="149533" y="295884"/>
                  </a:cxn>
                  <a:cxn ang="0">
                    <a:pos x="149533" y="499504"/>
                  </a:cxn>
                  <a:cxn ang="0">
                    <a:pos x="346790" y="289521"/>
                  </a:cxn>
                  <a:cxn ang="0">
                    <a:pos x="362697" y="680852"/>
                  </a:cxn>
                  <a:cxn ang="0">
                    <a:pos x="445418" y="349971"/>
                  </a:cxn>
                  <a:cxn ang="0">
                    <a:pos x="626766" y="544045"/>
                  </a:cxn>
                  <a:cxn ang="0">
                    <a:pos x="556772" y="302247"/>
                  </a:cxn>
                  <a:cxn ang="0">
                    <a:pos x="722213" y="410420"/>
                  </a:cxn>
                  <a:cxn ang="0">
                    <a:pos x="505867" y="54086"/>
                  </a:cxn>
                  <a:cxn ang="0">
                    <a:pos x="604495" y="257706"/>
                  </a:cxn>
                  <a:cxn ang="0">
                    <a:pos x="467689" y="174985"/>
                  </a:cxn>
                  <a:cxn ang="0">
                    <a:pos x="467689" y="267250"/>
                  </a:cxn>
                  <a:cxn ang="0">
                    <a:pos x="384968" y="130444"/>
                  </a:cxn>
                  <a:cxn ang="0">
                    <a:pos x="264069" y="235435"/>
                  </a:cxn>
                  <a:cxn ang="0">
                    <a:pos x="232254" y="0"/>
                  </a:cxn>
                  <a:cxn ang="0">
                    <a:pos x="0" y="362697"/>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grpSp>
        <p:grpSp>
          <p:nvGrpSpPr>
            <p:cNvPr id="29731" name="组合 92"/>
            <p:cNvGrpSpPr/>
            <p:nvPr/>
          </p:nvGrpSpPr>
          <p:grpSpPr>
            <a:xfrm>
              <a:off x="3763682" y="0"/>
              <a:ext cx="1806653" cy="2108352"/>
              <a:chOff x="0" y="0"/>
              <a:chExt cx="1806653" cy="2108352"/>
            </a:xfrm>
          </p:grpSpPr>
          <p:sp>
            <p:nvSpPr>
              <p:cNvPr id="29732" name="任意多边形 87"/>
              <p:cNvSpPr/>
              <p:nvPr/>
            </p:nvSpPr>
            <p:spPr>
              <a:xfrm>
                <a:off x="0" y="0"/>
                <a:ext cx="1806653" cy="2108352"/>
              </a:xfrm>
              <a:custGeom>
                <a:avLst/>
                <a:gdLst/>
                <a:ahLst/>
                <a:cxnLst>
                  <a:cxn ang="0">
                    <a:pos x="1271781" y="0"/>
                  </a:cxn>
                  <a:cxn ang="0">
                    <a:pos x="1806653" y="947793"/>
                  </a:cxn>
                  <a:cxn ang="0">
                    <a:pos x="1806653" y="2108352"/>
                  </a:cxn>
                  <a:cxn ang="0">
                    <a:pos x="0" y="2108352"/>
                  </a:cxn>
                  <a:cxn ang="0">
                    <a:pos x="1271781" y="0"/>
                  </a:cxn>
                </a:cxnLst>
                <a:pathLst>
                  <a:path w="1806653" h="2108352">
                    <a:moveTo>
                      <a:pt x="1271781" y="0"/>
                    </a:moveTo>
                    <a:lnTo>
                      <a:pt x="1806653" y="947793"/>
                    </a:lnTo>
                    <a:lnTo>
                      <a:pt x="1806653" y="2108352"/>
                    </a:lnTo>
                    <a:lnTo>
                      <a:pt x="0" y="2108352"/>
                    </a:lnTo>
                    <a:lnTo>
                      <a:pt x="1271781" y="0"/>
                    </a:lnTo>
                    <a:close/>
                  </a:path>
                </a:pathLst>
              </a:custGeom>
              <a:solidFill>
                <a:srgbClr val="5DA28D">
                  <a:alpha val="100000"/>
                </a:srgbClr>
              </a:solidFill>
              <a:ln w="9525">
                <a:noFill/>
              </a:ln>
            </p:spPr>
            <p:txBody>
              <a:bodyPr/>
              <a:p>
                <a:endParaRPr lang="zh-CN" altLang="en-US"/>
              </a:p>
            </p:txBody>
          </p:sp>
          <p:sp>
            <p:nvSpPr>
              <p:cNvPr id="29733" name="任意多边形 89"/>
              <p:cNvSpPr/>
              <p:nvPr/>
            </p:nvSpPr>
            <p:spPr>
              <a:xfrm>
                <a:off x="1271780" y="0"/>
                <a:ext cx="521010" cy="2010740"/>
              </a:xfrm>
              <a:custGeom>
                <a:avLst/>
                <a:gdLst/>
                <a:ahLst/>
                <a:cxnLst>
                  <a:cxn ang="0">
                    <a:pos x="0" y="0"/>
                  </a:cxn>
                  <a:cxn ang="0">
                    <a:pos x="521010" y="922444"/>
                  </a:cxn>
                  <a:cxn ang="0">
                    <a:pos x="521010" y="1807123"/>
                  </a:cxn>
                  <a:cxn ang="0">
                    <a:pos x="400876" y="2010740"/>
                  </a:cxn>
                  <a:cxn ang="0">
                    <a:pos x="0" y="0"/>
                  </a:cxn>
                </a:cxnLst>
                <a:pathLst>
                  <a:path w="521010" h="2010740">
                    <a:moveTo>
                      <a:pt x="0" y="0"/>
                    </a:moveTo>
                    <a:lnTo>
                      <a:pt x="521010" y="922444"/>
                    </a:lnTo>
                    <a:lnTo>
                      <a:pt x="521010" y="1807123"/>
                    </a:lnTo>
                    <a:lnTo>
                      <a:pt x="400876" y="2010740"/>
                    </a:lnTo>
                    <a:lnTo>
                      <a:pt x="0" y="0"/>
                    </a:lnTo>
                    <a:close/>
                  </a:path>
                </a:pathLst>
              </a:custGeom>
              <a:solidFill>
                <a:srgbClr val="222725">
                  <a:alpha val="100000"/>
                </a:srgbClr>
              </a:solidFill>
              <a:ln w="9525">
                <a:noFill/>
              </a:ln>
            </p:spPr>
            <p:txBody>
              <a:bodyPr/>
              <a:p>
                <a:endParaRPr lang="zh-CN" altLang="en-US"/>
              </a:p>
            </p:txBody>
          </p:sp>
          <p:sp>
            <p:nvSpPr>
              <p:cNvPr id="29734" name="Freeform 69"/>
              <p:cNvSpPr/>
              <p:nvPr/>
            </p:nvSpPr>
            <p:spPr>
              <a:xfrm>
                <a:off x="842272" y="203619"/>
                <a:ext cx="919469" cy="763572"/>
              </a:xfrm>
              <a:custGeom>
                <a:avLst/>
                <a:gdLst/>
                <a:ahLst/>
                <a:cxnLst>
                  <a:cxn ang="0">
                    <a:pos x="731757" y="346789"/>
                  </a:cxn>
                  <a:cxn ang="0">
                    <a:pos x="919469" y="664944"/>
                  </a:cxn>
                  <a:cxn ang="0">
                    <a:pos x="550409" y="423146"/>
                  </a:cxn>
                  <a:cxn ang="0">
                    <a:pos x="451781" y="763572"/>
                  </a:cxn>
                  <a:cxn ang="0">
                    <a:pos x="375423" y="423146"/>
                  </a:cxn>
                  <a:cxn ang="0">
                    <a:pos x="174985" y="680852"/>
                  </a:cxn>
                  <a:cxn ang="0">
                    <a:pos x="286340" y="171804"/>
                  </a:cxn>
                  <a:cxn ang="0">
                    <a:pos x="0" y="483596"/>
                  </a:cxn>
                  <a:cxn ang="0">
                    <a:pos x="292703" y="0"/>
                  </a:cxn>
                  <a:cxn ang="0">
                    <a:pos x="353152" y="197256"/>
                  </a:cxn>
                  <a:cxn ang="0">
                    <a:pos x="451781" y="165441"/>
                  </a:cxn>
                  <a:cxn ang="0">
                    <a:pos x="483596" y="474051"/>
                  </a:cxn>
                  <a:cxn ang="0">
                    <a:pos x="496322" y="165441"/>
                  </a:cxn>
                  <a:cxn ang="0">
                    <a:pos x="754028" y="439054"/>
                  </a:cxn>
                  <a:cxn ang="0">
                    <a:pos x="731757" y="346789"/>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grpSp>
      </p:grpSp>
      <p:grpSp>
        <p:nvGrpSpPr>
          <p:cNvPr id="29700" name="组合 93"/>
          <p:cNvGrpSpPr/>
          <p:nvPr/>
        </p:nvGrpSpPr>
        <p:grpSpPr>
          <a:xfrm>
            <a:off x="4421188" y="6223000"/>
            <a:ext cx="2236787" cy="614363"/>
            <a:chOff x="0" y="0"/>
            <a:chExt cx="4090988" cy="1123950"/>
          </a:xfrm>
        </p:grpSpPr>
        <p:sp>
          <p:nvSpPr>
            <p:cNvPr id="29709" name="Freeform 70"/>
            <p:cNvSpPr/>
            <p:nvPr/>
          </p:nvSpPr>
          <p:spPr>
            <a:xfrm>
              <a:off x="296862" y="776287"/>
              <a:ext cx="73025" cy="338138"/>
            </a:xfrm>
            <a:custGeom>
              <a:avLst/>
              <a:gdLst/>
              <a:ahLst/>
              <a:cxnLst>
                <a:cxn ang="0">
                  <a:pos x="73025" y="321864"/>
                </a:cxn>
                <a:cxn ang="0">
                  <a:pos x="36513" y="338138"/>
                </a:cxn>
                <a:cxn ang="0">
                  <a:pos x="36513" y="338138"/>
                </a:cxn>
                <a:cxn ang="0">
                  <a:pos x="0" y="321864"/>
                </a:cxn>
                <a:cxn ang="0">
                  <a:pos x="0" y="14466"/>
                </a:cxn>
                <a:cxn ang="0">
                  <a:pos x="36513" y="0"/>
                </a:cxn>
                <a:cxn ang="0">
                  <a:pos x="36513" y="0"/>
                </a:cxn>
                <a:cxn ang="0">
                  <a:pos x="73025" y="14466"/>
                </a:cxn>
                <a:cxn ang="0">
                  <a:pos x="73025" y="321864"/>
                </a:cxn>
              </a:cxnLst>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alpha val="100000"/>
              </a:srgbClr>
            </a:solidFill>
            <a:ln w="9525">
              <a:noFill/>
            </a:ln>
          </p:spPr>
          <p:txBody>
            <a:bodyPr/>
            <a:p>
              <a:endParaRPr lang="zh-CN" altLang="en-US"/>
            </a:p>
          </p:txBody>
        </p:sp>
        <p:sp>
          <p:nvSpPr>
            <p:cNvPr id="29710" name="Freeform 71"/>
            <p:cNvSpPr/>
            <p:nvPr/>
          </p:nvSpPr>
          <p:spPr>
            <a:xfrm>
              <a:off x="0" y="169862"/>
              <a:ext cx="666750" cy="776288"/>
            </a:xfrm>
            <a:custGeom>
              <a:avLst/>
              <a:gdLst/>
              <a:ahLst/>
              <a:cxnLst>
                <a:cxn ang="0">
                  <a:pos x="468527" y="550097"/>
                </a:cxn>
                <a:cxn ang="0">
                  <a:pos x="636116" y="521144"/>
                </a:cxn>
                <a:cxn ang="0">
                  <a:pos x="443299" y="374573"/>
                </a:cxn>
                <a:cxn ang="0">
                  <a:pos x="587461" y="332953"/>
                </a:cxn>
                <a:cxn ang="0">
                  <a:pos x="419872" y="217143"/>
                </a:cxn>
                <a:cxn ang="0">
                  <a:pos x="488349" y="188191"/>
                </a:cxn>
                <a:cxn ang="0">
                  <a:pos x="335177" y="0"/>
                </a:cxn>
                <a:cxn ang="0">
                  <a:pos x="160380" y="186382"/>
                </a:cxn>
                <a:cxn ang="0">
                  <a:pos x="245076" y="218953"/>
                </a:cxn>
                <a:cxn ang="0">
                  <a:pos x="79289" y="332953"/>
                </a:cxn>
                <a:cxn ang="0">
                  <a:pos x="223451" y="374573"/>
                </a:cxn>
                <a:cxn ang="0">
                  <a:pos x="30634" y="521144"/>
                </a:cxn>
                <a:cxn ang="0">
                  <a:pos x="198223" y="550097"/>
                </a:cxn>
                <a:cxn ang="0">
                  <a:pos x="0" y="718383"/>
                </a:cxn>
                <a:cxn ang="0">
                  <a:pos x="335177" y="776288"/>
                </a:cxn>
                <a:cxn ang="0">
                  <a:pos x="666750" y="718383"/>
                </a:cxn>
                <a:cxn ang="0">
                  <a:pos x="468527" y="550097"/>
                </a:cxn>
              </a:cxnLst>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alpha val="100000"/>
              </a:srgbClr>
            </a:solidFill>
            <a:ln w="9525">
              <a:noFill/>
            </a:ln>
          </p:spPr>
          <p:txBody>
            <a:bodyPr/>
            <a:p>
              <a:endParaRPr lang="zh-CN" altLang="en-US"/>
            </a:p>
          </p:txBody>
        </p:sp>
        <p:sp>
          <p:nvSpPr>
            <p:cNvPr id="29711" name="Freeform 72"/>
            <p:cNvSpPr/>
            <p:nvPr/>
          </p:nvSpPr>
          <p:spPr>
            <a:xfrm>
              <a:off x="706437" y="720725"/>
              <a:ext cx="82550" cy="388938"/>
            </a:xfrm>
            <a:custGeom>
              <a:avLst/>
              <a:gdLst/>
              <a:ahLst/>
              <a:cxnLst>
                <a:cxn ang="0">
                  <a:pos x="82550" y="370848"/>
                </a:cxn>
                <a:cxn ang="0">
                  <a:pos x="41275" y="388938"/>
                </a:cxn>
                <a:cxn ang="0">
                  <a:pos x="41275" y="388938"/>
                </a:cxn>
                <a:cxn ang="0">
                  <a:pos x="0" y="370848"/>
                </a:cxn>
                <a:cxn ang="0">
                  <a:pos x="0" y="16281"/>
                </a:cxn>
                <a:cxn ang="0">
                  <a:pos x="41275" y="0"/>
                </a:cxn>
                <a:cxn ang="0">
                  <a:pos x="41275" y="0"/>
                </a:cxn>
                <a:cxn ang="0">
                  <a:pos x="82550" y="16281"/>
                </a:cxn>
                <a:cxn ang="0">
                  <a:pos x="82550" y="370848"/>
                </a:cxn>
              </a:cxnLst>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alpha val="100000"/>
              </a:srgbClr>
            </a:solidFill>
            <a:ln w="9525">
              <a:noFill/>
            </a:ln>
          </p:spPr>
          <p:txBody>
            <a:bodyPr/>
            <a:p>
              <a:endParaRPr lang="zh-CN" altLang="en-US"/>
            </a:p>
          </p:txBody>
        </p:sp>
        <p:sp>
          <p:nvSpPr>
            <p:cNvPr id="29712" name="Freeform 73"/>
            <p:cNvSpPr/>
            <p:nvPr/>
          </p:nvSpPr>
          <p:spPr>
            <a:xfrm>
              <a:off x="361950" y="20637"/>
              <a:ext cx="771525" cy="895350"/>
            </a:xfrm>
            <a:custGeom>
              <a:avLst/>
              <a:gdLst/>
              <a:ahLst/>
              <a:cxnLst>
                <a:cxn ang="0">
                  <a:pos x="542591" y="634885"/>
                </a:cxn>
                <a:cxn ang="0">
                  <a:pos x="735472" y="600518"/>
                </a:cxn>
                <a:cxn ang="0">
                  <a:pos x="511946" y="432300"/>
                </a:cxn>
                <a:cxn ang="0">
                  <a:pos x="679591" y="383463"/>
                </a:cxn>
                <a:cxn ang="0">
                  <a:pos x="484907" y="251422"/>
                </a:cxn>
                <a:cxn ang="0">
                  <a:pos x="566025" y="217055"/>
                </a:cxn>
                <a:cxn ang="0">
                  <a:pos x="389368" y="0"/>
                </a:cxn>
                <a:cxn ang="0">
                  <a:pos x="185671" y="215246"/>
                </a:cxn>
                <a:cxn ang="0">
                  <a:pos x="284815" y="253230"/>
                </a:cxn>
                <a:cxn ang="0">
                  <a:pos x="91934" y="383463"/>
                </a:cxn>
                <a:cxn ang="0">
                  <a:pos x="259579" y="432300"/>
                </a:cxn>
                <a:cxn ang="0">
                  <a:pos x="36053" y="600518"/>
                </a:cxn>
                <a:cxn ang="0">
                  <a:pos x="228934" y="634885"/>
                </a:cxn>
                <a:cxn ang="0">
                  <a:pos x="0" y="828425"/>
                </a:cxn>
                <a:cxn ang="0">
                  <a:pos x="387565" y="895350"/>
                </a:cxn>
                <a:cxn ang="0">
                  <a:pos x="771525" y="828425"/>
                </a:cxn>
                <a:cxn ang="0">
                  <a:pos x="542591" y="634885"/>
                </a:cxn>
              </a:cxnLst>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alpha val="100000"/>
              </a:srgbClr>
            </a:solidFill>
            <a:ln w="9525">
              <a:noFill/>
            </a:ln>
          </p:spPr>
          <p:txBody>
            <a:bodyPr/>
            <a:p>
              <a:endParaRPr lang="zh-CN" altLang="en-US"/>
            </a:p>
          </p:txBody>
        </p:sp>
        <p:sp>
          <p:nvSpPr>
            <p:cNvPr id="29713" name="Freeform 74"/>
            <p:cNvSpPr/>
            <p:nvPr/>
          </p:nvSpPr>
          <p:spPr>
            <a:xfrm>
              <a:off x="1544637" y="815975"/>
              <a:ext cx="65088" cy="303213"/>
            </a:xfrm>
            <a:custGeom>
              <a:avLst/>
              <a:gdLst/>
              <a:ahLst/>
              <a:cxnLst>
                <a:cxn ang="0">
                  <a:pos x="65088" y="288688"/>
                </a:cxn>
                <a:cxn ang="0">
                  <a:pos x="32544" y="303213"/>
                </a:cxn>
                <a:cxn ang="0">
                  <a:pos x="32544" y="303213"/>
                </a:cxn>
                <a:cxn ang="0">
                  <a:pos x="0" y="288688"/>
                </a:cxn>
                <a:cxn ang="0">
                  <a:pos x="0" y="12710"/>
                </a:cxn>
                <a:cxn ang="0">
                  <a:pos x="32544" y="0"/>
                </a:cxn>
                <a:cxn ang="0">
                  <a:pos x="32544" y="0"/>
                </a:cxn>
                <a:cxn ang="0">
                  <a:pos x="65088" y="12710"/>
                </a:cxn>
                <a:cxn ang="0">
                  <a:pos x="65088" y="288688"/>
                </a:cxn>
              </a:cxnLst>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alpha val="100000"/>
              </a:srgbClr>
            </a:solidFill>
            <a:ln w="9525">
              <a:noFill/>
            </a:ln>
          </p:spPr>
          <p:txBody>
            <a:bodyPr/>
            <a:p>
              <a:endParaRPr lang="zh-CN" altLang="en-US"/>
            </a:p>
          </p:txBody>
        </p:sp>
        <p:sp>
          <p:nvSpPr>
            <p:cNvPr id="29714" name="Freeform 75"/>
            <p:cNvSpPr/>
            <p:nvPr/>
          </p:nvSpPr>
          <p:spPr>
            <a:xfrm>
              <a:off x="1277937" y="274637"/>
              <a:ext cx="598488" cy="693738"/>
            </a:xfrm>
            <a:custGeom>
              <a:avLst/>
              <a:gdLst/>
              <a:ahLst/>
              <a:cxnLst>
                <a:cxn ang="0">
                  <a:pos x="420023" y="490869"/>
                </a:cxn>
                <a:cxn ang="0">
                  <a:pos x="569645" y="465511"/>
                </a:cxn>
                <a:cxn ang="0">
                  <a:pos x="396588" y="335095"/>
                </a:cxn>
                <a:cxn ang="0">
                  <a:pos x="526381" y="297058"/>
                </a:cxn>
                <a:cxn ang="0">
                  <a:pos x="376759" y="193812"/>
                </a:cxn>
                <a:cxn ang="0">
                  <a:pos x="438050" y="166642"/>
                </a:cxn>
                <a:cxn ang="0">
                  <a:pos x="301047" y="0"/>
                </a:cxn>
                <a:cxn ang="0">
                  <a:pos x="144214" y="164831"/>
                </a:cxn>
                <a:cxn ang="0">
                  <a:pos x="219926" y="195623"/>
                </a:cxn>
                <a:cxn ang="0">
                  <a:pos x="72107" y="297058"/>
                </a:cxn>
                <a:cxn ang="0">
                  <a:pos x="201900" y="335095"/>
                </a:cxn>
                <a:cxn ang="0">
                  <a:pos x="28843" y="465511"/>
                </a:cxn>
                <a:cxn ang="0">
                  <a:pos x="178465" y="490869"/>
                </a:cxn>
                <a:cxn ang="0">
                  <a:pos x="0" y="641210"/>
                </a:cxn>
                <a:cxn ang="0">
                  <a:pos x="299244" y="693738"/>
                </a:cxn>
                <a:cxn ang="0">
                  <a:pos x="598488" y="641210"/>
                </a:cxn>
                <a:cxn ang="0">
                  <a:pos x="420023" y="490869"/>
                </a:cxn>
              </a:cxnLst>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alpha val="100000"/>
              </a:srgbClr>
            </a:solidFill>
            <a:ln w="9525">
              <a:noFill/>
            </a:ln>
          </p:spPr>
          <p:txBody>
            <a:bodyPr/>
            <a:p>
              <a:endParaRPr lang="zh-CN" altLang="en-US"/>
            </a:p>
          </p:txBody>
        </p:sp>
        <p:sp>
          <p:nvSpPr>
            <p:cNvPr id="29715" name="Freeform 76"/>
            <p:cNvSpPr/>
            <p:nvPr/>
          </p:nvSpPr>
          <p:spPr>
            <a:xfrm>
              <a:off x="1862137" y="706437"/>
              <a:ext cx="85725" cy="392113"/>
            </a:xfrm>
            <a:custGeom>
              <a:avLst/>
              <a:gdLst/>
              <a:ahLst/>
              <a:cxnLst>
                <a:cxn ang="0">
                  <a:pos x="85725" y="375850"/>
                </a:cxn>
                <a:cxn ang="0">
                  <a:pos x="41951" y="392113"/>
                </a:cxn>
                <a:cxn ang="0">
                  <a:pos x="41951" y="392113"/>
                </a:cxn>
                <a:cxn ang="0">
                  <a:pos x="0" y="375850"/>
                </a:cxn>
                <a:cxn ang="0">
                  <a:pos x="0" y="16263"/>
                </a:cxn>
                <a:cxn ang="0">
                  <a:pos x="41951" y="0"/>
                </a:cxn>
                <a:cxn ang="0">
                  <a:pos x="41951" y="0"/>
                </a:cxn>
                <a:cxn ang="0">
                  <a:pos x="85725" y="16263"/>
                </a:cxn>
                <a:cxn ang="0">
                  <a:pos x="85725"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29716" name="Freeform 77"/>
            <p:cNvSpPr/>
            <p:nvPr/>
          </p:nvSpPr>
          <p:spPr>
            <a:xfrm>
              <a:off x="1514475" y="0"/>
              <a:ext cx="779463" cy="904875"/>
            </a:xfrm>
            <a:custGeom>
              <a:avLst/>
              <a:gdLst/>
              <a:ahLst/>
              <a:cxnLst>
                <a:cxn ang="0">
                  <a:pos x="548511" y="640652"/>
                </a:cxn>
                <a:cxn ang="0">
                  <a:pos x="743377" y="606266"/>
                </a:cxn>
                <a:cxn ang="0">
                  <a:pos x="517838" y="436150"/>
                </a:cxn>
                <a:cxn ang="0">
                  <a:pos x="687443" y="385477"/>
                </a:cxn>
                <a:cxn ang="0">
                  <a:pos x="490773" y="251555"/>
                </a:cxn>
                <a:cxn ang="0">
                  <a:pos x="571967" y="217170"/>
                </a:cxn>
                <a:cxn ang="0">
                  <a:pos x="393340" y="0"/>
                </a:cxn>
                <a:cxn ang="0">
                  <a:pos x="187649" y="215360"/>
                </a:cxn>
                <a:cxn ang="0">
                  <a:pos x="286886" y="255175"/>
                </a:cxn>
                <a:cxn ang="0">
                  <a:pos x="92020" y="385477"/>
                </a:cxn>
                <a:cxn ang="0">
                  <a:pos x="261625" y="436150"/>
                </a:cxn>
                <a:cxn ang="0">
                  <a:pos x="36086" y="606266"/>
                </a:cxn>
                <a:cxn ang="0">
                  <a:pos x="230952" y="640652"/>
                </a:cxn>
                <a:cxn ang="0">
                  <a:pos x="0" y="834295"/>
                </a:cxn>
                <a:cxn ang="0">
                  <a:pos x="391536" y="904875"/>
                </a:cxn>
                <a:cxn ang="0">
                  <a:pos x="779463" y="834295"/>
                </a:cxn>
                <a:cxn ang="0">
                  <a:pos x="548511"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29717" name="Freeform 78"/>
            <p:cNvSpPr/>
            <p:nvPr/>
          </p:nvSpPr>
          <p:spPr>
            <a:xfrm>
              <a:off x="2586037" y="768350"/>
              <a:ext cx="71438" cy="336550"/>
            </a:xfrm>
            <a:custGeom>
              <a:avLst/>
              <a:gdLst/>
              <a:ahLst/>
              <a:cxnLst>
                <a:cxn ang="0">
                  <a:pos x="71438" y="322075"/>
                </a:cxn>
                <a:cxn ang="0">
                  <a:pos x="35719" y="336550"/>
                </a:cxn>
                <a:cxn ang="0">
                  <a:pos x="35719" y="336550"/>
                </a:cxn>
                <a:cxn ang="0">
                  <a:pos x="0" y="322075"/>
                </a:cxn>
                <a:cxn ang="0">
                  <a:pos x="0" y="14475"/>
                </a:cxn>
                <a:cxn ang="0">
                  <a:pos x="35719" y="0"/>
                </a:cxn>
                <a:cxn ang="0">
                  <a:pos x="35719" y="0"/>
                </a:cxn>
                <a:cxn ang="0">
                  <a:pos x="71438" y="14475"/>
                </a:cxn>
                <a:cxn ang="0">
                  <a:pos x="71438" y="32207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alpha val="100000"/>
              </a:srgbClr>
            </a:solidFill>
            <a:ln w="9525">
              <a:noFill/>
            </a:ln>
          </p:spPr>
          <p:txBody>
            <a:bodyPr/>
            <a:p>
              <a:endParaRPr lang="zh-CN" altLang="en-US"/>
            </a:p>
          </p:txBody>
        </p:sp>
        <p:sp>
          <p:nvSpPr>
            <p:cNvPr id="29718" name="Freeform 79"/>
            <p:cNvSpPr/>
            <p:nvPr/>
          </p:nvSpPr>
          <p:spPr>
            <a:xfrm>
              <a:off x="2287587" y="163512"/>
              <a:ext cx="666750" cy="774700"/>
            </a:xfrm>
            <a:custGeom>
              <a:avLst/>
              <a:gdLst/>
              <a:ahLst/>
              <a:cxnLst>
                <a:cxn ang="0">
                  <a:pos x="468527" y="548444"/>
                </a:cxn>
                <a:cxn ang="0">
                  <a:pos x="634314" y="519483"/>
                </a:cxn>
                <a:cxn ang="0">
                  <a:pos x="441497" y="372870"/>
                </a:cxn>
                <a:cxn ang="0">
                  <a:pos x="587461" y="331239"/>
                </a:cxn>
                <a:cxn ang="0">
                  <a:pos x="419872" y="215396"/>
                </a:cxn>
                <a:cxn ang="0">
                  <a:pos x="488349" y="186435"/>
                </a:cxn>
                <a:cxn ang="0">
                  <a:pos x="335177" y="0"/>
                </a:cxn>
                <a:cxn ang="0">
                  <a:pos x="160380" y="184625"/>
                </a:cxn>
                <a:cxn ang="0">
                  <a:pos x="245076" y="217206"/>
                </a:cxn>
                <a:cxn ang="0">
                  <a:pos x="79289" y="331239"/>
                </a:cxn>
                <a:cxn ang="0">
                  <a:pos x="223451" y="372870"/>
                </a:cxn>
                <a:cxn ang="0">
                  <a:pos x="30634" y="519483"/>
                </a:cxn>
                <a:cxn ang="0">
                  <a:pos x="196421" y="548444"/>
                </a:cxn>
                <a:cxn ang="0">
                  <a:pos x="0" y="714968"/>
                </a:cxn>
                <a:cxn ang="0">
                  <a:pos x="333375" y="774700"/>
                </a:cxn>
                <a:cxn ang="0">
                  <a:pos x="666750" y="714968"/>
                </a:cxn>
                <a:cxn ang="0">
                  <a:pos x="468527" y="548444"/>
                </a:cxn>
              </a:cxnLst>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alpha val="100000"/>
              </a:srgbClr>
            </a:solidFill>
            <a:ln w="9525">
              <a:noFill/>
            </a:ln>
          </p:spPr>
          <p:txBody>
            <a:bodyPr/>
            <a:p>
              <a:endParaRPr lang="zh-CN" altLang="en-US"/>
            </a:p>
          </p:txBody>
        </p:sp>
        <p:sp>
          <p:nvSpPr>
            <p:cNvPr id="29719" name="Freeform 80"/>
            <p:cNvSpPr/>
            <p:nvPr/>
          </p:nvSpPr>
          <p:spPr>
            <a:xfrm>
              <a:off x="2249487" y="757237"/>
              <a:ext cx="77788" cy="360363"/>
            </a:xfrm>
            <a:custGeom>
              <a:avLst/>
              <a:gdLst/>
              <a:ahLst/>
              <a:cxnLst>
                <a:cxn ang="0">
                  <a:pos x="77788" y="344065"/>
                </a:cxn>
                <a:cxn ang="0">
                  <a:pos x="39799" y="360363"/>
                </a:cxn>
                <a:cxn ang="0">
                  <a:pos x="39799" y="360363"/>
                </a:cxn>
                <a:cxn ang="0">
                  <a:pos x="0" y="344065"/>
                </a:cxn>
                <a:cxn ang="0">
                  <a:pos x="0" y="16298"/>
                </a:cxn>
                <a:cxn ang="0">
                  <a:pos x="39799" y="0"/>
                </a:cxn>
                <a:cxn ang="0">
                  <a:pos x="39799" y="0"/>
                </a:cxn>
                <a:cxn ang="0">
                  <a:pos x="77788" y="16298"/>
                </a:cxn>
                <a:cxn ang="0">
                  <a:pos x="77788" y="344065"/>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29720" name="Freeform 81"/>
            <p:cNvSpPr/>
            <p:nvPr/>
          </p:nvSpPr>
          <p:spPr>
            <a:xfrm>
              <a:off x="1931987" y="111125"/>
              <a:ext cx="714375" cy="828675"/>
            </a:xfrm>
            <a:custGeom>
              <a:avLst/>
              <a:gdLst/>
              <a:ahLst/>
              <a:cxnLst>
                <a:cxn ang="0">
                  <a:pos x="501506" y="586224"/>
                </a:cxn>
                <a:cxn ang="0">
                  <a:pos x="680099" y="555466"/>
                </a:cxn>
                <a:cxn ang="0">
                  <a:pos x="474446" y="399863"/>
                </a:cxn>
                <a:cxn ang="0">
                  <a:pos x="629588" y="354629"/>
                </a:cxn>
                <a:cxn ang="0">
                  <a:pos x="449190" y="231595"/>
                </a:cxn>
                <a:cxn ang="0">
                  <a:pos x="523153" y="200836"/>
                </a:cxn>
                <a:cxn ang="0">
                  <a:pos x="358991" y="0"/>
                </a:cxn>
                <a:cxn ang="0">
                  <a:pos x="171378" y="197217"/>
                </a:cxn>
                <a:cxn ang="0">
                  <a:pos x="263381" y="233404"/>
                </a:cxn>
                <a:cxn ang="0">
                  <a:pos x="84787" y="354629"/>
                </a:cxn>
                <a:cxn ang="0">
                  <a:pos x="239929" y="399863"/>
                </a:cxn>
                <a:cxn ang="0">
                  <a:pos x="34276" y="555466"/>
                </a:cxn>
                <a:cxn ang="0">
                  <a:pos x="212869" y="586224"/>
                </a:cxn>
                <a:cxn ang="0">
                  <a:pos x="0" y="765348"/>
                </a:cxn>
                <a:cxn ang="0">
                  <a:pos x="358991" y="828675"/>
                </a:cxn>
                <a:cxn ang="0">
                  <a:pos x="714375" y="765348"/>
                </a:cxn>
                <a:cxn ang="0">
                  <a:pos x="501506" y="586224"/>
                </a:cxn>
              </a:cxnLst>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alpha val="100000"/>
              </a:srgbClr>
            </a:solidFill>
            <a:ln w="9525">
              <a:noFill/>
            </a:ln>
          </p:spPr>
          <p:txBody>
            <a:bodyPr/>
            <a:p>
              <a:endParaRPr lang="zh-CN" altLang="en-US"/>
            </a:p>
          </p:txBody>
        </p:sp>
        <p:sp>
          <p:nvSpPr>
            <p:cNvPr id="29721" name="Freeform 82"/>
            <p:cNvSpPr/>
            <p:nvPr/>
          </p:nvSpPr>
          <p:spPr>
            <a:xfrm>
              <a:off x="3321050" y="750887"/>
              <a:ext cx="76200" cy="354013"/>
            </a:xfrm>
            <a:custGeom>
              <a:avLst/>
              <a:gdLst/>
              <a:ahLst/>
              <a:cxnLst>
                <a:cxn ang="0">
                  <a:pos x="76200" y="339489"/>
                </a:cxn>
                <a:cxn ang="0">
                  <a:pos x="38100" y="354013"/>
                </a:cxn>
                <a:cxn ang="0">
                  <a:pos x="38100" y="354013"/>
                </a:cxn>
                <a:cxn ang="0">
                  <a:pos x="0" y="339489"/>
                </a:cxn>
                <a:cxn ang="0">
                  <a:pos x="0" y="16339"/>
                </a:cxn>
                <a:cxn ang="0">
                  <a:pos x="38100" y="0"/>
                </a:cxn>
                <a:cxn ang="0">
                  <a:pos x="38100" y="0"/>
                </a:cxn>
                <a:cxn ang="0">
                  <a:pos x="76200" y="16339"/>
                </a:cxn>
                <a:cxn ang="0">
                  <a:pos x="76200" y="339489"/>
                </a:cxn>
              </a:cxnLst>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alpha val="100000"/>
              </a:srgbClr>
            </a:solidFill>
            <a:ln w="9525">
              <a:noFill/>
            </a:ln>
          </p:spPr>
          <p:txBody>
            <a:bodyPr/>
            <a:p>
              <a:endParaRPr lang="zh-CN" altLang="en-US"/>
            </a:p>
          </p:txBody>
        </p:sp>
        <p:sp>
          <p:nvSpPr>
            <p:cNvPr id="29722" name="Freeform 83"/>
            <p:cNvSpPr/>
            <p:nvPr/>
          </p:nvSpPr>
          <p:spPr>
            <a:xfrm>
              <a:off x="3019425" y="142875"/>
              <a:ext cx="677863" cy="787400"/>
            </a:xfrm>
            <a:custGeom>
              <a:avLst/>
              <a:gdLst/>
              <a:ahLst/>
              <a:cxnLst>
                <a:cxn ang="0">
                  <a:pos x="477749" y="557515"/>
                </a:cxn>
                <a:cxn ang="0">
                  <a:pos x="645412" y="528554"/>
                </a:cxn>
                <a:cxn ang="0">
                  <a:pos x="450707" y="380124"/>
                </a:cxn>
                <a:cxn ang="0">
                  <a:pos x="598539" y="336681"/>
                </a:cxn>
                <a:cxn ang="0">
                  <a:pos x="427270" y="220834"/>
                </a:cxn>
                <a:cxn ang="0">
                  <a:pos x="497580" y="190062"/>
                </a:cxn>
                <a:cxn ang="0">
                  <a:pos x="342537" y="0"/>
                </a:cxn>
                <a:cxn ang="0">
                  <a:pos x="164057" y="188252"/>
                </a:cxn>
                <a:cxn ang="0">
                  <a:pos x="250593" y="222644"/>
                </a:cxn>
                <a:cxn ang="0">
                  <a:pos x="81127" y="336681"/>
                </a:cxn>
                <a:cxn ang="0">
                  <a:pos x="228959" y="380124"/>
                </a:cxn>
                <a:cxn ang="0">
                  <a:pos x="32451" y="528554"/>
                </a:cxn>
                <a:cxn ang="0">
                  <a:pos x="201917" y="557515"/>
                </a:cxn>
                <a:cxn ang="0">
                  <a:pos x="0" y="727666"/>
                </a:cxn>
                <a:cxn ang="0">
                  <a:pos x="340734" y="787400"/>
                </a:cxn>
                <a:cxn ang="0">
                  <a:pos x="677863" y="727666"/>
                </a:cxn>
                <a:cxn ang="0">
                  <a:pos x="477749" y="557515"/>
                </a:cxn>
              </a:cxnLst>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alpha val="100000"/>
              </a:srgbClr>
            </a:solidFill>
            <a:ln w="9525">
              <a:noFill/>
            </a:ln>
          </p:spPr>
          <p:txBody>
            <a:bodyPr/>
            <a:p>
              <a:endParaRPr lang="zh-CN" altLang="en-US"/>
            </a:p>
          </p:txBody>
        </p:sp>
        <p:sp>
          <p:nvSpPr>
            <p:cNvPr id="29723" name="Freeform 84"/>
            <p:cNvSpPr/>
            <p:nvPr/>
          </p:nvSpPr>
          <p:spPr>
            <a:xfrm>
              <a:off x="2922587" y="706437"/>
              <a:ext cx="84138" cy="392113"/>
            </a:xfrm>
            <a:custGeom>
              <a:avLst/>
              <a:gdLst/>
              <a:ahLst/>
              <a:cxnLst>
                <a:cxn ang="0">
                  <a:pos x="84138" y="375850"/>
                </a:cxn>
                <a:cxn ang="0">
                  <a:pos x="41174" y="392113"/>
                </a:cxn>
                <a:cxn ang="0">
                  <a:pos x="41174" y="392113"/>
                </a:cxn>
                <a:cxn ang="0">
                  <a:pos x="0" y="375850"/>
                </a:cxn>
                <a:cxn ang="0">
                  <a:pos x="0" y="16263"/>
                </a:cxn>
                <a:cxn ang="0">
                  <a:pos x="41174" y="0"/>
                </a:cxn>
                <a:cxn ang="0">
                  <a:pos x="41174" y="0"/>
                </a:cxn>
                <a:cxn ang="0">
                  <a:pos x="84138" y="16263"/>
                </a:cxn>
                <a:cxn ang="0">
                  <a:pos x="84138"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29724" name="Freeform 85"/>
            <p:cNvSpPr/>
            <p:nvPr/>
          </p:nvSpPr>
          <p:spPr>
            <a:xfrm>
              <a:off x="2574925" y="0"/>
              <a:ext cx="777875" cy="904875"/>
            </a:xfrm>
            <a:custGeom>
              <a:avLst/>
              <a:gdLst/>
              <a:ahLst/>
              <a:cxnLst>
                <a:cxn ang="0">
                  <a:pos x="547394" y="640652"/>
                </a:cxn>
                <a:cxn ang="0">
                  <a:pos x="741862" y="606266"/>
                </a:cxn>
                <a:cxn ang="0">
                  <a:pos x="516783" y="436150"/>
                </a:cxn>
                <a:cxn ang="0">
                  <a:pos x="686043" y="385477"/>
                </a:cxn>
                <a:cxn ang="0">
                  <a:pos x="489773" y="251555"/>
                </a:cxn>
                <a:cxn ang="0">
                  <a:pos x="570802" y="217170"/>
                </a:cxn>
                <a:cxn ang="0">
                  <a:pos x="392539" y="0"/>
                </a:cxn>
                <a:cxn ang="0">
                  <a:pos x="187266" y="215360"/>
                </a:cxn>
                <a:cxn ang="0">
                  <a:pos x="286301" y="255175"/>
                </a:cxn>
                <a:cxn ang="0">
                  <a:pos x="91832" y="385477"/>
                </a:cxn>
                <a:cxn ang="0">
                  <a:pos x="261092" y="436150"/>
                </a:cxn>
                <a:cxn ang="0">
                  <a:pos x="37813" y="606266"/>
                </a:cxn>
                <a:cxn ang="0">
                  <a:pos x="230481" y="640652"/>
                </a:cxn>
                <a:cxn ang="0">
                  <a:pos x="0" y="834295"/>
                </a:cxn>
                <a:cxn ang="0">
                  <a:pos x="390738" y="904875"/>
                </a:cxn>
                <a:cxn ang="0">
                  <a:pos x="777875" y="834295"/>
                </a:cxn>
                <a:cxn ang="0">
                  <a:pos x="547394"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29725" name="Freeform 86"/>
            <p:cNvSpPr/>
            <p:nvPr/>
          </p:nvSpPr>
          <p:spPr>
            <a:xfrm>
              <a:off x="2981325" y="839787"/>
              <a:ext cx="61913" cy="284163"/>
            </a:xfrm>
            <a:custGeom>
              <a:avLst/>
              <a:gdLst/>
              <a:ahLst/>
              <a:cxnLst>
                <a:cxn ang="0">
                  <a:pos x="61913" y="271493"/>
                </a:cxn>
                <a:cxn ang="0">
                  <a:pos x="30957" y="284163"/>
                </a:cxn>
                <a:cxn ang="0">
                  <a:pos x="30957" y="284163"/>
                </a:cxn>
                <a:cxn ang="0">
                  <a:pos x="0" y="271493"/>
                </a:cxn>
                <a:cxn ang="0">
                  <a:pos x="0" y="12670"/>
                </a:cxn>
                <a:cxn ang="0">
                  <a:pos x="30957" y="0"/>
                </a:cxn>
                <a:cxn ang="0">
                  <a:pos x="30957" y="0"/>
                </a:cxn>
                <a:cxn ang="0">
                  <a:pos x="61913" y="12670"/>
                </a:cxn>
                <a:cxn ang="0">
                  <a:pos x="61913" y="271493"/>
                </a:cxn>
              </a:cxnLst>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alpha val="100000"/>
              </a:srgbClr>
            </a:solidFill>
            <a:ln w="9525">
              <a:noFill/>
            </a:ln>
          </p:spPr>
          <p:txBody>
            <a:bodyPr/>
            <a:p>
              <a:endParaRPr lang="zh-CN" altLang="en-US"/>
            </a:p>
          </p:txBody>
        </p:sp>
        <p:sp>
          <p:nvSpPr>
            <p:cNvPr id="29726" name="Freeform 87"/>
            <p:cNvSpPr/>
            <p:nvPr/>
          </p:nvSpPr>
          <p:spPr>
            <a:xfrm>
              <a:off x="2732087" y="327025"/>
              <a:ext cx="563563" cy="655638"/>
            </a:xfrm>
            <a:custGeom>
              <a:avLst/>
              <a:gdLst/>
              <a:ahLst/>
              <a:cxnLst>
                <a:cxn ang="0">
                  <a:pos x="396115" y="465467"/>
                </a:cxn>
                <a:cxn ang="0">
                  <a:pos x="536555" y="440111"/>
                </a:cxn>
                <a:cxn ang="0">
                  <a:pos x="372708" y="316952"/>
                </a:cxn>
                <a:cxn ang="0">
                  <a:pos x="495143" y="280729"/>
                </a:cxn>
                <a:cxn ang="0">
                  <a:pos x="354703" y="182927"/>
                </a:cxn>
                <a:cxn ang="0">
                  <a:pos x="412319" y="159382"/>
                </a:cxn>
                <a:cxn ang="0">
                  <a:pos x="282682" y="0"/>
                </a:cxn>
                <a:cxn ang="0">
                  <a:pos x="135039" y="157570"/>
                </a:cxn>
                <a:cxn ang="0">
                  <a:pos x="207060" y="184738"/>
                </a:cxn>
                <a:cxn ang="0">
                  <a:pos x="66619" y="280729"/>
                </a:cxn>
                <a:cxn ang="0">
                  <a:pos x="189055" y="316952"/>
                </a:cxn>
                <a:cxn ang="0">
                  <a:pos x="27008" y="440111"/>
                </a:cxn>
                <a:cxn ang="0">
                  <a:pos x="167448" y="465467"/>
                </a:cxn>
                <a:cxn ang="0">
                  <a:pos x="0" y="606737"/>
                </a:cxn>
                <a:cxn ang="0">
                  <a:pos x="282682" y="655638"/>
                </a:cxn>
                <a:cxn ang="0">
                  <a:pos x="563563" y="606737"/>
                </a:cxn>
                <a:cxn ang="0">
                  <a:pos x="396115" y="465467"/>
                </a:cxn>
              </a:cxnLst>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alpha val="100000"/>
              </a:srgbClr>
            </a:solidFill>
            <a:ln w="9525">
              <a:noFill/>
            </a:ln>
          </p:spPr>
          <p:txBody>
            <a:bodyPr/>
            <a:p>
              <a:endParaRPr lang="zh-CN" altLang="en-US"/>
            </a:p>
          </p:txBody>
        </p:sp>
        <p:sp>
          <p:nvSpPr>
            <p:cNvPr id="29727" name="Freeform 88"/>
            <p:cNvSpPr/>
            <p:nvPr/>
          </p:nvSpPr>
          <p:spPr>
            <a:xfrm>
              <a:off x="3679825" y="742950"/>
              <a:ext cx="80963" cy="371475"/>
            </a:xfrm>
            <a:custGeom>
              <a:avLst/>
              <a:gdLst/>
              <a:ahLst/>
              <a:cxnLst>
                <a:cxn ang="0">
                  <a:pos x="80963" y="355246"/>
                </a:cxn>
                <a:cxn ang="0">
                  <a:pos x="41381" y="371475"/>
                </a:cxn>
                <a:cxn ang="0">
                  <a:pos x="41381" y="371475"/>
                </a:cxn>
                <a:cxn ang="0">
                  <a:pos x="0" y="355246"/>
                </a:cxn>
                <a:cxn ang="0">
                  <a:pos x="0" y="16229"/>
                </a:cxn>
                <a:cxn ang="0">
                  <a:pos x="41381" y="0"/>
                </a:cxn>
                <a:cxn ang="0">
                  <a:pos x="41381" y="0"/>
                </a:cxn>
                <a:cxn ang="0">
                  <a:pos x="80963" y="16229"/>
                </a:cxn>
                <a:cxn ang="0">
                  <a:pos x="80963" y="355246"/>
                </a:cxn>
              </a:cxnLst>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29728" name="Freeform 89"/>
            <p:cNvSpPr/>
            <p:nvPr/>
          </p:nvSpPr>
          <p:spPr>
            <a:xfrm>
              <a:off x="3349625" y="71437"/>
              <a:ext cx="741363" cy="858838"/>
            </a:xfrm>
            <a:custGeom>
              <a:avLst/>
              <a:gdLst/>
              <a:ahLst/>
              <a:cxnLst>
                <a:cxn ang="0">
                  <a:pos x="521299" y="607515"/>
                </a:cxn>
                <a:cxn ang="0">
                  <a:pos x="707091" y="576778"/>
                </a:cxn>
                <a:cxn ang="0">
                  <a:pos x="492438" y="414050"/>
                </a:cxn>
                <a:cxn ang="0">
                  <a:pos x="652977" y="367040"/>
                </a:cxn>
                <a:cxn ang="0">
                  <a:pos x="467185" y="240475"/>
                </a:cxn>
                <a:cxn ang="0">
                  <a:pos x="542945" y="207929"/>
                </a:cxn>
                <a:cxn ang="0">
                  <a:pos x="373387" y="0"/>
                </a:cxn>
                <a:cxn ang="0">
                  <a:pos x="178576" y="204313"/>
                </a:cxn>
                <a:cxn ang="0">
                  <a:pos x="274178" y="242283"/>
                </a:cxn>
                <a:cxn ang="0">
                  <a:pos x="88386" y="367040"/>
                </a:cxn>
                <a:cxn ang="0">
                  <a:pos x="248925" y="414050"/>
                </a:cxn>
                <a:cxn ang="0">
                  <a:pos x="36076" y="576778"/>
                </a:cxn>
                <a:cxn ang="0">
                  <a:pos x="220064" y="607515"/>
                </a:cxn>
                <a:cxn ang="0">
                  <a:pos x="0" y="793747"/>
                </a:cxn>
                <a:cxn ang="0">
                  <a:pos x="371583" y="858838"/>
                </a:cxn>
                <a:cxn ang="0">
                  <a:pos x="741363" y="793747"/>
                </a:cxn>
                <a:cxn ang="0">
                  <a:pos x="521299" y="607515"/>
                </a:cxn>
              </a:cxnLst>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alpha val="100000"/>
              </a:srgbClr>
            </a:solidFill>
            <a:ln w="9525">
              <a:noFill/>
            </a:ln>
          </p:spPr>
          <p:txBody>
            <a:bodyPr/>
            <a:p>
              <a:endParaRPr lang="zh-CN" altLang="en-US"/>
            </a:p>
          </p:txBody>
        </p:sp>
      </p:grpSp>
      <p:grpSp>
        <p:nvGrpSpPr>
          <p:cNvPr id="29701" name="组合 120"/>
          <p:cNvGrpSpPr/>
          <p:nvPr/>
        </p:nvGrpSpPr>
        <p:grpSpPr>
          <a:xfrm>
            <a:off x="4576763" y="2397125"/>
            <a:ext cx="6543675" cy="1547813"/>
            <a:chOff x="0" y="0"/>
            <a:chExt cx="6544864" cy="1548167"/>
          </a:xfrm>
        </p:grpSpPr>
        <p:grpSp>
          <p:nvGrpSpPr>
            <p:cNvPr id="29702" name="组合 55"/>
            <p:cNvGrpSpPr/>
            <p:nvPr/>
          </p:nvGrpSpPr>
          <p:grpSpPr>
            <a:xfrm>
              <a:off x="0" y="0"/>
              <a:ext cx="6544864" cy="1548167"/>
              <a:chOff x="0" y="0"/>
              <a:chExt cx="6962996" cy="1647075"/>
            </a:xfrm>
          </p:grpSpPr>
          <p:sp>
            <p:nvSpPr>
              <p:cNvPr id="29707" name="矩形 3"/>
              <p:cNvSpPr/>
              <p:nvPr/>
            </p:nvSpPr>
            <p:spPr>
              <a:xfrm>
                <a:off x="0" y="0"/>
                <a:ext cx="6657271" cy="1247861"/>
              </a:xfrm>
              <a:custGeom>
                <a:avLst/>
                <a:gdLst/>
                <a:ahLst/>
                <a:cxnLst>
                  <a:cxn ang="0">
                    <a:pos x="0" y="0"/>
                  </a:cxn>
                  <a:cxn ang="0">
                    <a:pos x="6393111" y="386080"/>
                  </a:cxn>
                  <a:cxn ang="0">
                    <a:pos x="6657271" y="1247861"/>
                  </a:cxn>
                  <a:cxn ang="0">
                    <a:pos x="213360" y="1247861"/>
                  </a:cxn>
                  <a:cxn ang="0">
                    <a:pos x="0" y="0"/>
                  </a:cxn>
                </a:cxnLst>
                <a:pathLst>
                  <a:path w="6657271" h="1247861">
                    <a:moveTo>
                      <a:pt x="0" y="0"/>
                    </a:moveTo>
                    <a:lnTo>
                      <a:pt x="6393111" y="386080"/>
                    </a:lnTo>
                    <a:lnTo>
                      <a:pt x="6657271" y="1247861"/>
                    </a:lnTo>
                    <a:lnTo>
                      <a:pt x="213360" y="1247861"/>
                    </a:lnTo>
                    <a:lnTo>
                      <a:pt x="0" y="0"/>
                    </a:lnTo>
                    <a:close/>
                  </a:path>
                </a:pathLst>
              </a:custGeom>
              <a:solidFill>
                <a:srgbClr val="334D5D">
                  <a:alpha val="100000"/>
                </a:srgbClr>
              </a:solidFill>
              <a:ln w="9525">
                <a:noFill/>
              </a:ln>
            </p:spPr>
            <p:txBody>
              <a:bodyPr/>
              <a:p>
                <a:endParaRPr lang="zh-CN" altLang="en-US"/>
              </a:p>
            </p:txBody>
          </p:sp>
          <p:sp>
            <p:nvSpPr>
              <p:cNvPr id="29708" name="矩形 3"/>
              <p:cNvSpPr/>
              <p:nvPr/>
            </p:nvSpPr>
            <p:spPr>
              <a:xfrm>
                <a:off x="539405" y="968174"/>
                <a:ext cx="6423591" cy="678901"/>
              </a:xfrm>
              <a:custGeom>
                <a:avLst/>
                <a:gdLst/>
                <a:ahLst/>
                <a:cxnLst>
                  <a:cxn ang="0">
                    <a:pos x="0" y="121920"/>
                  </a:cxn>
                  <a:cxn ang="0">
                    <a:pos x="6301671" y="0"/>
                  </a:cxn>
                  <a:cxn ang="0">
                    <a:pos x="6423591" y="678901"/>
                  </a:cxn>
                  <a:cxn ang="0">
                    <a:pos x="30480" y="617941"/>
                  </a:cxn>
                  <a:cxn ang="0">
                    <a:pos x="0" y="121920"/>
                  </a:cxn>
                </a:cxnLst>
                <a:pathLst>
                  <a:path w="6423591" h="678901">
                    <a:moveTo>
                      <a:pt x="0" y="121920"/>
                    </a:moveTo>
                    <a:lnTo>
                      <a:pt x="6301671" y="0"/>
                    </a:lnTo>
                    <a:lnTo>
                      <a:pt x="6423591" y="678901"/>
                    </a:lnTo>
                    <a:lnTo>
                      <a:pt x="30480" y="617941"/>
                    </a:lnTo>
                    <a:lnTo>
                      <a:pt x="0" y="121920"/>
                    </a:lnTo>
                    <a:close/>
                  </a:path>
                </a:pathLst>
              </a:custGeom>
              <a:solidFill>
                <a:schemeClr val="bg1">
                  <a:alpha val="100000"/>
                </a:schemeClr>
              </a:solidFill>
              <a:ln w="9525">
                <a:noFill/>
              </a:ln>
            </p:spPr>
            <p:txBody>
              <a:bodyPr/>
              <a:p>
                <a:endParaRPr lang="zh-CN" altLang="en-US"/>
              </a:p>
            </p:txBody>
          </p:sp>
        </p:grpSp>
        <p:grpSp>
          <p:nvGrpSpPr>
            <p:cNvPr id="29703" name="组合 116"/>
            <p:cNvGrpSpPr/>
            <p:nvPr/>
          </p:nvGrpSpPr>
          <p:grpSpPr>
            <a:xfrm>
              <a:off x="866574" y="322053"/>
              <a:ext cx="4159800" cy="584775"/>
              <a:chOff x="0" y="0"/>
              <a:chExt cx="4159800" cy="584775"/>
            </a:xfrm>
          </p:grpSpPr>
          <p:sp>
            <p:nvSpPr>
              <p:cNvPr id="29705" name="文本框 114"/>
              <p:cNvSpPr txBox="1"/>
              <p:nvPr/>
            </p:nvSpPr>
            <p:spPr>
              <a:xfrm>
                <a:off x="0" y="0"/>
                <a:ext cx="783443" cy="584775"/>
              </a:xfrm>
              <a:prstGeom prst="rect">
                <a:avLst/>
              </a:prstGeom>
              <a:noFill/>
              <a:ln w="9525">
                <a:noFill/>
              </a:ln>
            </p:spPr>
            <p:txBody>
              <a:bodyPr>
                <a:spAutoFit/>
              </a:bodyPr>
              <a:p>
                <a:pPr eaLnBrk="1" hangingPunct="1"/>
                <a:r>
                  <a:rPr lang="en-US" altLang="zh-CN" sz="3200" b="1" dirty="0">
                    <a:solidFill>
                      <a:srgbClr val="FFFFFF"/>
                    </a:solidFill>
                    <a:latin typeface="微软雅黑" panose="020B0503020204020204" pitchFamily="34" charset="-122"/>
                    <a:ea typeface="微软雅黑" panose="020B0503020204020204" pitchFamily="34" charset="-122"/>
                  </a:rPr>
                  <a:t>03</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29706" name="文本框 115"/>
              <p:cNvSpPr txBox="1"/>
              <p:nvPr/>
            </p:nvSpPr>
            <p:spPr>
              <a:xfrm>
                <a:off x="641851" y="33781"/>
                <a:ext cx="3517949" cy="523220"/>
              </a:xfrm>
              <a:prstGeom prst="rect">
                <a:avLst/>
              </a:prstGeom>
              <a:noFill/>
              <a:ln w="9525">
                <a:noFill/>
              </a:ln>
            </p:spPr>
            <p:txBody>
              <a:bodyPr>
                <a:spAutoFit/>
              </a:bodyPr>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总结反思</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29704" name="文本框 119"/>
            <p:cNvSpPr txBox="1"/>
            <p:nvPr/>
          </p:nvSpPr>
          <p:spPr>
            <a:xfrm>
              <a:off x="2334049" y="1002020"/>
              <a:ext cx="3517949" cy="461665"/>
            </a:xfrm>
            <a:prstGeom prst="rect">
              <a:avLst/>
            </a:prstGeom>
            <a:noFill/>
            <a:ln w="9525">
              <a:noFill/>
            </a:ln>
          </p:spPr>
          <p:txBody>
            <a:bodyPr>
              <a:spAutoFit/>
            </a:bodyPr>
            <a:p>
              <a:pPr eaLnBrk="1" hangingPunct="1"/>
              <a:r>
                <a:rPr lang="en-US" altLang="zh-CN" sz="2400" b="1" dirty="0">
                  <a:solidFill>
                    <a:srgbClr val="262626"/>
                  </a:solidFill>
                  <a:latin typeface="微软雅黑" panose="020B0503020204020204" pitchFamily="34" charset="-122"/>
                  <a:ea typeface="微软雅黑" panose="020B0503020204020204" pitchFamily="34" charset="-122"/>
                </a:rPr>
                <a:t>ADD YOUR TITLE</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0722" name="组合 45"/>
          <p:cNvGrpSpPr/>
          <p:nvPr/>
        </p:nvGrpSpPr>
        <p:grpSpPr>
          <a:xfrm>
            <a:off x="0" y="292100"/>
            <a:ext cx="12190413" cy="549275"/>
            <a:chOff x="0" y="0"/>
            <a:chExt cx="12190828" cy="548640"/>
          </a:xfrm>
        </p:grpSpPr>
        <p:sp>
          <p:nvSpPr>
            <p:cNvPr id="30794"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0795"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0723"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30724" name="组合 1"/>
          <p:cNvGrpSpPr/>
          <p:nvPr/>
        </p:nvGrpSpPr>
        <p:grpSpPr>
          <a:xfrm>
            <a:off x="1331913" y="2449513"/>
            <a:ext cx="4116387" cy="3686175"/>
            <a:chOff x="0" y="0"/>
            <a:chExt cx="4116633" cy="3686419"/>
          </a:xfrm>
        </p:grpSpPr>
        <p:sp>
          <p:nvSpPr>
            <p:cNvPr id="30773" name="Freeform 675"/>
            <p:cNvSpPr>
              <a:spLocks noEditPoints="1"/>
            </p:cNvSpPr>
            <p:nvPr/>
          </p:nvSpPr>
          <p:spPr>
            <a:xfrm rot="-324743">
              <a:off x="929677" y="499464"/>
              <a:ext cx="3186956" cy="3186955"/>
            </a:xfrm>
            <a:custGeom>
              <a:avLst/>
              <a:gdLst>
                <a:gd name="txL" fmla="*/ 0 w 2622"/>
                <a:gd name="txT" fmla="*/ 0 h 2622"/>
                <a:gd name="txR" fmla="*/ 2622 w 2622"/>
                <a:gd name="txB" fmla="*/ 2622 h 2622"/>
              </a:gdLst>
              <a:ahLst/>
              <a:cxnLst>
                <a:cxn ang="0">
                  <a:pos x="3053255" y="1400218"/>
                </a:cxn>
                <a:cxn ang="0">
                  <a:pos x="2990050" y="1130384"/>
                </a:cxn>
                <a:cxn ang="0">
                  <a:pos x="3016791" y="872705"/>
                </a:cxn>
                <a:cxn ang="0">
                  <a:pos x="2727509" y="656352"/>
                </a:cxn>
                <a:cxn ang="0">
                  <a:pos x="2530604" y="459447"/>
                </a:cxn>
                <a:cxn ang="0">
                  <a:pos x="2316681" y="170165"/>
                </a:cxn>
                <a:cxn ang="0">
                  <a:pos x="2059002" y="196906"/>
                </a:cxn>
                <a:cxn ang="0">
                  <a:pos x="1786737" y="136132"/>
                </a:cxn>
                <a:cxn ang="0">
                  <a:pos x="1507180" y="126409"/>
                </a:cxn>
                <a:cxn ang="0">
                  <a:pos x="1266517" y="31602"/>
                </a:cxn>
                <a:cxn ang="0">
                  <a:pos x="982098" y="255248"/>
                </a:cxn>
                <a:cxn ang="0">
                  <a:pos x="741435" y="396242"/>
                </a:cxn>
                <a:cxn ang="0">
                  <a:pos x="405966" y="527513"/>
                </a:cxn>
                <a:cxn ang="0">
                  <a:pos x="367071" y="785192"/>
                </a:cxn>
                <a:cxn ang="0">
                  <a:pos x="235801" y="1030716"/>
                </a:cxn>
                <a:cxn ang="0">
                  <a:pos x="153149" y="1298119"/>
                </a:cxn>
                <a:cxn ang="0">
                  <a:pos x="0" y="1507179"/>
                </a:cxn>
                <a:cxn ang="0">
                  <a:pos x="143425" y="1837786"/>
                </a:cxn>
                <a:cxn ang="0">
                  <a:pos x="216353" y="2107620"/>
                </a:cxn>
                <a:cxn ang="0">
                  <a:pos x="257679" y="2464967"/>
                </a:cxn>
                <a:cxn ang="0">
                  <a:pos x="495911" y="2571929"/>
                </a:cxn>
                <a:cxn ang="0">
                  <a:pos x="700109" y="2761541"/>
                </a:cxn>
                <a:cxn ang="0">
                  <a:pos x="935910" y="2909828"/>
                </a:cxn>
                <a:cxn ang="0">
                  <a:pos x="1098783" y="3111596"/>
                </a:cxn>
                <a:cxn ang="0">
                  <a:pos x="1453699" y="3058115"/>
                </a:cxn>
                <a:cxn ang="0">
                  <a:pos x="1733257" y="3058115"/>
                </a:cxn>
                <a:cxn ang="0">
                  <a:pos x="2090604" y="3111596"/>
                </a:cxn>
                <a:cxn ang="0">
                  <a:pos x="2253477" y="2909828"/>
                </a:cxn>
                <a:cxn ang="0">
                  <a:pos x="2489278" y="2761541"/>
                </a:cxn>
                <a:cxn ang="0">
                  <a:pos x="2693476" y="2571929"/>
                </a:cxn>
                <a:cxn ang="0">
                  <a:pos x="2931708" y="2464967"/>
                </a:cxn>
                <a:cxn ang="0">
                  <a:pos x="2973034" y="2107620"/>
                </a:cxn>
                <a:cxn ang="0">
                  <a:pos x="3045962" y="1837786"/>
                </a:cxn>
                <a:cxn ang="0">
                  <a:pos x="1594693" y="2941431"/>
                </a:cxn>
                <a:cxn ang="0">
                  <a:pos x="1322429" y="2914690"/>
                </a:cxn>
                <a:cxn ang="0">
                  <a:pos x="1008838" y="2810160"/>
                </a:cxn>
                <a:cxn ang="0">
                  <a:pos x="736573" y="2635133"/>
                </a:cxn>
                <a:cxn ang="0">
                  <a:pos x="512927" y="2401763"/>
                </a:cxn>
                <a:cxn ang="0">
                  <a:pos x="352486" y="2119775"/>
                </a:cxn>
                <a:cxn ang="0">
                  <a:pos x="262541" y="1798891"/>
                </a:cxn>
                <a:cxn ang="0">
                  <a:pos x="252817" y="1456130"/>
                </a:cxn>
                <a:cxn ang="0">
                  <a:pos x="328176" y="1130384"/>
                </a:cxn>
                <a:cxn ang="0">
                  <a:pos x="476463" y="841103"/>
                </a:cxn>
                <a:cxn ang="0">
                  <a:pos x="687955" y="595579"/>
                </a:cxn>
                <a:cxn ang="0">
                  <a:pos x="950496" y="408397"/>
                </a:cxn>
                <a:cxn ang="0">
                  <a:pos x="1256793" y="286850"/>
                </a:cxn>
                <a:cxn ang="0">
                  <a:pos x="1594693" y="245524"/>
                </a:cxn>
                <a:cxn ang="0">
                  <a:pos x="1930163" y="286850"/>
                </a:cxn>
                <a:cxn ang="0">
                  <a:pos x="2236460" y="408397"/>
                </a:cxn>
                <a:cxn ang="0">
                  <a:pos x="2501432" y="595579"/>
                </a:cxn>
                <a:cxn ang="0">
                  <a:pos x="2712924" y="841103"/>
                </a:cxn>
                <a:cxn ang="0">
                  <a:pos x="2861211" y="1130384"/>
                </a:cxn>
                <a:cxn ang="0">
                  <a:pos x="2936570" y="1456130"/>
                </a:cxn>
                <a:cxn ang="0">
                  <a:pos x="2926846" y="1798891"/>
                </a:cxn>
                <a:cxn ang="0">
                  <a:pos x="2836901" y="2119775"/>
                </a:cxn>
                <a:cxn ang="0">
                  <a:pos x="2674029" y="2401763"/>
                </a:cxn>
                <a:cxn ang="0">
                  <a:pos x="2452814" y="2635133"/>
                </a:cxn>
                <a:cxn ang="0">
                  <a:pos x="2178118" y="2810160"/>
                </a:cxn>
                <a:cxn ang="0">
                  <a:pos x="1866958" y="2914690"/>
                </a:cxn>
              </a:cxnLst>
              <a:rect l="txL" t="txT" r="txR" b="tx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F47264">
                <a:alpha val="100000"/>
              </a:srgbClr>
            </a:solidFill>
            <a:ln w="9525">
              <a:noFill/>
            </a:ln>
          </p:spPr>
          <p:txBody>
            <a:bodyPr/>
            <a:p>
              <a:endParaRPr lang="zh-CN" altLang="en-US"/>
            </a:p>
          </p:txBody>
        </p:sp>
        <p:grpSp>
          <p:nvGrpSpPr>
            <p:cNvPr id="30774" name="组合 43"/>
            <p:cNvGrpSpPr/>
            <p:nvPr/>
          </p:nvGrpSpPr>
          <p:grpSpPr>
            <a:xfrm>
              <a:off x="1270505" y="840291"/>
              <a:ext cx="2505301" cy="2503826"/>
              <a:chOff x="0" y="0"/>
              <a:chExt cx="2505301" cy="2503826"/>
            </a:xfrm>
          </p:grpSpPr>
          <p:sp>
            <p:nvSpPr>
              <p:cNvPr id="30788" name="Oval 676"/>
              <p:cNvSpPr/>
              <p:nvPr/>
            </p:nvSpPr>
            <p:spPr>
              <a:xfrm rot="-324743">
                <a:off x="0" y="0"/>
                <a:ext cx="2505301" cy="2503826"/>
              </a:xfrm>
              <a:prstGeom prst="ellipse">
                <a:avLst/>
              </a:prstGeom>
              <a:solidFill>
                <a:srgbClr val="F47264"/>
              </a:solidFill>
              <a:ln w="9525">
                <a:noFill/>
              </a:ln>
            </p:spPr>
            <p:txBody>
              <a:bodyPr wrap="none" anchor="ctr"/>
              <a:p>
                <a:pPr eaLnBrk="1" hangingPunct="1"/>
                <a:endParaRPr lang="ko-KR" altLang="en-US" dirty="0">
                  <a:solidFill>
                    <a:srgbClr val="000000"/>
                  </a:solidFill>
                  <a:latin typeface="Gulim" pitchFamily="34" charset="-127"/>
                  <a:ea typeface="Gulim" pitchFamily="34" charset="-127"/>
                </a:endParaRPr>
              </a:p>
            </p:txBody>
          </p:sp>
          <p:grpSp>
            <p:nvGrpSpPr>
              <p:cNvPr id="30789" name="组合 48"/>
              <p:cNvGrpSpPr/>
              <p:nvPr/>
            </p:nvGrpSpPr>
            <p:grpSpPr>
              <a:xfrm>
                <a:off x="329917" y="558116"/>
                <a:ext cx="1919569" cy="1378333"/>
                <a:chOff x="0" y="0"/>
                <a:chExt cx="1919569" cy="1378333"/>
              </a:xfrm>
            </p:grpSpPr>
            <p:sp>
              <p:nvSpPr>
                <p:cNvPr id="30790" name="文本框 49"/>
                <p:cNvSpPr txBox="1"/>
                <p:nvPr/>
              </p:nvSpPr>
              <p:spPr>
                <a:xfrm>
                  <a:off x="389760" y="0"/>
                  <a:ext cx="1102890" cy="584775"/>
                </a:xfrm>
                <a:prstGeom prst="rect">
                  <a:avLst/>
                </a:prstGeom>
                <a:noFill/>
                <a:ln w="9525">
                  <a:noFill/>
                </a:ln>
              </p:spPr>
              <p:txBody>
                <a:bodyPr>
                  <a:spAutoFit/>
                </a:bodyPr>
                <a:p>
                  <a:pPr eaLnBrk="1" hangingPunct="1"/>
                  <a:r>
                    <a:rPr lang="zh-CN" altLang="en-US" sz="3200" b="1" dirty="0">
                      <a:solidFill>
                        <a:srgbClr val="FFFFFF"/>
                      </a:solidFill>
                      <a:latin typeface="微软雅黑" panose="020B0503020204020204" pitchFamily="34" charset="-122"/>
                      <a:ea typeface="微软雅黑" panose="020B0503020204020204" pitchFamily="34" charset="-122"/>
                    </a:rPr>
                    <a:t>标题</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30791" name="文本框 50"/>
                <p:cNvSpPr txBox="1"/>
                <p:nvPr/>
              </p:nvSpPr>
              <p:spPr>
                <a:xfrm>
                  <a:off x="20579" y="536663"/>
                  <a:ext cx="1898990" cy="338554"/>
                </a:xfrm>
                <a:prstGeom prst="rect">
                  <a:avLst/>
                </a:prstGeom>
                <a:noFill/>
                <a:ln w="9525">
                  <a:noFill/>
                </a:ln>
              </p:spPr>
              <p:txBody>
                <a:bodyPr>
                  <a:spAutoFit/>
                </a:bodyPr>
                <a:p>
                  <a:pPr eaLnBrk="1" hangingPunct="1"/>
                  <a:r>
                    <a:rPr lang="zh-CN" altLang="en-US" sz="16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0792" name="文本框 51"/>
                <p:cNvSpPr txBox="1"/>
                <p:nvPr/>
              </p:nvSpPr>
              <p:spPr>
                <a:xfrm>
                  <a:off x="9856" y="788221"/>
                  <a:ext cx="1898990" cy="338554"/>
                </a:xfrm>
                <a:prstGeom prst="rect">
                  <a:avLst/>
                </a:prstGeom>
                <a:noFill/>
                <a:ln w="9525">
                  <a:noFill/>
                </a:ln>
              </p:spPr>
              <p:txBody>
                <a:bodyPr>
                  <a:spAutoFit/>
                </a:bodyPr>
                <a:p>
                  <a:pPr eaLnBrk="1" hangingPunct="1"/>
                  <a:r>
                    <a:rPr lang="zh-CN" altLang="en-US" sz="16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0793" name="文本框 52"/>
                <p:cNvSpPr txBox="1"/>
                <p:nvPr/>
              </p:nvSpPr>
              <p:spPr>
                <a:xfrm>
                  <a:off x="0" y="1039779"/>
                  <a:ext cx="1898990" cy="338554"/>
                </a:xfrm>
                <a:prstGeom prst="rect">
                  <a:avLst/>
                </a:prstGeom>
                <a:noFill/>
                <a:ln w="9525">
                  <a:noFill/>
                </a:ln>
              </p:spPr>
              <p:txBody>
                <a:bodyPr>
                  <a:spAutoFit/>
                </a:bodyPr>
                <a:p>
                  <a:pPr eaLnBrk="1" hangingPunct="1"/>
                  <a:r>
                    <a:rPr lang="zh-CN" altLang="en-US" sz="16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grpSp>
          <p:nvGrpSpPr>
            <p:cNvPr id="30775" name="Groupe 2052"/>
            <p:cNvGrpSpPr/>
            <p:nvPr/>
          </p:nvGrpSpPr>
          <p:grpSpPr>
            <a:xfrm>
              <a:off x="0" y="0"/>
              <a:ext cx="988389" cy="1544943"/>
              <a:chOff x="0" y="0"/>
              <a:chExt cx="2206625" cy="3448051"/>
            </a:xfrm>
          </p:grpSpPr>
          <p:sp>
            <p:nvSpPr>
              <p:cNvPr id="30776" name="Freeform 6"/>
              <p:cNvSpPr/>
              <p:nvPr/>
            </p:nvSpPr>
            <p:spPr>
              <a:xfrm>
                <a:off x="931862" y="655638"/>
                <a:ext cx="268288" cy="498475"/>
              </a:xfrm>
              <a:custGeom>
                <a:avLst/>
                <a:gdLst>
                  <a:gd name="txL" fmla="*/ 0 w 169"/>
                  <a:gd name="txT" fmla="*/ 0 h 314"/>
                  <a:gd name="txR" fmla="*/ 169 w 169"/>
                  <a:gd name="txB" fmla="*/ 314 h 314"/>
                </a:gdLst>
                <a:ahLst/>
                <a:cxnLst>
                  <a:cxn ang="0">
                    <a:pos x="268288" y="77788"/>
                  </a:cxn>
                  <a:cxn ang="0">
                    <a:pos x="268288" y="77788"/>
                  </a:cxn>
                  <a:cxn ang="0">
                    <a:pos x="260350" y="57150"/>
                  </a:cxn>
                  <a:cxn ang="0">
                    <a:pos x="254000" y="39688"/>
                  </a:cxn>
                  <a:cxn ang="0">
                    <a:pos x="246063" y="25400"/>
                  </a:cxn>
                  <a:cxn ang="0">
                    <a:pos x="244475" y="22225"/>
                  </a:cxn>
                  <a:cxn ang="0">
                    <a:pos x="238125" y="17463"/>
                  </a:cxn>
                  <a:cxn ang="0">
                    <a:pos x="223838" y="11113"/>
                  </a:cxn>
                  <a:cxn ang="0">
                    <a:pos x="193675" y="1588"/>
                  </a:cxn>
                  <a:cxn ang="0">
                    <a:pos x="180975" y="0"/>
                  </a:cxn>
                  <a:cxn ang="0">
                    <a:pos x="168275" y="0"/>
                  </a:cxn>
                  <a:cxn ang="0">
                    <a:pos x="155575" y="3175"/>
                  </a:cxn>
                  <a:cxn ang="0">
                    <a:pos x="147638" y="7938"/>
                  </a:cxn>
                  <a:cxn ang="0">
                    <a:pos x="139700" y="15875"/>
                  </a:cxn>
                  <a:cxn ang="0">
                    <a:pos x="131763" y="25400"/>
                  </a:cxn>
                  <a:cxn ang="0">
                    <a:pos x="120650" y="38100"/>
                  </a:cxn>
                  <a:cxn ang="0">
                    <a:pos x="111125" y="46038"/>
                  </a:cxn>
                  <a:cxn ang="0">
                    <a:pos x="103188" y="53975"/>
                  </a:cxn>
                  <a:cxn ang="0">
                    <a:pos x="96838" y="63500"/>
                  </a:cxn>
                  <a:cxn ang="0">
                    <a:pos x="90488" y="71438"/>
                  </a:cxn>
                  <a:cxn ang="0">
                    <a:pos x="82550" y="77788"/>
                  </a:cxn>
                  <a:cxn ang="0">
                    <a:pos x="74613" y="87313"/>
                  </a:cxn>
                  <a:cxn ang="0">
                    <a:pos x="63500" y="100013"/>
                  </a:cxn>
                  <a:cxn ang="0">
                    <a:pos x="55563" y="114300"/>
                  </a:cxn>
                  <a:cxn ang="0">
                    <a:pos x="42863" y="127000"/>
                  </a:cxn>
                  <a:cxn ang="0">
                    <a:pos x="20638" y="147638"/>
                  </a:cxn>
                  <a:cxn ang="0">
                    <a:pos x="11113" y="157163"/>
                  </a:cxn>
                  <a:cxn ang="0">
                    <a:pos x="7938" y="163513"/>
                  </a:cxn>
                  <a:cxn ang="0">
                    <a:pos x="7938" y="168275"/>
                  </a:cxn>
                  <a:cxn ang="0">
                    <a:pos x="7938" y="196850"/>
                  </a:cxn>
                  <a:cxn ang="0">
                    <a:pos x="11113" y="211138"/>
                  </a:cxn>
                  <a:cxn ang="0">
                    <a:pos x="7938" y="222250"/>
                  </a:cxn>
                  <a:cxn ang="0">
                    <a:pos x="4763" y="234950"/>
                  </a:cxn>
                  <a:cxn ang="0">
                    <a:pos x="1588" y="249238"/>
                  </a:cxn>
                  <a:cxn ang="0">
                    <a:pos x="0" y="274638"/>
                  </a:cxn>
                  <a:cxn ang="0">
                    <a:pos x="1588" y="288925"/>
                  </a:cxn>
                  <a:cxn ang="0">
                    <a:pos x="6350" y="304800"/>
                  </a:cxn>
                  <a:cxn ang="0">
                    <a:pos x="15875" y="339725"/>
                  </a:cxn>
                  <a:cxn ang="0">
                    <a:pos x="20638" y="352425"/>
                  </a:cxn>
                  <a:cxn ang="0">
                    <a:pos x="28575" y="368300"/>
                  </a:cxn>
                  <a:cxn ang="0">
                    <a:pos x="36513" y="382588"/>
                  </a:cxn>
                  <a:cxn ang="0">
                    <a:pos x="42863" y="400050"/>
                  </a:cxn>
                  <a:cxn ang="0">
                    <a:pos x="49213" y="414338"/>
                  </a:cxn>
                  <a:cxn ang="0">
                    <a:pos x="55563" y="428625"/>
                  </a:cxn>
                  <a:cxn ang="0">
                    <a:pos x="65088" y="441325"/>
                  </a:cxn>
                  <a:cxn ang="0">
                    <a:pos x="77788" y="449263"/>
                  </a:cxn>
                  <a:cxn ang="0">
                    <a:pos x="82550" y="452438"/>
                  </a:cxn>
                  <a:cxn ang="0">
                    <a:pos x="88900" y="458788"/>
                  </a:cxn>
                  <a:cxn ang="0">
                    <a:pos x="96838" y="473075"/>
                  </a:cxn>
                  <a:cxn ang="0">
                    <a:pos x="100013" y="487363"/>
                  </a:cxn>
                  <a:cxn ang="0">
                    <a:pos x="103188" y="492125"/>
                  </a:cxn>
                  <a:cxn ang="0">
                    <a:pos x="133350" y="498475"/>
                  </a:cxn>
                  <a:cxn ang="0">
                    <a:pos x="236538" y="487363"/>
                  </a:cxn>
                  <a:cxn ang="0">
                    <a:pos x="268288" y="77788"/>
                  </a:cxn>
                </a:cxnLst>
                <a:rect l="txL" t="txT" r="txR" b="txB"/>
                <a:pathLst>
                  <a:path w="169" h="314">
                    <a:moveTo>
                      <a:pt x="169" y="49"/>
                    </a:moveTo>
                    <a:lnTo>
                      <a:pt x="169" y="49"/>
                    </a:lnTo>
                    <a:lnTo>
                      <a:pt x="164" y="36"/>
                    </a:lnTo>
                    <a:lnTo>
                      <a:pt x="160" y="25"/>
                    </a:lnTo>
                    <a:lnTo>
                      <a:pt x="155" y="16"/>
                    </a:lnTo>
                    <a:lnTo>
                      <a:pt x="154" y="14"/>
                    </a:lnTo>
                    <a:lnTo>
                      <a:pt x="150" y="11"/>
                    </a:lnTo>
                    <a:lnTo>
                      <a:pt x="141" y="7"/>
                    </a:lnTo>
                    <a:lnTo>
                      <a:pt x="122" y="1"/>
                    </a:lnTo>
                    <a:lnTo>
                      <a:pt x="114" y="0"/>
                    </a:lnTo>
                    <a:lnTo>
                      <a:pt x="106" y="0"/>
                    </a:lnTo>
                    <a:lnTo>
                      <a:pt x="98" y="2"/>
                    </a:lnTo>
                    <a:lnTo>
                      <a:pt x="93" y="5"/>
                    </a:lnTo>
                    <a:lnTo>
                      <a:pt x="88" y="10"/>
                    </a:lnTo>
                    <a:lnTo>
                      <a:pt x="83" y="16"/>
                    </a:lnTo>
                    <a:lnTo>
                      <a:pt x="76" y="24"/>
                    </a:lnTo>
                    <a:lnTo>
                      <a:pt x="70" y="29"/>
                    </a:lnTo>
                    <a:lnTo>
                      <a:pt x="65" y="34"/>
                    </a:lnTo>
                    <a:lnTo>
                      <a:pt x="61" y="40"/>
                    </a:lnTo>
                    <a:lnTo>
                      <a:pt x="57" y="45"/>
                    </a:lnTo>
                    <a:lnTo>
                      <a:pt x="52" y="49"/>
                    </a:lnTo>
                    <a:lnTo>
                      <a:pt x="47" y="55"/>
                    </a:lnTo>
                    <a:lnTo>
                      <a:pt x="40" y="63"/>
                    </a:lnTo>
                    <a:lnTo>
                      <a:pt x="35" y="72"/>
                    </a:lnTo>
                    <a:lnTo>
                      <a:pt x="27" y="80"/>
                    </a:lnTo>
                    <a:lnTo>
                      <a:pt x="13" y="93"/>
                    </a:lnTo>
                    <a:lnTo>
                      <a:pt x="7" y="99"/>
                    </a:lnTo>
                    <a:lnTo>
                      <a:pt x="5" y="103"/>
                    </a:lnTo>
                    <a:lnTo>
                      <a:pt x="5" y="106"/>
                    </a:lnTo>
                    <a:lnTo>
                      <a:pt x="5" y="124"/>
                    </a:lnTo>
                    <a:lnTo>
                      <a:pt x="7" y="133"/>
                    </a:lnTo>
                    <a:lnTo>
                      <a:pt x="5" y="140"/>
                    </a:lnTo>
                    <a:lnTo>
                      <a:pt x="3" y="148"/>
                    </a:lnTo>
                    <a:lnTo>
                      <a:pt x="1" y="157"/>
                    </a:lnTo>
                    <a:lnTo>
                      <a:pt x="0" y="173"/>
                    </a:lnTo>
                    <a:lnTo>
                      <a:pt x="1" y="182"/>
                    </a:lnTo>
                    <a:lnTo>
                      <a:pt x="4" y="192"/>
                    </a:lnTo>
                    <a:lnTo>
                      <a:pt x="10" y="214"/>
                    </a:lnTo>
                    <a:lnTo>
                      <a:pt x="13" y="222"/>
                    </a:lnTo>
                    <a:lnTo>
                      <a:pt x="18" y="232"/>
                    </a:lnTo>
                    <a:lnTo>
                      <a:pt x="23" y="241"/>
                    </a:lnTo>
                    <a:lnTo>
                      <a:pt x="27" y="252"/>
                    </a:lnTo>
                    <a:lnTo>
                      <a:pt x="31" y="261"/>
                    </a:lnTo>
                    <a:lnTo>
                      <a:pt x="35" y="270"/>
                    </a:lnTo>
                    <a:lnTo>
                      <a:pt x="41" y="278"/>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alpha val="100000"/>
                </a:srgbClr>
              </a:solidFill>
              <a:ln w="9525">
                <a:noFill/>
              </a:ln>
            </p:spPr>
            <p:txBody>
              <a:bodyPr/>
              <a:p>
                <a:endParaRPr lang="zh-CN" altLang="en-US"/>
              </a:p>
            </p:txBody>
          </p:sp>
          <p:sp>
            <p:nvSpPr>
              <p:cNvPr id="30777" name="Freeform 7"/>
              <p:cNvSpPr/>
              <p:nvPr/>
            </p:nvSpPr>
            <p:spPr>
              <a:xfrm>
                <a:off x="987425" y="719138"/>
                <a:ext cx="363538" cy="476250"/>
              </a:xfrm>
              <a:custGeom>
                <a:avLst/>
                <a:gdLst>
                  <a:gd name="txL" fmla="*/ 0 w 229"/>
                  <a:gd name="txT" fmla="*/ 0 h 300"/>
                  <a:gd name="txR" fmla="*/ 229 w 229"/>
                  <a:gd name="txB" fmla="*/ 300 h 300"/>
                </a:gdLst>
                <a:ahLst/>
                <a:cxnLst>
                  <a:cxn ang="0">
                    <a:pos x="334963" y="455613"/>
                  </a:cxn>
                  <a:cxn ang="0">
                    <a:pos x="338138" y="396875"/>
                  </a:cxn>
                  <a:cxn ang="0">
                    <a:pos x="344488" y="373063"/>
                  </a:cxn>
                  <a:cxn ang="0">
                    <a:pos x="361950" y="328613"/>
                  </a:cxn>
                  <a:cxn ang="0">
                    <a:pos x="358775" y="242888"/>
                  </a:cxn>
                  <a:cxn ang="0">
                    <a:pos x="355600" y="196850"/>
                  </a:cxn>
                  <a:cxn ang="0">
                    <a:pos x="341313" y="174625"/>
                  </a:cxn>
                  <a:cxn ang="0">
                    <a:pos x="327025" y="155575"/>
                  </a:cxn>
                  <a:cxn ang="0">
                    <a:pos x="307975" y="109538"/>
                  </a:cxn>
                  <a:cxn ang="0">
                    <a:pos x="298450" y="93663"/>
                  </a:cxn>
                  <a:cxn ang="0">
                    <a:pos x="279400" y="74613"/>
                  </a:cxn>
                  <a:cxn ang="0">
                    <a:pos x="268288" y="65088"/>
                  </a:cxn>
                  <a:cxn ang="0">
                    <a:pos x="254000" y="36513"/>
                  </a:cxn>
                  <a:cxn ang="0">
                    <a:pos x="236538" y="15875"/>
                  </a:cxn>
                  <a:cxn ang="0">
                    <a:pos x="207963" y="1588"/>
                  </a:cxn>
                  <a:cxn ang="0">
                    <a:pos x="169863" y="1588"/>
                  </a:cxn>
                  <a:cxn ang="0">
                    <a:pos x="103188" y="11113"/>
                  </a:cxn>
                  <a:cxn ang="0">
                    <a:pos x="85725" y="20638"/>
                  </a:cxn>
                  <a:cxn ang="0">
                    <a:pos x="47625" y="60325"/>
                  </a:cxn>
                  <a:cxn ang="0">
                    <a:pos x="39688" y="77788"/>
                  </a:cxn>
                  <a:cxn ang="0">
                    <a:pos x="41275" y="88900"/>
                  </a:cxn>
                  <a:cxn ang="0">
                    <a:pos x="61913" y="122238"/>
                  </a:cxn>
                  <a:cxn ang="0">
                    <a:pos x="69850" y="139700"/>
                  </a:cxn>
                  <a:cxn ang="0">
                    <a:pos x="74613" y="179388"/>
                  </a:cxn>
                  <a:cxn ang="0">
                    <a:pos x="76200" y="223838"/>
                  </a:cxn>
                  <a:cxn ang="0">
                    <a:pos x="88900" y="239713"/>
                  </a:cxn>
                  <a:cxn ang="0">
                    <a:pos x="103188" y="252413"/>
                  </a:cxn>
                  <a:cxn ang="0">
                    <a:pos x="104775" y="261938"/>
                  </a:cxn>
                  <a:cxn ang="0">
                    <a:pos x="98425" y="274638"/>
                  </a:cxn>
                  <a:cxn ang="0">
                    <a:pos x="68263" y="273050"/>
                  </a:cxn>
                  <a:cxn ang="0">
                    <a:pos x="36513" y="263525"/>
                  </a:cxn>
                  <a:cxn ang="0">
                    <a:pos x="20638" y="263525"/>
                  </a:cxn>
                  <a:cxn ang="0">
                    <a:pos x="7938" y="273050"/>
                  </a:cxn>
                  <a:cxn ang="0">
                    <a:pos x="0" y="287338"/>
                  </a:cxn>
                  <a:cxn ang="0">
                    <a:pos x="0" y="301625"/>
                  </a:cxn>
                  <a:cxn ang="0">
                    <a:pos x="9525" y="315913"/>
                  </a:cxn>
                  <a:cxn ang="0">
                    <a:pos x="33338" y="331788"/>
                  </a:cxn>
                  <a:cxn ang="0">
                    <a:pos x="76200" y="350838"/>
                  </a:cxn>
                  <a:cxn ang="0">
                    <a:pos x="93663" y="352425"/>
                  </a:cxn>
                  <a:cxn ang="0">
                    <a:pos x="100013" y="354013"/>
                  </a:cxn>
                  <a:cxn ang="0">
                    <a:pos x="111125" y="374650"/>
                  </a:cxn>
                  <a:cxn ang="0">
                    <a:pos x="125413" y="422275"/>
                  </a:cxn>
                  <a:cxn ang="0">
                    <a:pos x="131763" y="450850"/>
                  </a:cxn>
                  <a:cxn ang="0">
                    <a:pos x="146050" y="463550"/>
                  </a:cxn>
                  <a:cxn ang="0">
                    <a:pos x="173038" y="473075"/>
                  </a:cxn>
                  <a:cxn ang="0">
                    <a:pos x="334963" y="455613"/>
                  </a:cxn>
                </a:cxnLst>
                <a:rect l="txL" t="txT" r="txR" b="txB"/>
                <a:pathLst>
                  <a:path w="229" h="300">
                    <a:moveTo>
                      <a:pt x="211" y="287"/>
                    </a:moveTo>
                    <a:lnTo>
                      <a:pt x="211" y="287"/>
                    </a:lnTo>
                    <a:lnTo>
                      <a:pt x="212" y="267"/>
                    </a:lnTo>
                    <a:lnTo>
                      <a:pt x="213" y="250"/>
                    </a:lnTo>
                    <a:lnTo>
                      <a:pt x="215" y="241"/>
                    </a:lnTo>
                    <a:lnTo>
                      <a:pt x="217" y="235"/>
                    </a:lnTo>
                    <a:lnTo>
                      <a:pt x="226" y="217"/>
                    </a:lnTo>
                    <a:lnTo>
                      <a:pt x="228" y="207"/>
                    </a:lnTo>
                    <a:lnTo>
                      <a:pt x="229" y="192"/>
                    </a:lnTo>
                    <a:lnTo>
                      <a:pt x="226" y="153"/>
                    </a:lnTo>
                    <a:lnTo>
                      <a:pt x="225" y="137"/>
                    </a:lnTo>
                    <a:lnTo>
                      <a:pt x="224" y="124"/>
                    </a:lnTo>
                    <a:lnTo>
                      <a:pt x="220" y="116"/>
                    </a:lnTo>
                    <a:lnTo>
                      <a:pt x="215" y="110"/>
                    </a:lnTo>
                    <a:lnTo>
                      <a:pt x="209" y="103"/>
                    </a:lnTo>
                    <a:lnTo>
                      <a:pt x="206" y="98"/>
                    </a:lnTo>
                    <a:lnTo>
                      <a:pt x="199" y="84"/>
                    </a:lnTo>
                    <a:lnTo>
                      <a:pt x="194" y="69"/>
                    </a:lnTo>
                    <a:lnTo>
                      <a:pt x="191" y="64"/>
                    </a:lnTo>
                    <a:lnTo>
                      <a:pt x="188" y="59"/>
                    </a:lnTo>
                    <a:lnTo>
                      <a:pt x="182" y="54"/>
                    </a:lnTo>
                    <a:lnTo>
                      <a:pt x="176" y="47"/>
                    </a:lnTo>
                    <a:lnTo>
                      <a:pt x="172" y="45"/>
                    </a:lnTo>
                    <a:lnTo>
                      <a:pt x="169" y="41"/>
                    </a:lnTo>
                    <a:lnTo>
                      <a:pt x="164" y="32"/>
                    </a:lnTo>
                    <a:lnTo>
                      <a:pt x="160" y="23"/>
                    </a:lnTo>
                    <a:lnTo>
                      <a:pt x="155" y="15"/>
                    </a:lnTo>
                    <a:lnTo>
                      <a:pt x="149" y="10"/>
                    </a:lnTo>
                    <a:lnTo>
                      <a:pt x="141" y="5"/>
                    </a:lnTo>
                    <a:lnTo>
                      <a:pt x="131" y="1"/>
                    </a:lnTo>
                    <a:lnTo>
                      <a:pt x="120" y="0"/>
                    </a:lnTo>
                    <a:lnTo>
                      <a:pt x="107" y="1"/>
                    </a:lnTo>
                    <a:lnTo>
                      <a:pt x="91" y="2"/>
                    </a:lnTo>
                    <a:lnTo>
                      <a:pt x="65" y="7"/>
                    </a:lnTo>
                    <a:lnTo>
                      <a:pt x="61" y="9"/>
                    </a:lnTo>
                    <a:lnTo>
                      <a:pt x="54" y="13"/>
                    </a:lnTo>
                    <a:lnTo>
                      <a:pt x="41" y="25"/>
                    </a:lnTo>
                    <a:lnTo>
                      <a:pt x="30" y="38"/>
                    </a:lnTo>
                    <a:lnTo>
                      <a:pt x="26" y="44"/>
                    </a:lnTo>
                    <a:lnTo>
                      <a:pt x="25" y="49"/>
                    </a:lnTo>
                    <a:lnTo>
                      <a:pt x="25" y="53"/>
                    </a:lnTo>
                    <a:lnTo>
                      <a:pt x="26" y="56"/>
                    </a:lnTo>
                    <a:lnTo>
                      <a:pt x="32" y="67"/>
                    </a:lnTo>
                    <a:lnTo>
                      <a:pt x="39" y="77"/>
                    </a:lnTo>
                    <a:lnTo>
                      <a:pt x="43" y="82"/>
                    </a:lnTo>
                    <a:lnTo>
                      <a:pt x="44" y="88"/>
                    </a:lnTo>
                    <a:lnTo>
                      <a:pt x="47" y="99"/>
                    </a:lnTo>
                    <a:lnTo>
                      <a:pt x="47" y="113"/>
                    </a:lnTo>
                    <a:lnTo>
                      <a:pt x="48" y="138"/>
                    </a:lnTo>
                    <a:lnTo>
                      <a:pt x="48" y="141"/>
                    </a:lnTo>
                    <a:lnTo>
                      <a:pt x="50" y="144"/>
                    </a:lnTo>
                    <a:lnTo>
                      <a:pt x="56" y="151"/>
                    </a:lnTo>
                    <a:lnTo>
                      <a:pt x="62" y="156"/>
                    </a:lnTo>
                    <a:lnTo>
                      <a:pt x="65" y="159"/>
                    </a:lnTo>
                    <a:lnTo>
                      <a:pt x="66" y="163"/>
                    </a:lnTo>
                    <a:lnTo>
                      <a:pt x="66" y="165"/>
                    </a:lnTo>
                    <a:lnTo>
                      <a:pt x="65" y="168"/>
                    </a:lnTo>
                    <a:lnTo>
                      <a:pt x="62" y="173"/>
                    </a:lnTo>
                    <a:lnTo>
                      <a:pt x="58" y="177"/>
                    </a:lnTo>
                    <a:lnTo>
                      <a:pt x="43" y="172"/>
                    </a:lnTo>
                    <a:lnTo>
                      <a:pt x="30" y="168"/>
                    </a:lnTo>
                    <a:lnTo>
                      <a:pt x="23" y="166"/>
                    </a:lnTo>
                    <a:lnTo>
                      <a:pt x="17" y="166"/>
                    </a:lnTo>
                    <a:lnTo>
                      <a:pt x="13" y="166"/>
                    </a:lnTo>
                    <a:lnTo>
                      <a:pt x="9" y="169"/>
                    </a:lnTo>
                    <a:lnTo>
                      <a:pt x="5" y="172"/>
                    </a:lnTo>
                    <a:lnTo>
                      <a:pt x="3" y="175"/>
                    </a:lnTo>
                    <a:lnTo>
                      <a:pt x="0" y="181"/>
                    </a:lnTo>
                    <a:lnTo>
                      <a:pt x="0" y="185"/>
                    </a:lnTo>
                    <a:lnTo>
                      <a:pt x="0" y="190"/>
                    </a:lnTo>
                    <a:lnTo>
                      <a:pt x="3" y="195"/>
                    </a:lnTo>
                    <a:lnTo>
                      <a:pt x="6" y="199"/>
                    </a:lnTo>
                    <a:lnTo>
                      <a:pt x="13" y="204"/>
                    </a:lnTo>
                    <a:lnTo>
                      <a:pt x="21" y="209"/>
                    </a:lnTo>
                    <a:lnTo>
                      <a:pt x="30" y="213"/>
                    </a:lnTo>
                    <a:lnTo>
                      <a:pt x="48" y="221"/>
                    </a:lnTo>
                    <a:lnTo>
                      <a:pt x="54" y="222"/>
                    </a:lnTo>
                    <a:lnTo>
                      <a:pt x="59" y="222"/>
                    </a:lnTo>
                    <a:lnTo>
                      <a:pt x="61" y="222"/>
                    </a:lnTo>
                    <a:lnTo>
                      <a:pt x="63" y="223"/>
                    </a:lnTo>
                    <a:lnTo>
                      <a:pt x="66" y="228"/>
                    </a:lnTo>
                    <a:lnTo>
                      <a:pt x="70" y="236"/>
                    </a:lnTo>
                    <a:lnTo>
                      <a:pt x="74" y="245"/>
                    </a:lnTo>
                    <a:lnTo>
                      <a:pt x="79" y="266"/>
                    </a:lnTo>
                    <a:lnTo>
                      <a:pt x="81" y="280"/>
                    </a:lnTo>
                    <a:lnTo>
                      <a:pt x="83" y="284"/>
                    </a:lnTo>
                    <a:lnTo>
                      <a:pt x="87" y="288"/>
                    </a:lnTo>
                    <a:lnTo>
                      <a:pt x="92" y="292"/>
                    </a:lnTo>
                    <a:lnTo>
                      <a:pt x="97" y="294"/>
                    </a:lnTo>
                    <a:lnTo>
                      <a:pt x="109" y="298"/>
                    </a:lnTo>
                    <a:lnTo>
                      <a:pt x="114" y="300"/>
                    </a:lnTo>
                    <a:lnTo>
                      <a:pt x="211" y="287"/>
                    </a:lnTo>
                    <a:close/>
                  </a:path>
                </a:pathLst>
              </a:custGeom>
              <a:solidFill>
                <a:srgbClr val="FFCDAC">
                  <a:alpha val="100000"/>
                </a:srgbClr>
              </a:solidFill>
              <a:ln w="9525">
                <a:noFill/>
              </a:ln>
            </p:spPr>
            <p:txBody>
              <a:bodyPr/>
              <a:p>
                <a:endParaRPr lang="zh-CN" altLang="en-US"/>
              </a:p>
            </p:txBody>
          </p:sp>
          <p:sp>
            <p:nvSpPr>
              <p:cNvPr id="30778" name="Freeform 8"/>
              <p:cNvSpPr/>
              <p:nvPr/>
            </p:nvSpPr>
            <p:spPr>
              <a:xfrm>
                <a:off x="0" y="792163"/>
                <a:ext cx="209550" cy="287338"/>
              </a:xfrm>
              <a:custGeom>
                <a:avLst/>
                <a:gdLst>
                  <a:gd name="txL" fmla="*/ 0 w 132"/>
                  <a:gd name="txT" fmla="*/ 0 h 181"/>
                  <a:gd name="txR" fmla="*/ 132 w 132"/>
                  <a:gd name="txB" fmla="*/ 181 h 181"/>
                </a:gdLst>
                <a:ahLst/>
                <a:cxnLst>
                  <a:cxn ang="0">
                    <a:pos x="39688" y="207963"/>
                  </a:cxn>
                  <a:cxn ang="0">
                    <a:pos x="39688" y="207963"/>
                  </a:cxn>
                  <a:cxn ang="0">
                    <a:pos x="33338" y="195263"/>
                  </a:cxn>
                  <a:cxn ang="0">
                    <a:pos x="25400" y="179388"/>
                  </a:cxn>
                  <a:cxn ang="0">
                    <a:pos x="12700" y="150813"/>
                  </a:cxn>
                  <a:cxn ang="0">
                    <a:pos x="7938" y="134938"/>
                  </a:cxn>
                  <a:cxn ang="0">
                    <a:pos x="1588" y="112713"/>
                  </a:cxn>
                  <a:cxn ang="0">
                    <a:pos x="0" y="88900"/>
                  </a:cxn>
                  <a:cxn ang="0">
                    <a:pos x="0" y="80963"/>
                  </a:cxn>
                  <a:cxn ang="0">
                    <a:pos x="0" y="71438"/>
                  </a:cxn>
                  <a:cxn ang="0">
                    <a:pos x="4763" y="61913"/>
                  </a:cxn>
                  <a:cxn ang="0">
                    <a:pos x="11113" y="53975"/>
                  </a:cxn>
                  <a:cxn ang="0">
                    <a:pos x="14288" y="47625"/>
                  </a:cxn>
                  <a:cxn ang="0">
                    <a:pos x="20638" y="46038"/>
                  </a:cxn>
                  <a:cxn ang="0">
                    <a:pos x="36513" y="41275"/>
                  </a:cxn>
                  <a:cxn ang="0">
                    <a:pos x="44450" y="39688"/>
                  </a:cxn>
                  <a:cxn ang="0">
                    <a:pos x="49213" y="34925"/>
                  </a:cxn>
                  <a:cxn ang="0">
                    <a:pos x="50800" y="33338"/>
                  </a:cxn>
                  <a:cxn ang="0">
                    <a:pos x="53975" y="26988"/>
                  </a:cxn>
                  <a:cxn ang="0">
                    <a:pos x="60325" y="20638"/>
                  </a:cxn>
                  <a:cxn ang="0">
                    <a:pos x="65088" y="15875"/>
                  </a:cxn>
                  <a:cxn ang="0">
                    <a:pos x="71438" y="14288"/>
                  </a:cxn>
                  <a:cxn ang="0">
                    <a:pos x="88900" y="14288"/>
                  </a:cxn>
                  <a:cxn ang="0">
                    <a:pos x="96838" y="14288"/>
                  </a:cxn>
                  <a:cxn ang="0">
                    <a:pos x="106363" y="14288"/>
                  </a:cxn>
                  <a:cxn ang="0">
                    <a:pos x="123825" y="6350"/>
                  </a:cxn>
                  <a:cxn ang="0">
                    <a:pos x="131763" y="1588"/>
                  </a:cxn>
                  <a:cxn ang="0">
                    <a:pos x="138113" y="0"/>
                  </a:cxn>
                  <a:cxn ang="0">
                    <a:pos x="149225" y="4763"/>
                  </a:cxn>
                  <a:cxn ang="0">
                    <a:pos x="158750" y="6350"/>
                  </a:cxn>
                  <a:cxn ang="0">
                    <a:pos x="166688" y="6350"/>
                  </a:cxn>
                  <a:cxn ang="0">
                    <a:pos x="174625" y="4763"/>
                  </a:cxn>
                  <a:cxn ang="0">
                    <a:pos x="187325" y="6350"/>
                  </a:cxn>
                  <a:cxn ang="0">
                    <a:pos x="198438" y="7938"/>
                  </a:cxn>
                  <a:cxn ang="0">
                    <a:pos x="203200" y="11113"/>
                  </a:cxn>
                  <a:cxn ang="0">
                    <a:pos x="204788" y="12700"/>
                  </a:cxn>
                  <a:cxn ang="0">
                    <a:pos x="207963" y="25400"/>
                  </a:cxn>
                  <a:cxn ang="0">
                    <a:pos x="209550" y="50800"/>
                  </a:cxn>
                  <a:cxn ang="0">
                    <a:pos x="207963" y="80963"/>
                  </a:cxn>
                  <a:cxn ang="0">
                    <a:pos x="204788" y="103188"/>
                  </a:cxn>
                  <a:cxn ang="0">
                    <a:pos x="198438" y="155575"/>
                  </a:cxn>
                  <a:cxn ang="0">
                    <a:pos x="196850" y="188913"/>
                  </a:cxn>
                  <a:cxn ang="0">
                    <a:pos x="195263" y="217488"/>
                  </a:cxn>
                  <a:cxn ang="0">
                    <a:pos x="193675" y="230188"/>
                  </a:cxn>
                  <a:cxn ang="0">
                    <a:pos x="188913" y="242888"/>
                  </a:cxn>
                  <a:cxn ang="0">
                    <a:pos x="180975" y="252413"/>
                  </a:cxn>
                  <a:cxn ang="0">
                    <a:pos x="173038" y="265113"/>
                  </a:cxn>
                  <a:cxn ang="0">
                    <a:pos x="155575" y="280988"/>
                  </a:cxn>
                  <a:cxn ang="0">
                    <a:pos x="149225" y="287338"/>
                  </a:cxn>
                  <a:cxn ang="0">
                    <a:pos x="39688" y="207963"/>
                  </a:cxn>
                </a:cxnLst>
                <a:rect l="txL" t="txT" r="txR" b="txB"/>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lnTo>
                      <a:pt x="25" y="131"/>
                    </a:lnTo>
                    <a:close/>
                  </a:path>
                </a:pathLst>
              </a:custGeom>
              <a:solidFill>
                <a:srgbClr val="FFCDAC">
                  <a:alpha val="100000"/>
                </a:srgbClr>
              </a:solidFill>
              <a:ln w="9525">
                <a:noFill/>
              </a:ln>
            </p:spPr>
            <p:txBody>
              <a:bodyPr/>
              <a:p>
                <a:endParaRPr lang="zh-CN" altLang="en-US"/>
              </a:p>
            </p:txBody>
          </p:sp>
          <p:sp>
            <p:nvSpPr>
              <p:cNvPr id="30779" name="Freeform 9"/>
              <p:cNvSpPr/>
              <p:nvPr/>
            </p:nvSpPr>
            <p:spPr>
              <a:xfrm>
                <a:off x="0" y="792163"/>
                <a:ext cx="209550" cy="287338"/>
              </a:xfrm>
              <a:custGeom>
                <a:avLst/>
                <a:gdLst>
                  <a:gd name="txL" fmla="*/ 0 w 132"/>
                  <a:gd name="txT" fmla="*/ 0 h 181"/>
                  <a:gd name="txR" fmla="*/ 132 w 132"/>
                  <a:gd name="txB" fmla="*/ 181 h 181"/>
                </a:gdLst>
                <a:ahLst/>
                <a:cxnLst>
                  <a:cxn ang="0">
                    <a:pos x="39688" y="207963"/>
                  </a:cxn>
                  <a:cxn ang="0">
                    <a:pos x="39688" y="207963"/>
                  </a:cxn>
                  <a:cxn ang="0">
                    <a:pos x="33338" y="195263"/>
                  </a:cxn>
                  <a:cxn ang="0">
                    <a:pos x="25400" y="179388"/>
                  </a:cxn>
                  <a:cxn ang="0">
                    <a:pos x="12700" y="150813"/>
                  </a:cxn>
                  <a:cxn ang="0">
                    <a:pos x="7938" y="134938"/>
                  </a:cxn>
                  <a:cxn ang="0">
                    <a:pos x="1588" y="112713"/>
                  </a:cxn>
                  <a:cxn ang="0">
                    <a:pos x="0" y="88900"/>
                  </a:cxn>
                  <a:cxn ang="0">
                    <a:pos x="0" y="80963"/>
                  </a:cxn>
                  <a:cxn ang="0">
                    <a:pos x="0" y="71438"/>
                  </a:cxn>
                  <a:cxn ang="0">
                    <a:pos x="4763" y="61913"/>
                  </a:cxn>
                  <a:cxn ang="0">
                    <a:pos x="11113" y="53975"/>
                  </a:cxn>
                  <a:cxn ang="0">
                    <a:pos x="14288" y="47625"/>
                  </a:cxn>
                  <a:cxn ang="0">
                    <a:pos x="20638" y="46038"/>
                  </a:cxn>
                  <a:cxn ang="0">
                    <a:pos x="36513" y="41275"/>
                  </a:cxn>
                  <a:cxn ang="0">
                    <a:pos x="44450" y="39688"/>
                  </a:cxn>
                  <a:cxn ang="0">
                    <a:pos x="49213" y="34925"/>
                  </a:cxn>
                  <a:cxn ang="0">
                    <a:pos x="50800" y="33338"/>
                  </a:cxn>
                  <a:cxn ang="0">
                    <a:pos x="53975" y="26988"/>
                  </a:cxn>
                  <a:cxn ang="0">
                    <a:pos x="60325" y="20638"/>
                  </a:cxn>
                  <a:cxn ang="0">
                    <a:pos x="65088" y="15875"/>
                  </a:cxn>
                  <a:cxn ang="0">
                    <a:pos x="71438" y="14288"/>
                  </a:cxn>
                  <a:cxn ang="0">
                    <a:pos x="88900" y="14288"/>
                  </a:cxn>
                  <a:cxn ang="0">
                    <a:pos x="96838" y="14288"/>
                  </a:cxn>
                  <a:cxn ang="0">
                    <a:pos x="106363" y="14288"/>
                  </a:cxn>
                  <a:cxn ang="0">
                    <a:pos x="123825" y="6350"/>
                  </a:cxn>
                  <a:cxn ang="0">
                    <a:pos x="131763" y="1588"/>
                  </a:cxn>
                  <a:cxn ang="0">
                    <a:pos x="138113" y="0"/>
                  </a:cxn>
                  <a:cxn ang="0">
                    <a:pos x="149225" y="4763"/>
                  </a:cxn>
                  <a:cxn ang="0">
                    <a:pos x="158750" y="6350"/>
                  </a:cxn>
                  <a:cxn ang="0">
                    <a:pos x="166688" y="6350"/>
                  </a:cxn>
                  <a:cxn ang="0">
                    <a:pos x="174625" y="4763"/>
                  </a:cxn>
                  <a:cxn ang="0">
                    <a:pos x="187325" y="6350"/>
                  </a:cxn>
                  <a:cxn ang="0">
                    <a:pos x="198438" y="7938"/>
                  </a:cxn>
                  <a:cxn ang="0">
                    <a:pos x="203200" y="11113"/>
                  </a:cxn>
                  <a:cxn ang="0">
                    <a:pos x="204788" y="12700"/>
                  </a:cxn>
                  <a:cxn ang="0">
                    <a:pos x="207963" y="25400"/>
                  </a:cxn>
                  <a:cxn ang="0">
                    <a:pos x="209550" y="50800"/>
                  </a:cxn>
                  <a:cxn ang="0">
                    <a:pos x="207963" y="80963"/>
                  </a:cxn>
                  <a:cxn ang="0">
                    <a:pos x="204788" y="103188"/>
                  </a:cxn>
                  <a:cxn ang="0">
                    <a:pos x="198438" y="155575"/>
                  </a:cxn>
                  <a:cxn ang="0">
                    <a:pos x="196850" y="188913"/>
                  </a:cxn>
                  <a:cxn ang="0">
                    <a:pos x="195263" y="217488"/>
                  </a:cxn>
                  <a:cxn ang="0">
                    <a:pos x="193675" y="230188"/>
                  </a:cxn>
                  <a:cxn ang="0">
                    <a:pos x="188913" y="242888"/>
                  </a:cxn>
                  <a:cxn ang="0">
                    <a:pos x="180975" y="252413"/>
                  </a:cxn>
                  <a:cxn ang="0">
                    <a:pos x="173038" y="265113"/>
                  </a:cxn>
                  <a:cxn ang="0">
                    <a:pos x="155575" y="280988"/>
                  </a:cxn>
                  <a:cxn ang="0">
                    <a:pos x="149225" y="287338"/>
                  </a:cxn>
                </a:cxnLst>
                <a:rect l="txL" t="txT" r="txR" b="txB"/>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path>
                </a:pathLst>
              </a:custGeom>
              <a:noFill/>
              <a:ln w="9525">
                <a:noFill/>
              </a:ln>
            </p:spPr>
            <p:txBody>
              <a:bodyPr/>
              <a:p>
                <a:endParaRPr lang="zh-CN" altLang="en-US"/>
              </a:p>
            </p:txBody>
          </p:sp>
          <p:sp>
            <p:nvSpPr>
              <p:cNvPr id="30780" name="Freeform 10"/>
              <p:cNvSpPr/>
              <p:nvPr/>
            </p:nvSpPr>
            <p:spPr>
              <a:xfrm>
                <a:off x="20637" y="982663"/>
                <a:ext cx="169863" cy="119063"/>
              </a:xfrm>
              <a:custGeom>
                <a:avLst/>
                <a:gdLst>
                  <a:gd name="txL" fmla="*/ 0 w 107"/>
                  <a:gd name="txT" fmla="*/ 0 h 75"/>
                  <a:gd name="txR" fmla="*/ 107 w 107"/>
                  <a:gd name="txB" fmla="*/ 75 h 75"/>
                </a:gdLst>
                <a:ahLst/>
                <a:cxnLst>
                  <a:cxn ang="0">
                    <a:pos x="0" y="93663"/>
                  </a:cxn>
                  <a:cxn ang="0">
                    <a:pos x="0" y="93663"/>
                  </a:cxn>
                  <a:cxn ang="0">
                    <a:pos x="4763" y="61913"/>
                  </a:cxn>
                  <a:cxn ang="0">
                    <a:pos x="6350" y="38100"/>
                  </a:cxn>
                  <a:cxn ang="0">
                    <a:pos x="9525" y="26988"/>
                  </a:cxn>
                  <a:cxn ang="0">
                    <a:pos x="12700" y="20638"/>
                  </a:cxn>
                  <a:cxn ang="0">
                    <a:pos x="15875" y="17463"/>
                  </a:cxn>
                  <a:cxn ang="0">
                    <a:pos x="20638" y="17463"/>
                  </a:cxn>
                  <a:cxn ang="0">
                    <a:pos x="26988" y="23813"/>
                  </a:cxn>
                  <a:cxn ang="0">
                    <a:pos x="34925" y="31750"/>
                  </a:cxn>
                  <a:cxn ang="0">
                    <a:pos x="39688" y="34925"/>
                  </a:cxn>
                  <a:cxn ang="0">
                    <a:pos x="44450" y="34925"/>
                  </a:cxn>
                  <a:cxn ang="0">
                    <a:pos x="114300" y="17463"/>
                  </a:cxn>
                  <a:cxn ang="0">
                    <a:pos x="169863" y="0"/>
                  </a:cxn>
                  <a:cxn ang="0">
                    <a:pos x="85725" y="109538"/>
                  </a:cxn>
                  <a:cxn ang="0">
                    <a:pos x="20638" y="119063"/>
                  </a:cxn>
                  <a:cxn ang="0">
                    <a:pos x="0" y="93663"/>
                  </a:cxn>
                </a:cxnLst>
                <a:rect l="txL" t="txT" r="txR" b="txB"/>
                <a:pathLst>
                  <a:path w="107" h="75">
                    <a:moveTo>
                      <a:pt x="0" y="59"/>
                    </a:moveTo>
                    <a:lnTo>
                      <a:pt x="0" y="59"/>
                    </a:lnTo>
                    <a:lnTo>
                      <a:pt x="3" y="39"/>
                    </a:lnTo>
                    <a:lnTo>
                      <a:pt x="4" y="24"/>
                    </a:lnTo>
                    <a:lnTo>
                      <a:pt x="6" y="17"/>
                    </a:lnTo>
                    <a:lnTo>
                      <a:pt x="8" y="13"/>
                    </a:lnTo>
                    <a:lnTo>
                      <a:pt x="10" y="11"/>
                    </a:lnTo>
                    <a:lnTo>
                      <a:pt x="13" y="11"/>
                    </a:lnTo>
                    <a:lnTo>
                      <a:pt x="17" y="15"/>
                    </a:lnTo>
                    <a:lnTo>
                      <a:pt x="22" y="20"/>
                    </a:lnTo>
                    <a:lnTo>
                      <a:pt x="25" y="22"/>
                    </a:lnTo>
                    <a:lnTo>
                      <a:pt x="28" y="22"/>
                    </a:lnTo>
                    <a:lnTo>
                      <a:pt x="72" y="11"/>
                    </a:lnTo>
                    <a:lnTo>
                      <a:pt x="107" y="0"/>
                    </a:lnTo>
                    <a:lnTo>
                      <a:pt x="54" y="69"/>
                    </a:lnTo>
                    <a:lnTo>
                      <a:pt x="13" y="75"/>
                    </a:lnTo>
                    <a:lnTo>
                      <a:pt x="0" y="59"/>
                    </a:lnTo>
                    <a:close/>
                  </a:path>
                </a:pathLst>
              </a:custGeom>
              <a:solidFill>
                <a:srgbClr val="EA6620">
                  <a:alpha val="100000"/>
                </a:srgbClr>
              </a:solidFill>
              <a:ln w="9525">
                <a:noFill/>
              </a:ln>
            </p:spPr>
            <p:txBody>
              <a:bodyPr/>
              <a:p>
                <a:endParaRPr lang="zh-CN" altLang="en-US"/>
              </a:p>
            </p:txBody>
          </p:sp>
          <p:sp>
            <p:nvSpPr>
              <p:cNvPr id="30781" name="Freeform 11"/>
              <p:cNvSpPr/>
              <p:nvPr/>
            </p:nvSpPr>
            <p:spPr>
              <a:xfrm>
                <a:off x="1009650" y="1111250"/>
                <a:ext cx="774700" cy="1128713"/>
              </a:xfrm>
              <a:custGeom>
                <a:avLst/>
                <a:gdLst>
                  <a:gd name="txL" fmla="*/ 0 w 488"/>
                  <a:gd name="txT" fmla="*/ 0 h 711"/>
                  <a:gd name="txR" fmla="*/ 488 w 488"/>
                  <a:gd name="txB" fmla="*/ 711 h 711"/>
                </a:gdLst>
                <a:ahLst/>
                <a:cxnLst>
                  <a:cxn ang="0">
                    <a:pos x="98425" y="104775"/>
                  </a:cxn>
                  <a:cxn ang="0">
                    <a:pos x="98425" y="44450"/>
                  </a:cxn>
                  <a:cxn ang="0">
                    <a:pos x="127000" y="50800"/>
                  </a:cxn>
                  <a:cxn ang="0">
                    <a:pos x="150813" y="55563"/>
                  </a:cxn>
                  <a:cxn ang="0">
                    <a:pos x="174625" y="58738"/>
                  </a:cxn>
                  <a:cxn ang="0">
                    <a:pos x="246063" y="58738"/>
                  </a:cxn>
                  <a:cxn ang="0">
                    <a:pos x="295275" y="58738"/>
                  </a:cxn>
                  <a:cxn ang="0">
                    <a:pos x="388938" y="9525"/>
                  </a:cxn>
                  <a:cxn ang="0">
                    <a:pos x="504825" y="0"/>
                  </a:cxn>
                  <a:cxn ang="0">
                    <a:pos x="655638" y="15875"/>
                  </a:cxn>
                  <a:cxn ang="0">
                    <a:pos x="774700" y="304800"/>
                  </a:cxn>
                  <a:cxn ang="0">
                    <a:pos x="701675" y="1008063"/>
                  </a:cxn>
                  <a:cxn ang="0">
                    <a:pos x="638175" y="1106488"/>
                  </a:cxn>
                  <a:cxn ang="0">
                    <a:pos x="438150" y="1128713"/>
                  </a:cxn>
                  <a:cxn ang="0">
                    <a:pos x="315913" y="1106488"/>
                  </a:cxn>
                  <a:cxn ang="0">
                    <a:pos x="166688" y="534988"/>
                  </a:cxn>
                  <a:cxn ang="0">
                    <a:pos x="0" y="255588"/>
                  </a:cxn>
                  <a:cxn ang="0">
                    <a:pos x="98425" y="104775"/>
                  </a:cxn>
                </a:cxnLst>
                <a:rect l="txL" t="txT" r="txR" b="txB"/>
                <a:pathLst>
                  <a:path w="488" h="711">
                    <a:moveTo>
                      <a:pt x="62" y="66"/>
                    </a:moveTo>
                    <a:lnTo>
                      <a:pt x="62" y="28"/>
                    </a:lnTo>
                    <a:lnTo>
                      <a:pt x="80" y="32"/>
                    </a:lnTo>
                    <a:lnTo>
                      <a:pt x="95" y="35"/>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rgbClr val="EA6620">
                  <a:alpha val="100000"/>
                </a:srgbClr>
              </a:solidFill>
              <a:ln w="9525">
                <a:noFill/>
              </a:ln>
            </p:spPr>
            <p:txBody>
              <a:bodyPr/>
              <a:p>
                <a:endParaRPr lang="zh-CN" altLang="en-US"/>
              </a:p>
            </p:txBody>
          </p:sp>
          <p:sp>
            <p:nvSpPr>
              <p:cNvPr id="30782" name="Freeform 12"/>
              <p:cNvSpPr/>
              <p:nvPr/>
            </p:nvSpPr>
            <p:spPr>
              <a:xfrm>
                <a:off x="1731962" y="0"/>
                <a:ext cx="230188" cy="279400"/>
              </a:xfrm>
              <a:custGeom>
                <a:avLst/>
                <a:gdLst>
                  <a:gd name="txL" fmla="*/ 0 w 145"/>
                  <a:gd name="txT" fmla="*/ 0 h 176"/>
                  <a:gd name="txR" fmla="*/ 145 w 145"/>
                  <a:gd name="txB" fmla="*/ 176 h 176"/>
                </a:gdLst>
                <a:ahLst/>
                <a:cxnLst>
                  <a:cxn ang="0">
                    <a:pos x="103188" y="252413"/>
                  </a:cxn>
                  <a:cxn ang="0">
                    <a:pos x="103188" y="252413"/>
                  </a:cxn>
                  <a:cxn ang="0">
                    <a:pos x="96838" y="233363"/>
                  </a:cxn>
                  <a:cxn ang="0">
                    <a:pos x="93663" y="219075"/>
                  </a:cxn>
                  <a:cxn ang="0">
                    <a:pos x="88900" y="212725"/>
                  </a:cxn>
                  <a:cxn ang="0">
                    <a:pos x="87313" y="207963"/>
                  </a:cxn>
                  <a:cxn ang="0">
                    <a:pos x="74613" y="198438"/>
                  </a:cxn>
                  <a:cxn ang="0">
                    <a:pos x="58738" y="190500"/>
                  </a:cxn>
                  <a:cxn ang="0">
                    <a:pos x="44450" y="180975"/>
                  </a:cxn>
                  <a:cxn ang="0">
                    <a:pos x="33338" y="174625"/>
                  </a:cxn>
                  <a:cxn ang="0">
                    <a:pos x="25400" y="161925"/>
                  </a:cxn>
                  <a:cxn ang="0">
                    <a:pos x="12700" y="141288"/>
                  </a:cxn>
                  <a:cxn ang="0">
                    <a:pos x="4763" y="117475"/>
                  </a:cxn>
                  <a:cxn ang="0">
                    <a:pos x="3175" y="104775"/>
                  </a:cxn>
                  <a:cxn ang="0">
                    <a:pos x="0" y="93663"/>
                  </a:cxn>
                  <a:cxn ang="0">
                    <a:pos x="3175" y="82550"/>
                  </a:cxn>
                  <a:cxn ang="0">
                    <a:pos x="6350" y="71438"/>
                  </a:cxn>
                  <a:cxn ang="0">
                    <a:pos x="19050" y="50800"/>
                  </a:cxn>
                  <a:cxn ang="0">
                    <a:pos x="31750" y="36513"/>
                  </a:cxn>
                  <a:cxn ang="0">
                    <a:pos x="34925" y="30163"/>
                  </a:cxn>
                  <a:cxn ang="0">
                    <a:pos x="38100" y="25400"/>
                  </a:cxn>
                  <a:cxn ang="0">
                    <a:pos x="39688" y="19050"/>
                  </a:cxn>
                  <a:cxn ang="0">
                    <a:pos x="44450" y="12700"/>
                  </a:cxn>
                  <a:cxn ang="0">
                    <a:pos x="58738" y="6350"/>
                  </a:cxn>
                  <a:cxn ang="0">
                    <a:pos x="66675" y="1588"/>
                  </a:cxn>
                  <a:cxn ang="0">
                    <a:pos x="74613" y="0"/>
                  </a:cxn>
                  <a:cxn ang="0">
                    <a:pos x="80963" y="4763"/>
                  </a:cxn>
                  <a:cxn ang="0">
                    <a:pos x="87313" y="7938"/>
                  </a:cxn>
                  <a:cxn ang="0">
                    <a:pos x="93663" y="15875"/>
                  </a:cxn>
                  <a:cxn ang="0">
                    <a:pos x="111125" y="19050"/>
                  </a:cxn>
                  <a:cxn ang="0">
                    <a:pos x="136525" y="22225"/>
                  </a:cxn>
                  <a:cxn ang="0">
                    <a:pos x="146050" y="25400"/>
                  </a:cxn>
                  <a:cxn ang="0">
                    <a:pos x="158750" y="26988"/>
                  </a:cxn>
                  <a:cxn ang="0">
                    <a:pos x="165100" y="30163"/>
                  </a:cxn>
                  <a:cxn ang="0">
                    <a:pos x="171450" y="34925"/>
                  </a:cxn>
                  <a:cxn ang="0">
                    <a:pos x="174625" y="39688"/>
                  </a:cxn>
                  <a:cxn ang="0">
                    <a:pos x="177800" y="44450"/>
                  </a:cxn>
                  <a:cxn ang="0">
                    <a:pos x="182563" y="61913"/>
                  </a:cxn>
                  <a:cxn ang="0">
                    <a:pos x="188913" y="77788"/>
                  </a:cxn>
                  <a:cxn ang="0">
                    <a:pos x="201613" y="109538"/>
                  </a:cxn>
                  <a:cxn ang="0">
                    <a:pos x="207963" y="123825"/>
                  </a:cxn>
                  <a:cxn ang="0">
                    <a:pos x="217488" y="138113"/>
                  </a:cxn>
                  <a:cxn ang="0">
                    <a:pos x="227013" y="152400"/>
                  </a:cxn>
                  <a:cxn ang="0">
                    <a:pos x="228600" y="158750"/>
                  </a:cxn>
                  <a:cxn ang="0">
                    <a:pos x="230188" y="163513"/>
                  </a:cxn>
                  <a:cxn ang="0">
                    <a:pos x="228600" y="222250"/>
                  </a:cxn>
                  <a:cxn ang="0">
                    <a:pos x="227013" y="258763"/>
                  </a:cxn>
                  <a:cxn ang="0">
                    <a:pos x="223838" y="271463"/>
                  </a:cxn>
                  <a:cxn ang="0">
                    <a:pos x="222250" y="277813"/>
                  </a:cxn>
                  <a:cxn ang="0">
                    <a:pos x="220663" y="279400"/>
                  </a:cxn>
                  <a:cxn ang="0">
                    <a:pos x="215900" y="279400"/>
                  </a:cxn>
                  <a:cxn ang="0">
                    <a:pos x="201613" y="277813"/>
                  </a:cxn>
                  <a:cxn ang="0">
                    <a:pos x="160338" y="268288"/>
                  </a:cxn>
                  <a:cxn ang="0">
                    <a:pos x="103188" y="252413"/>
                  </a:cxn>
                </a:cxnLst>
                <a:rect l="txL" t="txT" r="txR" b="txB"/>
                <a:pathLst>
                  <a:path w="145" h="176">
                    <a:moveTo>
                      <a:pt x="65" y="159"/>
                    </a:moveTo>
                    <a:lnTo>
                      <a:pt x="65" y="159"/>
                    </a:lnTo>
                    <a:lnTo>
                      <a:pt x="61" y="147"/>
                    </a:lnTo>
                    <a:lnTo>
                      <a:pt x="59" y="138"/>
                    </a:lnTo>
                    <a:lnTo>
                      <a:pt x="56" y="134"/>
                    </a:lnTo>
                    <a:lnTo>
                      <a:pt x="55" y="131"/>
                    </a:lnTo>
                    <a:lnTo>
                      <a:pt x="47" y="125"/>
                    </a:lnTo>
                    <a:lnTo>
                      <a:pt x="37" y="120"/>
                    </a:lnTo>
                    <a:lnTo>
                      <a:pt x="28" y="114"/>
                    </a:lnTo>
                    <a:lnTo>
                      <a:pt x="21" y="110"/>
                    </a:lnTo>
                    <a:lnTo>
                      <a:pt x="16" y="102"/>
                    </a:lnTo>
                    <a:lnTo>
                      <a:pt x="8" y="89"/>
                    </a:lnTo>
                    <a:lnTo>
                      <a:pt x="3" y="74"/>
                    </a:lnTo>
                    <a:lnTo>
                      <a:pt x="2" y="66"/>
                    </a:lnTo>
                    <a:lnTo>
                      <a:pt x="0" y="59"/>
                    </a:lnTo>
                    <a:lnTo>
                      <a:pt x="2" y="52"/>
                    </a:lnTo>
                    <a:lnTo>
                      <a:pt x="4" y="45"/>
                    </a:lnTo>
                    <a:lnTo>
                      <a:pt x="12" y="32"/>
                    </a:lnTo>
                    <a:lnTo>
                      <a:pt x="20" y="23"/>
                    </a:lnTo>
                    <a:lnTo>
                      <a:pt x="22" y="19"/>
                    </a:lnTo>
                    <a:lnTo>
                      <a:pt x="24" y="16"/>
                    </a:lnTo>
                    <a:lnTo>
                      <a:pt x="25" y="12"/>
                    </a:lnTo>
                    <a:lnTo>
                      <a:pt x="28" y="8"/>
                    </a:lnTo>
                    <a:lnTo>
                      <a:pt x="37" y="4"/>
                    </a:lnTo>
                    <a:lnTo>
                      <a:pt x="42" y="1"/>
                    </a:lnTo>
                    <a:lnTo>
                      <a:pt x="47" y="0"/>
                    </a:lnTo>
                    <a:lnTo>
                      <a:pt x="51" y="3"/>
                    </a:lnTo>
                    <a:lnTo>
                      <a:pt x="55" y="5"/>
                    </a:lnTo>
                    <a:lnTo>
                      <a:pt x="59" y="10"/>
                    </a:lnTo>
                    <a:lnTo>
                      <a:pt x="70" y="12"/>
                    </a:lnTo>
                    <a:lnTo>
                      <a:pt x="86" y="14"/>
                    </a:lnTo>
                    <a:lnTo>
                      <a:pt x="92" y="16"/>
                    </a:lnTo>
                    <a:lnTo>
                      <a:pt x="100" y="17"/>
                    </a:lnTo>
                    <a:lnTo>
                      <a:pt x="104" y="19"/>
                    </a:lnTo>
                    <a:lnTo>
                      <a:pt x="108" y="22"/>
                    </a:lnTo>
                    <a:lnTo>
                      <a:pt x="110" y="25"/>
                    </a:lnTo>
                    <a:lnTo>
                      <a:pt x="112" y="28"/>
                    </a:lnTo>
                    <a:lnTo>
                      <a:pt x="115" y="39"/>
                    </a:lnTo>
                    <a:lnTo>
                      <a:pt x="119" y="49"/>
                    </a:lnTo>
                    <a:lnTo>
                      <a:pt x="127" y="69"/>
                    </a:lnTo>
                    <a:lnTo>
                      <a:pt x="131" y="78"/>
                    </a:lnTo>
                    <a:lnTo>
                      <a:pt x="137" y="87"/>
                    </a:lnTo>
                    <a:lnTo>
                      <a:pt x="143" y="96"/>
                    </a:lnTo>
                    <a:lnTo>
                      <a:pt x="144" y="100"/>
                    </a:lnTo>
                    <a:lnTo>
                      <a:pt x="145" y="103"/>
                    </a:lnTo>
                    <a:lnTo>
                      <a:pt x="144" y="140"/>
                    </a:lnTo>
                    <a:lnTo>
                      <a:pt x="143" y="163"/>
                    </a:lnTo>
                    <a:lnTo>
                      <a:pt x="141" y="171"/>
                    </a:lnTo>
                    <a:lnTo>
                      <a:pt x="140" y="175"/>
                    </a:lnTo>
                    <a:lnTo>
                      <a:pt x="139" y="176"/>
                    </a:lnTo>
                    <a:lnTo>
                      <a:pt x="136" y="176"/>
                    </a:lnTo>
                    <a:lnTo>
                      <a:pt x="127" y="175"/>
                    </a:lnTo>
                    <a:lnTo>
                      <a:pt x="101" y="169"/>
                    </a:lnTo>
                    <a:lnTo>
                      <a:pt x="65" y="159"/>
                    </a:lnTo>
                    <a:close/>
                  </a:path>
                </a:pathLst>
              </a:custGeom>
              <a:solidFill>
                <a:srgbClr val="FFCDAC">
                  <a:alpha val="100000"/>
                </a:srgbClr>
              </a:solidFill>
              <a:ln w="9525">
                <a:noFill/>
              </a:ln>
            </p:spPr>
            <p:txBody>
              <a:bodyPr/>
              <a:p>
                <a:endParaRPr lang="zh-CN" altLang="en-US"/>
              </a:p>
            </p:txBody>
          </p:sp>
          <p:sp>
            <p:nvSpPr>
              <p:cNvPr id="30783" name="Freeform 13"/>
              <p:cNvSpPr/>
              <p:nvPr/>
            </p:nvSpPr>
            <p:spPr>
              <a:xfrm>
                <a:off x="1819275" y="239713"/>
                <a:ext cx="182563" cy="95250"/>
              </a:xfrm>
              <a:custGeom>
                <a:avLst/>
                <a:gdLst>
                  <a:gd name="txL" fmla="*/ 0 w 115"/>
                  <a:gd name="txT" fmla="*/ 0 h 60"/>
                  <a:gd name="txR" fmla="*/ 115 w 115"/>
                  <a:gd name="txB" fmla="*/ 60 h 60"/>
                </a:gdLst>
                <a:ahLst/>
                <a:cxnLst>
                  <a:cxn ang="0">
                    <a:pos x="0" y="47625"/>
                  </a:cxn>
                  <a:cxn ang="0">
                    <a:pos x="0" y="47625"/>
                  </a:cxn>
                  <a:cxn ang="0">
                    <a:pos x="3175" y="26988"/>
                  </a:cxn>
                  <a:cxn ang="0">
                    <a:pos x="7938" y="3175"/>
                  </a:cxn>
                  <a:cxn ang="0">
                    <a:pos x="9525" y="0"/>
                  </a:cxn>
                  <a:cxn ang="0">
                    <a:pos x="14288" y="0"/>
                  </a:cxn>
                  <a:cxn ang="0">
                    <a:pos x="28575" y="3175"/>
                  </a:cxn>
                  <a:cxn ang="0">
                    <a:pos x="58738" y="7938"/>
                  </a:cxn>
                  <a:cxn ang="0">
                    <a:pos x="104775" y="17463"/>
                  </a:cxn>
                  <a:cxn ang="0">
                    <a:pos x="130175" y="20638"/>
                  </a:cxn>
                  <a:cxn ang="0">
                    <a:pos x="147638" y="23813"/>
                  </a:cxn>
                  <a:cxn ang="0">
                    <a:pos x="157163" y="25400"/>
                  </a:cxn>
                  <a:cxn ang="0">
                    <a:pos x="168275" y="28575"/>
                  </a:cxn>
                  <a:cxn ang="0">
                    <a:pos x="177800" y="33338"/>
                  </a:cxn>
                  <a:cxn ang="0">
                    <a:pos x="182563" y="38100"/>
                  </a:cxn>
                  <a:cxn ang="0">
                    <a:pos x="182563" y="47625"/>
                  </a:cxn>
                  <a:cxn ang="0">
                    <a:pos x="179388" y="63500"/>
                  </a:cxn>
                  <a:cxn ang="0">
                    <a:pos x="174625" y="95250"/>
                  </a:cxn>
                  <a:cxn ang="0">
                    <a:pos x="171450" y="95250"/>
                  </a:cxn>
                  <a:cxn ang="0">
                    <a:pos x="165100" y="95250"/>
                  </a:cxn>
                  <a:cxn ang="0">
                    <a:pos x="146050" y="90488"/>
                  </a:cxn>
                  <a:cxn ang="0">
                    <a:pos x="85725" y="74613"/>
                  </a:cxn>
                  <a:cxn ang="0">
                    <a:pos x="0" y="47625"/>
                  </a:cxn>
                </a:cxnLst>
                <a:rect l="txL" t="txT" r="txR" b="txB"/>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close/>
                  </a:path>
                </a:pathLst>
              </a:custGeom>
              <a:solidFill>
                <a:srgbClr val="EA6620">
                  <a:alpha val="100000"/>
                </a:srgbClr>
              </a:solidFill>
              <a:ln w="9525">
                <a:noFill/>
              </a:ln>
            </p:spPr>
            <p:txBody>
              <a:bodyPr/>
              <a:p>
                <a:endParaRPr lang="zh-CN" altLang="en-US"/>
              </a:p>
            </p:txBody>
          </p:sp>
          <p:sp>
            <p:nvSpPr>
              <p:cNvPr id="30784" name="Freeform 14"/>
              <p:cNvSpPr/>
              <p:nvPr/>
            </p:nvSpPr>
            <p:spPr>
              <a:xfrm>
                <a:off x="1819275" y="239713"/>
                <a:ext cx="182563" cy="95250"/>
              </a:xfrm>
              <a:custGeom>
                <a:avLst/>
                <a:gdLst>
                  <a:gd name="txL" fmla="*/ 0 w 115"/>
                  <a:gd name="txT" fmla="*/ 0 h 60"/>
                  <a:gd name="txR" fmla="*/ 115 w 115"/>
                  <a:gd name="txB" fmla="*/ 60 h 60"/>
                </a:gdLst>
                <a:ahLst/>
                <a:cxnLst>
                  <a:cxn ang="0">
                    <a:pos x="0" y="47625"/>
                  </a:cxn>
                  <a:cxn ang="0">
                    <a:pos x="0" y="47625"/>
                  </a:cxn>
                  <a:cxn ang="0">
                    <a:pos x="3175" y="26988"/>
                  </a:cxn>
                  <a:cxn ang="0">
                    <a:pos x="7938" y="3175"/>
                  </a:cxn>
                  <a:cxn ang="0">
                    <a:pos x="9525" y="0"/>
                  </a:cxn>
                  <a:cxn ang="0">
                    <a:pos x="14288" y="0"/>
                  </a:cxn>
                  <a:cxn ang="0">
                    <a:pos x="28575" y="3175"/>
                  </a:cxn>
                  <a:cxn ang="0">
                    <a:pos x="58738" y="7938"/>
                  </a:cxn>
                  <a:cxn ang="0">
                    <a:pos x="104775" y="17463"/>
                  </a:cxn>
                  <a:cxn ang="0">
                    <a:pos x="130175" y="20638"/>
                  </a:cxn>
                  <a:cxn ang="0">
                    <a:pos x="147638" y="23813"/>
                  </a:cxn>
                  <a:cxn ang="0">
                    <a:pos x="157163" y="25400"/>
                  </a:cxn>
                  <a:cxn ang="0">
                    <a:pos x="168275" y="28575"/>
                  </a:cxn>
                  <a:cxn ang="0">
                    <a:pos x="177800" y="33338"/>
                  </a:cxn>
                  <a:cxn ang="0">
                    <a:pos x="182563" y="38100"/>
                  </a:cxn>
                  <a:cxn ang="0">
                    <a:pos x="182563" y="47625"/>
                  </a:cxn>
                  <a:cxn ang="0">
                    <a:pos x="179388" y="63500"/>
                  </a:cxn>
                  <a:cxn ang="0">
                    <a:pos x="174625" y="95250"/>
                  </a:cxn>
                  <a:cxn ang="0">
                    <a:pos x="171450" y="95250"/>
                  </a:cxn>
                  <a:cxn ang="0">
                    <a:pos x="165100" y="95250"/>
                  </a:cxn>
                  <a:cxn ang="0">
                    <a:pos x="146050" y="90488"/>
                  </a:cxn>
                  <a:cxn ang="0">
                    <a:pos x="85725" y="74613"/>
                  </a:cxn>
                  <a:cxn ang="0">
                    <a:pos x="0" y="47625"/>
                  </a:cxn>
                </a:cxnLst>
                <a:rect l="txL" t="txT" r="txR" b="txB"/>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path>
                </a:pathLst>
              </a:custGeom>
              <a:noFill/>
              <a:ln w="9525">
                <a:noFill/>
              </a:ln>
            </p:spPr>
            <p:txBody>
              <a:bodyPr/>
              <a:p>
                <a:endParaRPr lang="zh-CN" altLang="en-US"/>
              </a:p>
            </p:txBody>
          </p:sp>
          <p:sp>
            <p:nvSpPr>
              <p:cNvPr id="30785" name="Freeform 15"/>
              <p:cNvSpPr/>
              <p:nvPr/>
            </p:nvSpPr>
            <p:spPr>
              <a:xfrm>
                <a:off x="1254125" y="1169988"/>
                <a:ext cx="466725" cy="676275"/>
              </a:xfrm>
              <a:custGeom>
                <a:avLst/>
                <a:gdLst>
                  <a:gd name="txL" fmla="*/ 0 w 294"/>
                  <a:gd name="txT" fmla="*/ 0 h 426"/>
                  <a:gd name="txR" fmla="*/ 294 w 294"/>
                  <a:gd name="txB" fmla="*/ 426 h 426"/>
                </a:gdLst>
                <a:ahLst/>
                <a:cxnLst>
                  <a:cxn ang="0">
                    <a:pos x="0" y="76200"/>
                  </a:cxn>
                  <a:cxn ang="0">
                    <a:pos x="12700" y="39688"/>
                  </a:cxn>
                  <a:cxn ang="0">
                    <a:pos x="28575" y="20638"/>
                  </a:cxn>
                  <a:cxn ang="0">
                    <a:pos x="65088" y="0"/>
                  </a:cxn>
                  <a:cxn ang="0">
                    <a:pos x="103188" y="53975"/>
                  </a:cxn>
                  <a:cxn ang="0">
                    <a:pos x="120650" y="85725"/>
                  </a:cxn>
                  <a:cxn ang="0">
                    <a:pos x="138113" y="96838"/>
                  </a:cxn>
                  <a:cxn ang="0">
                    <a:pos x="158750" y="103188"/>
                  </a:cxn>
                  <a:cxn ang="0">
                    <a:pos x="223838" y="109538"/>
                  </a:cxn>
                  <a:cxn ang="0">
                    <a:pos x="285750" y="120650"/>
                  </a:cxn>
                  <a:cxn ang="0">
                    <a:pos x="315913" y="147638"/>
                  </a:cxn>
                  <a:cxn ang="0">
                    <a:pos x="363538" y="209550"/>
                  </a:cxn>
                  <a:cxn ang="0">
                    <a:pos x="387350" y="249238"/>
                  </a:cxn>
                  <a:cxn ang="0">
                    <a:pos x="403225" y="309563"/>
                  </a:cxn>
                  <a:cxn ang="0">
                    <a:pos x="438150" y="466725"/>
                  </a:cxn>
                  <a:cxn ang="0">
                    <a:pos x="452438" y="539750"/>
                  </a:cxn>
                  <a:cxn ang="0">
                    <a:pos x="466725" y="592138"/>
                  </a:cxn>
                  <a:cxn ang="0">
                    <a:pos x="412750" y="658813"/>
                  </a:cxn>
                  <a:cxn ang="0">
                    <a:pos x="403225" y="676275"/>
                  </a:cxn>
                  <a:cxn ang="0">
                    <a:pos x="398463" y="673100"/>
                  </a:cxn>
                  <a:cxn ang="0">
                    <a:pos x="347663" y="649288"/>
                  </a:cxn>
                  <a:cxn ang="0">
                    <a:pos x="287338" y="611188"/>
                  </a:cxn>
                  <a:cxn ang="0">
                    <a:pos x="238125" y="320675"/>
                  </a:cxn>
                  <a:cxn ang="0">
                    <a:pos x="204788" y="231775"/>
                  </a:cxn>
                  <a:cxn ang="0">
                    <a:pos x="182563" y="182563"/>
                  </a:cxn>
                  <a:cxn ang="0">
                    <a:pos x="168275" y="160338"/>
                  </a:cxn>
                  <a:cxn ang="0">
                    <a:pos x="146050" y="149225"/>
                  </a:cxn>
                  <a:cxn ang="0">
                    <a:pos x="96838" y="131763"/>
                  </a:cxn>
                  <a:cxn ang="0">
                    <a:pos x="82550" y="119063"/>
                  </a:cxn>
                  <a:cxn ang="0">
                    <a:pos x="61913" y="96838"/>
                  </a:cxn>
                  <a:cxn ang="0">
                    <a:pos x="41275" y="84138"/>
                  </a:cxn>
                  <a:cxn ang="0">
                    <a:pos x="14288" y="77788"/>
                  </a:cxn>
                </a:cxnLst>
                <a:rect l="txL" t="txT" r="txR" b="txB"/>
                <a:pathLst>
                  <a:path w="294" h="426">
                    <a:moveTo>
                      <a:pt x="0" y="48"/>
                    </a:moveTo>
                    <a:lnTo>
                      <a:pt x="0" y="48"/>
                    </a:lnTo>
                    <a:lnTo>
                      <a:pt x="4" y="35"/>
                    </a:lnTo>
                    <a:lnTo>
                      <a:pt x="8" y="25"/>
                    </a:lnTo>
                    <a:lnTo>
                      <a:pt x="12" y="18"/>
                    </a:lnTo>
                    <a:lnTo>
                      <a:pt x="18" y="13"/>
                    </a:lnTo>
                    <a:lnTo>
                      <a:pt x="29" y="7"/>
                    </a:lnTo>
                    <a:lnTo>
                      <a:pt x="41" y="0"/>
                    </a:lnTo>
                    <a:lnTo>
                      <a:pt x="54" y="18"/>
                    </a:lnTo>
                    <a:lnTo>
                      <a:pt x="65" y="34"/>
                    </a:lnTo>
                    <a:lnTo>
                      <a:pt x="74" y="48"/>
                    </a:lnTo>
                    <a:lnTo>
                      <a:pt x="76" y="54"/>
                    </a:lnTo>
                    <a:lnTo>
                      <a:pt x="82" y="58"/>
                    </a:lnTo>
                    <a:lnTo>
                      <a:pt x="87" y="61"/>
                    </a:lnTo>
                    <a:lnTo>
                      <a:pt x="92" y="63"/>
                    </a:lnTo>
                    <a:lnTo>
                      <a:pt x="100" y="65"/>
                    </a:lnTo>
                    <a:lnTo>
                      <a:pt x="104" y="65"/>
                    </a:lnTo>
                    <a:lnTo>
                      <a:pt x="141" y="69"/>
                    </a:lnTo>
                    <a:lnTo>
                      <a:pt x="169" y="73"/>
                    </a:lnTo>
                    <a:lnTo>
                      <a:pt x="180" y="76"/>
                    </a:lnTo>
                    <a:lnTo>
                      <a:pt x="186" y="79"/>
                    </a:lnTo>
                    <a:lnTo>
                      <a:pt x="199" y="93"/>
                    </a:lnTo>
                    <a:lnTo>
                      <a:pt x="220" y="119"/>
                    </a:lnTo>
                    <a:lnTo>
                      <a:pt x="229" y="132"/>
                    </a:lnTo>
                    <a:lnTo>
                      <a:pt x="238" y="145"/>
                    </a:lnTo>
                    <a:lnTo>
                      <a:pt x="244" y="157"/>
                    </a:lnTo>
                    <a:lnTo>
                      <a:pt x="247" y="166"/>
                    </a:lnTo>
                    <a:lnTo>
                      <a:pt x="254" y="195"/>
                    </a:lnTo>
                    <a:lnTo>
                      <a:pt x="265" y="244"/>
                    </a:lnTo>
                    <a:lnTo>
                      <a:pt x="276" y="294"/>
                    </a:lnTo>
                    <a:lnTo>
                      <a:pt x="282" y="323"/>
                    </a:lnTo>
                    <a:lnTo>
                      <a:pt x="285" y="340"/>
                    </a:lnTo>
                    <a:lnTo>
                      <a:pt x="290" y="356"/>
                    </a:lnTo>
                    <a:lnTo>
                      <a:pt x="294" y="373"/>
                    </a:lnTo>
                    <a:lnTo>
                      <a:pt x="274" y="397"/>
                    </a:lnTo>
                    <a:lnTo>
                      <a:pt x="260" y="415"/>
                    </a:lnTo>
                    <a:lnTo>
                      <a:pt x="255" y="422"/>
                    </a:lnTo>
                    <a:lnTo>
                      <a:pt x="254" y="426"/>
                    </a:lnTo>
                    <a:lnTo>
                      <a:pt x="252" y="426"/>
                    </a:lnTo>
                    <a:lnTo>
                      <a:pt x="251" y="424"/>
                    </a:lnTo>
                    <a:lnTo>
                      <a:pt x="243" y="422"/>
                    </a:lnTo>
                    <a:lnTo>
                      <a:pt x="219" y="409"/>
                    </a:lnTo>
                    <a:lnTo>
                      <a:pt x="194" y="394"/>
                    </a:lnTo>
                    <a:lnTo>
                      <a:pt x="181" y="385"/>
                    </a:lnTo>
                    <a:lnTo>
                      <a:pt x="167" y="300"/>
                    </a:lnTo>
                    <a:lnTo>
                      <a:pt x="150" y="202"/>
                    </a:lnTo>
                    <a:lnTo>
                      <a:pt x="142" y="179"/>
                    </a:lnTo>
                    <a:lnTo>
                      <a:pt x="129" y="146"/>
                    </a:lnTo>
                    <a:lnTo>
                      <a:pt x="122" y="129"/>
                    </a:lnTo>
                    <a:lnTo>
                      <a:pt x="115" y="115"/>
                    </a:lnTo>
                    <a:lnTo>
                      <a:pt x="109" y="105"/>
                    </a:lnTo>
                    <a:lnTo>
                      <a:pt x="106" y="101"/>
                    </a:lnTo>
                    <a:lnTo>
                      <a:pt x="104" y="98"/>
                    </a:lnTo>
                    <a:lnTo>
                      <a:pt x="92" y="94"/>
                    </a:lnTo>
                    <a:lnTo>
                      <a:pt x="76" y="89"/>
                    </a:lnTo>
                    <a:lnTo>
                      <a:pt x="61" y="83"/>
                    </a:lnTo>
                    <a:lnTo>
                      <a:pt x="56" y="79"/>
                    </a:lnTo>
                    <a:lnTo>
                      <a:pt x="52" y="75"/>
                    </a:lnTo>
                    <a:lnTo>
                      <a:pt x="44" y="66"/>
                    </a:lnTo>
                    <a:lnTo>
                      <a:pt x="39" y="61"/>
                    </a:lnTo>
                    <a:lnTo>
                      <a:pt x="34" y="57"/>
                    </a:lnTo>
                    <a:lnTo>
                      <a:pt x="26" y="53"/>
                    </a:lnTo>
                    <a:lnTo>
                      <a:pt x="18" y="51"/>
                    </a:lnTo>
                    <a:lnTo>
                      <a:pt x="9" y="49"/>
                    </a:lnTo>
                    <a:lnTo>
                      <a:pt x="0" y="48"/>
                    </a:lnTo>
                    <a:close/>
                  </a:path>
                </a:pathLst>
              </a:custGeom>
              <a:solidFill>
                <a:srgbClr val="000000">
                  <a:alpha val="100000"/>
                </a:srgbClr>
              </a:solidFill>
              <a:ln w="9525">
                <a:noFill/>
              </a:ln>
            </p:spPr>
            <p:txBody>
              <a:bodyPr/>
              <a:p>
                <a:endParaRPr lang="zh-CN" altLang="en-US"/>
              </a:p>
            </p:txBody>
          </p:sp>
          <p:sp>
            <p:nvSpPr>
              <p:cNvPr id="30786" name="Freeform 16"/>
              <p:cNvSpPr/>
              <p:nvPr/>
            </p:nvSpPr>
            <p:spPr>
              <a:xfrm>
                <a:off x="1358900" y="277813"/>
                <a:ext cx="847725" cy="1876425"/>
              </a:xfrm>
              <a:custGeom>
                <a:avLst/>
                <a:gdLst>
                  <a:gd name="txL" fmla="*/ 0 w 534"/>
                  <a:gd name="txT" fmla="*/ 0 h 1182"/>
                  <a:gd name="txR" fmla="*/ 534 w 534"/>
                  <a:gd name="txB" fmla="*/ 1182 h 1182"/>
                </a:gdLst>
                <a:ahLst/>
                <a:cxnLst>
                  <a:cxn ang="0">
                    <a:pos x="6350" y="855663"/>
                  </a:cxn>
                  <a:cxn ang="0">
                    <a:pos x="36513" y="847725"/>
                  </a:cxn>
                  <a:cxn ang="0">
                    <a:pos x="63500" y="787400"/>
                  </a:cxn>
                  <a:cxn ang="0">
                    <a:pos x="96838" y="739775"/>
                  </a:cxn>
                  <a:cxn ang="0">
                    <a:pos x="131763" y="723900"/>
                  </a:cxn>
                  <a:cxn ang="0">
                    <a:pos x="190500" y="717550"/>
                  </a:cxn>
                  <a:cxn ang="0">
                    <a:pos x="225425" y="681038"/>
                  </a:cxn>
                  <a:cxn ang="0">
                    <a:pos x="282575" y="577850"/>
                  </a:cxn>
                  <a:cxn ang="0">
                    <a:pos x="355600" y="409575"/>
                  </a:cxn>
                  <a:cxn ang="0">
                    <a:pos x="393700" y="280988"/>
                  </a:cxn>
                  <a:cxn ang="0">
                    <a:pos x="530225" y="14288"/>
                  </a:cxn>
                  <a:cxn ang="0">
                    <a:pos x="622300" y="42863"/>
                  </a:cxn>
                  <a:cxn ang="0">
                    <a:pos x="614363" y="192088"/>
                  </a:cxn>
                  <a:cxn ang="0">
                    <a:pos x="579438" y="371475"/>
                  </a:cxn>
                  <a:cxn ang="0">
                    <a:pos x="546100" y="519113"/>
                  </a:cxn>
                  <a:cxn ang="0">
                    <a:pos x="488950" y="658813"/>
                  </a:cxn>
                  <a:cxn ang="0">
                    <a:pos x="468313" y="777875"/>
                  </a:cxn>
                  <a:cxn ang="0">
                    <a:pos x="530225" y="841375"/>
                  </a:cxn>
                  <a:cxn ang="0">
                    <a:pos x="544513" y="873125"/>
                  </a:cxn>
                  <a:cxn ang="0">
                    <a:pos x="554038" y="1016000"/>
                  </a:cxn>
                  <a:cxn ang="0">
                    <a:pos x="581025" y="1073150"/>
                  </a:cxn>
                  <a:cxn ang="0">
                    <a:pos x="609600" y="1116013"/>
                  </a:cxn>
                  <a:cxn ang="0">
                    <a:pos x="673100" y="1181100"/>
                  </a:cxn>
                  <a:cxn ang="0">
                    <a:pos x="709613" y="1236663"/>
                  </a:cxn>
                  <a:cxn ang="0">
                    <a:pos x="827088" y="1485900"/>
                  </a:cxn>
                  <a:cxn ang="0">
                    <a:pos x="847725" y="1544638"/>
                  </a:cxn>
                  <a:cxn ang="0">
                    <a:pos x="828675" y="1579563"/>
                  </a:cxn>
                  <a:cxn ang="0">
                    <a:pos x="774700" y="1625600"/>
                  </a:cxn>
                  <a:cxn ang="0">
                    <a:pos x="695325" y="1646238"/>
                  </a:cxn>
                  <a:cxn ang="0">
                    <a:pos x="561975" y="1657350"/>
                  </a:cxn>
                  <a:cxn ang="0">
                    <a:pos x="506413" y="1670050"/>
                  </a:cxn>
                  <a:cxn ang="0">
                    <a:pos x="463550" y="1716088"/>
                  </a:cxn>
                  <a:cxn ang="0">
                    <a:pos x="425450" y="1776413"/>
                  </a:cxn>
                  <a:cxn ang="0">
                    <a:pos x="417513" y="1824038"/>
                  </a:cxn>
                  <a:cxn ang="0">
                    <a:pos x="407988" y="1852613"/>
                  </a:cxn>
                  <a:cxn ang="0">
                    <a:pos x="387350" y="1870075"/>
                  </a:cxn>
                  <a:cxn ang="0">
                    <a:pos x="338138" y="1876425"/>
                  </a:cxn>
                  <a:cxn ang="0">
                    <a:pos x="338138" y="1704975"/>
                  </a:cxn>
                  <a:cxn ang="0">
                    <a:pos x="347663" y="1411288"/>
                  </a:cxn>
                  <a:cxn ang="0">
                    <a:pos x="336550" y="1227138"/>
                  </a:cxn>
                  <a:cxn ang="0">
                    <a:pos x="307975" y="1068388"/>
                  </a:cxn>
                  <a:cxn ang="0">
                    <a:pos x="274638" y="957263"/>
                  </a:cxn>
                  <a:cxn ang="0">
                    <a:pos x="242888" y="889000"/>
                  </a:cxn>
                  <a:cxn ang="0">
                    <a:pos x="209550" y="855663"/>
                  </a:cxn>
                  <a:cxn ang="0">
                    <a:pos x="179388" y="849313"/>
                  </a:cxn>
                  <a:cxn ang="0">
                    <a:pos x="146050" y="862013"/>
                  </a:cxn>
                  <a:cxn ang="0">
                    <a:pos x="50800" y="920750"/>
                  </a:cxn>
                  <a:cxn ang="0">
                    <a:pos x="33338" y="917575"/>
                  </a:cxn>
                  <a:cxn ang="0">
                    <a:pos x="0" y="855663"/>
                  </a:cxn>
                </a:cxnLst>
                <a:rect l="txL" t="txT" r="txR" b="txB"/>
                <a:pathLst>
                  <a:path w="534" h="1182">
                    <a:moveTo>
                      <a:pt x="0" y="539"/>
                    </a:moveTo>
                    <a:lnTo>
                      <a:pt x="0" y="539"/>
                    </a:lnTo>
                    <a:lnTo>
                      <a:pt x="4" y="539"/>
                    </a:lnTo>
                    <a:lnTo>
                      <a:pt x="12" y="539"/>
                    </a:lnTo>
                    <a:lnTo>
                      <a:pt x="19" y="536"/>
                    </a:lnTo>
                    <a:lnTo>
                      <a:pt x="23" y="534"/>
                    </a:lnTo>
                    <a:lnTo>
                      <a:pt x="25" y="531"/>
                    </a:lnTo>
                    <a:lnTo>
                      <a:pt x="28" y="518"/>
                    </a:lnTo>
                    <a:lnTo>
                      <a:pt x="40" y="496"/>
                    </a:lnTo>
                    <a:lnTo>
                      <a:pt x="47" y="486"/>
                    </a:lnTo>
                    <a:lnTo>
                      <a:pt x="53" y="475"/>
                    </a:lnTo>
                    <a:lnTo>
                      <a:pt x="61" y="466"/>
                    </a:lnTo>
                    <a:lnTo>
                      <a:pt x="67" y="461"/>
                    </a:lnTo>
                    <a:lnTo>
                      <a:pt x="75" y="459"/>
                    </a:lnTo>
                    <a:lnTo>
                      <a:pt x="83" y="456"/>
                    </a:lnTo>
                    <a:lnTo>
                      <a:pt x="97" y="455"/>
                    </a:lnTo>
                    <a:lnTo>
                      <a:pt x="110" y="453"/>
                    </a:lnTo>
                    <a:lnTo>
                      <a:pt x="120" y="452"/>
                    </a:lnTo>
                    <a:lnTo>
                      <a:pt x="125" y="448"/>
                    </a:lnTo>
                    <a:lnTo>
                      <a:pt x="131" y="443"/>
                    </a:lnTo>
                    <a:lnTo>
                      <a:pt x="142" y="429"/>
                    </a:lnTo>
                    <a:lnTo>
                      <a:pt x="155" y="408"/>
                    </a:lnTo>
                    <a:lnTo>
                      <a:pt x="167" y="388"/>
                    </a:lnTo>
                    <a:lnTo>
                      <a:pt x="178" y="364"/>
                    </a:lnTo>
                    <a:lnTo>
                      <a:pt x="193" y="333"/>
                    </a:lnTo>
                    <a:lnTo>
                      <a:pt x="208" y="297"/>
                    </a:lnTo>
                    <a:lnTo>
                      <a:pt x="224" y="258"/>
                    </a:lnTo>
                    <a:lnTo>
                      <a:pt x="237" y="218"/>
                    </a:lnTo>
                    <a:lnTo>
                      <a:pt x="243" y="197"/>
                    </a:lnTo>
                    <a:lnTo>
                      <a:pt x="248" y="177"/>
                    </a:lnTo>
                    <a:lnTo>
                      <a:pt x="287" y="0"/>
                    </a:lnTo>
                    <a:lnTo>
                      <a:pt x="300" y="2"/>
                    </a:lnTo>
                    <a:lnTo>
                      <a:pt x="334" y="9"/>
                    </a:lnTo>
                    <a:lnTo>
                      <a:pt x="353" y="13"/>
                    </a:lnTo>
                    <a:lnTo>
                      <a:pt x="372" y="19"/>
                    </a:lnTo>
                    <a:lnTo>
                      <a:pt x="392" y="27"/>
                    </a:lnTo>
                    <a:lnTo>
                      <a:pt x="407" y="34"/>
                    </a:lnTo>
                    <a:lnTo>
                      <a:pt x="396" y="82"/>
                    </a:lnTo>
                    <a:lnTo>
                      <a:pt x="387" y="121"/>
                    </a:lnTo>
                    <a:lnTo>
                      <a:pt x="380" y="151"/>
                    </a:lnTo>
                    <a:lnTo>
                      <a:pt x="375" y="184"/>
                    </a:lnTo>
                    <a:lnTo>
                      <a:pt x="365" y="234"/>
                    </a:lnTo>
                    <a:lnTo>
                      <a:pt x="350" y="309"/>
                    </a:lnTo>
                    <a:lnTo>
                      <a:pt x="348" y="315"/>
                    </a:lnTo>
                    <a:lnTo>
                      <a:pt x="344" y="327"/>
                    </a:lnTo>
                    <a:lnTo>
                      <a:pt x="334" y="353"/>
                    </a:lnTo>
                    <a:lnTo>
                      <a:pt x="314" y="397"/>
                    </a:lnTo>
                    <a:lnTo>
                      <a:pt x="308" y="415"/>
                    </a:lnTo>
                    <a:lnTo>
                      <a:pt x="297" y="444"/>
                    </a:lnTo>
                    <a:lnTo>
                      <a:pt x="286" y="482"/>
                    </a:lnTo>
                    <a:lnTo>
                      <a:pt x="295" y="490"/>
                    </a:lnTo>
                    <a:lnTo>
                      <a:pt x="314" y="508"/>
                    </a:lnTo>
                    <a:lnTo>
                      <a:pt x="325" y="518"/>
                    </a:lnTo>
                    <a:lnTo>
                      <a:pt x="334" y="530"/>
                    </a:lnTo>
                    <a:lnTo>
                      <a:pt x="340" y="540"/>
                    </a:lnTo>
                    <a:lnTo>
                      <a:pt x="343" y="545"/>
                    </a:lnTo>
                    <a:lnTo>
                      <a:pt x="343" y="550"/>
                    </a:lnTo>
                    <a:lnTo>
                      <a:pt x="345" y="598"/>
                    </a:lnTo>
                    <a:lnTo>
                      <a:pt x="348" y="623"/>
                    </a:lnTo>
                    <a:lnTo>
                      <a:pt x="349" y="640"/>
                    </a:lnTo>
                    <a:lnTo>
                      <a:pt x="352" y="646"/>
                    </a:lnTo>
                    <a:lnTo>
                      <a:pt x="356" y="655"/>
                    </a:lnTo>
                    <a:lnTo>
                      <a:pt x="366" y="676"/>
                    </a:lnTo>
                    <a:lnTo>
                      <a:pt x="376" y="694"/>
                    </a:lnTo>
                    <a:lnTo>
                      <a:pt x="382" y="700"/>
                    </a:lnTo>
                    <a:lnTo>
                      <a:pt x="384" y="703"/>
                    </a:lnTo>
                    <a:lnTo>
                      <a:pt x="396" y="713"/>
                    </a:lnTo>
                    <a:lnTo>
                      <a:pt x="415" y="733"/>
                    </a:lnTo>
                    <a:lnTo>
                      <a:pt x="424" y="744"/>
                    </a:lnTo>
                    <a:lnTo>
                      <a:pt x="435" y="756"/>
                    </a:lnTo>
                    <a:lnTo>
                      <a:pt x="442" y="768"/>
                    </a:lnTo>
                    <a:lnTo>
                      <a:pt x="447" y="779"/>
                    </a:lnTo>
                    <a:lnTo>
                      <a:pt x="466" y="818"/>
                    </a:lnTo>
                    <a:lnTo>
                      <a:pt x="494" y="878"/>
                    </a:lnTo>
                    <a:lnTo>
                      <a:pt x="521" y="936"/>
                    </a:lnTo>
                    <a:lnTo>
                      <a:pt x="530" y="958"/>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38" y="1037"/>
                    </a:lnTo>
                    <a:lnTo>
                      <a:pt x="418" y="1039"/>
                    </a:lnTo>
                    <a:lnTo>
                      <a:pt x="375" y="1042"/>
                    </a:lnTo>
                    <a:lnTo>
                      <a:pt x="354" y="1044"/>
                    </a:lnTo>
                    <a:lnTo>
                      <a:pt x="338" y="1047"/>
                    </a:lnTo>
                    <a:lnTo>
                      <a:pt x="325" y="1051"/>
                    </a:lnTo>
                    <a:lnTo>
                      <a:pt x="319" y="1052"/>
                    </a:lnTo>
                    <a:lnTo>
                      <a:pt x="316" y="1055"/>
                    </a:lnTo>
                    <a:lnTo>
                      <a:pt x="301" y="1070"/>
                    </a:lnTo>
                    <a:lnTo>
                      <a:pt x="292" y="1081"/>
                    </a:lnTo>
                    <a:lnTo>
                      <a:pt x="283" y="1094"/>
                    </a:lnTo>
                    <a:lnTo>
                      <a:pt x="274" y="1107"/>
                    </a:lnTo>
                    <a:lnTo>
                      <a:pt x="268" y="1119"/>
                    </a:lnTo>
                    <a:lnTo>
                      <a:pt x="264" y="1135"/>
                    </a:lnTo>
                    <a:lnTo>
                      <a:pt x="263" y="1141"/>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67" y="558"/>
                    </a:lnTo>
                    <a:lnTo>
                      <a:pt x="47" y="571"/>
                    </a:lnTo>
                    <a:lnTo>
                      <a:pt x="32" y="580"/>
                    </a:lnTo>
                    <a:lnTo>
                      <a:pt x="27" y="581"/>
                    </a:lnTo>
                    <a:lnTo>
                      <a:pt x="23" y="581"/>
                    </a:lnTo>
                    <a:lnTo>
                      <a:pt x="21" y="578"/>
                    </a:lnTo>
                    <a:lnTo>
                      <a:pt x="17" y="572"/>
                    </a:lnTo>
                    <a:lnTo>
                      <a:pt x="9" y="558"/>
                    </a:lnTo>
                    <a:lnTo>
                      <a:pt x="0" y="539"/>
                    </a:lnTo>
                    <a:close/>
                  </a:path>
                </a:pathLst>
              </a:custGeom>
              <a:solidFill>
                <a:srgbClr val="000000">
                  <a:alpha val="100000"/>
                </a:srgbClr>
              </a:solidFill>
              <a:ln w="9525">
                <a:noFill/>
              </a:ln>
            </p:spPr>
            <p:txBody>
              <a:bodyPr/>
              <a:p>
                <a:endParaRPr lang="zh-CN" altLang="en-US"/>
              </a:p>
            </p:txBody>
          </p:sp>
          <p:sp>
            <p:nvSpPr>
              <p:cNvPr id="30787" name="Freeform 17"/>
              <p:cNvSpPr>
                <a:spLocks noEditPoints="1"/>
              </p:cNvSpPr>
              <p:nvPr/>
            </p:nvSpPr>
            <p:spPr>
              <a:xfrm>
                <a:off x="0" y="954088"/>
                <a:ext cx="2017713" cy="2493963"/>
              </a:xfrm>
              <a:custGeom>
                <a:avLst/>
                <a:gdLst>
                  <a:gd name="txL" fmla="*/ 0 w 1271"/>
                  <a:gd name="txT" fmla="*/ 0 h 1571"/>
                  <a:gd name="txR" fmla="*/ 1271 w 1271"/>
                  <a:gd name="txB" fmla="*/ 1571 h 1571"/>
                </a:gdLst>
                <a:ahLst/>
                <a:cxnLst>
                  <a:cxn ang="0">
                    <a:pos x="1974850" y="1909763"/>
                  </a:cxn>
                  <a:cxn ang="0">
                    <a:pos x="1903413" y="1709738"/>
                  </a:cxn>
                  <a:cxn ang="0">
                    <a:pos x="1779588" y="1522413"/>
                  </a:cxn>
                  <a:cxn ang="0">
                    <a:pos x="1776413" y="1427163"/>
                  </a:cxn>
                  <a:cxn ang="0">
                    <a:pos x="1746250" y="1347788"/>
                  </a:cxn>
                  <a:cxn ang="0">
                    <a:pos x="1703388" y="1314450"/>
                  </a:cxn>
                  <a:cxn ang="0">
                    <a:pos x="1697038" y="1271588"/>
                  </a:cxn>
                  <a:cxn ang="0">
                    <a:pos x="1665288" y="1228725"/>
                  </a:cxn>
                  <a:cxn ang="0">
                    <a:pos x="1582738" y="1268413"/>
                  </a:cxn>
                  <a:cxn ang="0">
                    <a:pos x="1401763" y="1257300"/>
                  </a:cxn>
                  <a:cxn ang="0">
                    <a:pos x="1373188" y="822325"/>
                  </a:cxn>
                  <a:cxn ang="0">
                    <a:pos x="1147763" y="396875"/>
                  </a:cxn>
                  <a:cxn ang="0">
                    <a:pos x="1128713" y="231775"/>
                  </a:cxn>
                  <a:cxn ang="0">
                    <a:pos x="1093788" y="168275"/>
                  </a:cxn>
                  <a:cxn ang="0">
                    <a:pos x="958850" y="188913"/>
                  </a:cxn>
                  <a:cxn ang="0">
                    <a:pos x="890588" y="265113"/>
                  </a:cxn>
                  <a:cxn ang="0">
                    <a:pos x="785813" y="322263"/>
                  </a:cxn>
                  <a:cxn ang="0">
                    <a:pos x="519113" y="349250"/>
                  </a:cxn>
                  <a:cxn ang="0">
                    <a:pos x="327025" y="193675"/>
                  </a:cxn>
                  <a:cxn ang="0">
                    <a:pos x="195263" y="0"/>
                  </a:cxn>
                  <a:cxn ang="0">
                    <a:pos x="47625" y="127000"/>
                  </a:cxn>
                  <a:cxn ang="0">
                    <a:pos x="6350" y="131763"/>
                  </a:cxn>
                  <a:cxn ang="0">
                    <a:pos x="33338" y="207963"/>
                  </a:cxn>
                  <a:cxn ang="0">
                    <a:pos x="201613" y="385763"/>
                  </a:cxn>
                  <a:cxn ang="0">
                    <a:pos x="400050" y="566738"/>
                  </a:cxn>
                  <a:cxn ang="0">
                    <a:pos x="812800" y="644525"/>
                  </a:cxn>
                  <a:cxn ang="0">
                    <a:pos x="925513" y="714375"/>
                  </a:cxn>
                  <a:cxn ang="0">
                    <a:pos x="989013" y="796925"/>
                  </a:cxn>
                  <a:cxn ang="0">
                    <a:pos x="1001713" y="1071563"/>
                  </a:cxn>
                  <a:cxn ang="0">
                    <a:pos x="977900" y="1371600"/>
                  </a:cxn>
                  <a:cxn ang="0">
                    <a:pos x="1055688" y="1438275"/>
                  </a:cxn>
                  <a:cxn ang="0">
                    <a:pos x="1038225" y="1550988"/>
                  </a:cxn>
                  <a:cxn ang="0">
                    <a:pos x="939800" y="1982788"/>
                  </a:cxn>
                  <a:cxn ang="0">
                    <a:pos x="922338" y="2035175"/>
                  </a:cxn>
                  <a:cxn ang="0">
                    <a:pos x="866775" y="1998663"/>
                  </a:cxn>
                  <a:cxn ang="0">
                    <a:pos x="730250" y="1908175"/>
                  </a:cxn>
                  <a:cxn ang="0">
                    <a:pos x="601663" y="1946275"/>
                  </a:cxn>
                  <a:cxn ang="0">
                    <a:pos x="550863" y="2062163"/>
                  </a:cxn>
                  <a:cxn ang="0">
                    <a:pos x="454025" y="2268538"/>
                  </a:cxn>
                  <a:cxn ang="0">
                    <a:pos x="466725" y="2455863"/>
                  </a:cxn>
                  <a:cxn ang="0">
                    <a:pos x="519113" y="2493963"/>
                  </a:cxn>
                  <a:cxn ang="0">
                    <a:pos x="590550" y="2430463"/>
                  </a:cxn>
                  <a:cxn ang="0">
                    <a:pos x="666750" y="2251075"/>
                  </a:cxn>
                  <a:cxn ang="0">
                    <a:pos x="917575" y="2330450"/>
                  </a:cxn>
                  <a:cxn ang="0">
                    <a:pos x="1047750" y="2349500"/>
                  </a:cxn>
                  <a:cxn ang="0">
                    <a:pos x="1160463" y="2289175"/>
                  </a:cxn>
                  <a:cxn ang="0">
                    <a:pos x="1246188" y="2230438"/>
                  </a:cxn>
                  <a:cxn ang="0">
                    <a:pos x="1293813" y="2349500"/>
                  </a:cxn>
                  <a:cxn ang="0">
                    <a:pos x="1354138" y="2444750"/>
                  </a:cxn>
                  <a:cxn ang="0">
                    <a:pos x="1423988" y="2439988"/>
                  </a:cxn>
                  <a:cxn ang="0">
                    <a:pos x="1412875" y="2308225"/>
                  </a:cxn>
                  <a:cxn ang="0">
                    <a:pos x="1412875" y="2209800"/>
                  </a:cxn>
                  <a:cxn ang="0">
                    <a:pos x="1665288" y="2236788"/>
                  </a:cxn>
                  <a:cxn ang="0">
                    <a:pos x="1941513" y="2241550"/>
                  </a:cxn>
                  <a:cxn ang="0">
                    <a:pos x="2009775" y="2181225"/>
                  </a:cxn>
                  <a:cxn ang="0">
                    <a:pos x="1512888" y="1979613"/>
                  </a:cxn>
                  <a:cxn ang="0">
                    <a:pos x="1365250" y="1968500"/>
                  </a:cxn>
                  <a:cxn ang="0">
                    <a:pos x="1450975" y="1824038"/>
                  </a:cxn>
                  <a:cxn ang="0">
                    <a:pos x="1560513" y="1963738"/>
                  </a:cxn>
                </a:cxnLst>
                <a:rect l="txL" t="txT" r="txR" b="txB"/>
                <a:pathLst>
                  <a:path w="1271" h="1571">
                    <a:moveTo>
                      <a:pt x="1269" y="1319"/>
                    </a:moveTo>
                    <a:lnTo>
                      <a:pt x="1269" y="1319"/>
                    </a:lnTo>
                    <a:lnTo>
                      <a:pt x="1261" y="1291"/>
                    </a:lnTo>
                    <a:lnTo>
                      <a:pt x="1257" y="1273"/>
                    </a:lnTo>
                    <a:lnTo>
                      <a:pt x="1254" y="1257"/>
                    </a:lnTo>
                    <a:lnTo>
                      <a:pt x="1244" y="1203"/>
                    </a:lnTo>
                    <a:lnTo>
                      <a:pt x="1238" y="1168"/>
                    </a:lnTo>
                    <a:lnTo>
                      <a:pt x="1231" y="1140"/>
                    </a:lnTo>
                    <a:lnTo>
                      <a:pt x="1226" y="1127"/>
                    </a:lnTo>
                    <a:lnTo>
                      <a:pt x="1218" y="1111"/>
                    </a:lnTo>
                    <a:lnTo>
                      <a:pt x="1209" y="1094"/>
                    </a:lnTo>
                    <a:lnTo>
                      <a:pt x="1199" y="1077"/>
                    </a:lnTo>
                    <a:lnTo>
                      <a:pt x="1179" y="1049"/>
                    </a:lnTo>
                    <a:lnTo>
                      <a:pt x="1166" y="1031"/>
                    </a:lnTo>
                    <a:lnTo>
                      <a:pt x="1155" y="1015"/>
                    </a:lnTo>
                    <a:lnTo>
                      <a:pt x="1141" y="992"/>
                    </a:lnTo>
                    <a:lnTo>
                      <a:pt x="1126" y="968"/>
                    </a:lnTo>
                    <a:lnTo>
                      <a:pt x="1121" y="959"/>
                    </a:lnTo>
                    <a:lnTo>
                      <a:pt x="1119" y="952"/>
                    </a:lnTo>
                    <a:lnTo>
                      <a:pt x="1117" y="943"/>
                    </a:lnTo>
                    <a:lnTo>
                      <a:pt x="1116" y="933"/>
                    </a:lnTo>
                    <a:lnTo>
                      <a:pt x="1116" y="922"/>
                    </a:lnTo>
                    <a:lnTo>
                      <a:pt x="1116" y="911"/>
                    </a:lnTo>
                    <a:lnTo>
                      <a:pt x="1119" y="899"/>
                    </a:lnTo>
                    <a:lnTo>
                      <a:pt x="1119" y="886"/>
                    </a:lnTo>
                    <a:lnTo>
                      <a:pt x="1119" y="873"/>
                    </a:lnTo>
                    <a:lnTo>
                      <a:pt x="1116" y="863"/>
                    </a:lnTo>
                    <a:lnTo>
                      <a:pt x="1115" y="858"/>
                    </a:lnTo>
                    <a:lnTo>
                      <a:pt x="1111" y="855"/>
                    </a:lnTo>
                    <a:lnTo>
                      <a:pt x="1100" y="849"/>
                    </a:lnTo>
                    <a:lnTo>
                      <a:pt x="1090" y="843"/>
                    </a:lnTo>
                    <a:lnTo>
                      <a:pt x="1082" y="842"/>
                    </a:lnTo>
                    <a:lnTo>
                      <a:pt x="1078" y="841"/>
                    </a:lnTo>
                    <a:lnTo>
                      <a:pt x="1077" y="840"/>
                    </a:lnTo>
                    <a:lnTo>
                      <a:pt x="1075" y="834"/>
                    </a:lnTo>
                    <a:lnTo>
                      <a:pt x="1073" y="828"/>
                    </a:lnTo>
                    <a:lnTo>
                      <a:pt x="1075" y="821"/>
                    </a:lnTo>
                    <a:lnTo>
                      <a:pt x="1076" y="816"/>
                    </a:lnTo>
                    <a:lnTo>
                      <a:pt x="1076" y="810"/>
                    </a:lnTo>
                    <a:lnTo>
                      <a:pt x="1073" y="805"/>
                    </a:lnTo>
                    <a:lnTo>
                      <a:pt x="1072" y="802"/>
                    </a:lnTo>
                    <a:lnTo>
                      <a:pt x="1069" y="801"/>
                    </a:lnTo>
                    <a:lnTo>
                      <a:pt x="1062" y="799"/>
                    </a:lnTo>
                    <a:lnTo>
                      <a:pt x="1059" y="798"/>
                    </a:lnTo>
                    <a:lnTo>
                      <a:pt x="1058" y="794"/>
                    </a:lnTo>
                    <a:lnTo>
                      <a:pt x="1056" y="789"/>
                    </a:lnTo>
                    <a:lnTo>
                      <a:pt x="1053" y="781"/>
                    </a:lnTo>
                    <a:lnTo>
                      <a:pt x="1049" y="774"/>
                    </a:lnTo>
                    <a:lnTo>
                      <a:pt x="1045" y="776"/>
                    </a:lnTo>
                    <a:lnTo>
                      <a:pt x="1037" y="784"/>
                    </a:lnTo>
                    <a:lnTo>
                      <a:pt x="1029" y="789"/>
                    </a:lnTo>
                    <a:lnTo>
                      <a:pt x="1022" y="793"/>
                    </a:lnTo>
                    <a:lnTo>
                      <a:pt x="1010" y="797"/>
                    </a:lnTo>
                    <a:lnTo>
                      <a:pt x="997" y="799"/>
                    </a:lnTo>
                    <a:lnTo>
                      <a:pt x="981" y="801"/>
                    </a:lnTo>
                    <a:lnTo>
                      <a:pt x="965" y="801"/>
                    </a:lnTo>
                    <a:lnTo>
                      <a:pt x="945" y="799"/>
                    </a:lnTo>
                    <a:lnTo>
                      <a:pt x="927" y="798"/>
                    </a:lnTo>
                    <a:lnTo>
                      <a:pt x="896" y="794"/>
                    </a:lnTo>
                    <a:lnTo>
                      <a:pt x="883" y="792"/>
                    </a:lnTo>
                    <a:lnTo>
                      <a:pt x="884" y="758"/>
                    </a:lnTo>
                    <a:lnTo>
                      <a:pt x="884" y="718"/>
                    </a:lnTo>
                    <a:lnTo>
                      <a:pt x="883" y="651"/>
                    </a:lnTo>
                    <a:lnTo>
                      <a:pt x="881" y="621"/>
                    </a:lnTo>
                    <a:lnTo>
                      <a:pt x="875" y="584"/>
                    </a:lnTo>
                    <a:lnTo>
                      <a:pt x="865" y="518"/>
                    </a:lnTo>
                    <a:lnTo>
                      <a:pt x="861" y="505"/>
                    </a:lnTo>
                    <a:lnTo>
                      <a:pt x="852" y="487"/>
                    </a:lnTo>
                    <a:lnTo>
                      <a:pt x="830" y="441"/>
                    </a:lnTo>
                    <a:lnTo>
                      <a:pt x="788" y="365"/>
                    </a:lnTo>
                    <a:lnTo>
                      <a:pt x="745" y="291"/>
                    </a:lnTo>
                    <a:lnTo>
                      <a:pt x="723" y="250"/>
                    </a:lnTo>
                    <a:lnTo>
                      <a:pt x="715" y="234"/>
                    </a:lnTo>
                    <a:lnTo>
                      <a:pt x="711" y="225"/>
                    </a:lnTo>
                    <a:lnTo>
                      <a:pt x="709" y="210"/>
                    </a:lnTo>
                    <a:lnTo>
                      <a:pt x="709" y="189"/>
                    </a:lnTo>
                    <a:lnTo>
                      <a:pt x="709" y="166"/>
                    </a:lnTo>
                    <a:lnTo>
                      <a:pt x="711" y="146"/>
                    </a:lnTo>
                    <a:lnTo>
                      <a:pt x="711" y="139"/>
                    </a:lnTo>
                    <a:lnTo>
                      <a:pt x="711" y="131"/>
                    </a:lnTo>
                    <a:lnTo>
                      <a:pt x="709" y="118"/>
                    </a:lnTo>
                    <a:lnTo>
                      <a:pt x="706" y="109"/>
                    </a:lnTo>
                    <a:lnTo>
                      <a:pt x="705" y="105"/>
                    </a:lnTo>
                    <a:lnTo>
                      <a:pt x="689" y="106"/>
                    </a:lnTo>
                    <a:lnTo>
                      <a:pt x="658" y="108"/>
                    </a:lnTo>
                    <a:lnTo>
                      <a:pt x="627" y="109"/>
                    </a:lnTo>
                    <a:lnTo>
                      <a:pt x="613" y="112"/>
                    </a:lnTo>
                    <a:lnTo>
                      <a:pt x="609" y="113"/>
                    </a:lnTo>
                    <a:lnTo>
                      <a:pt x="605" y="115"/>
                    </a:lnTo>
                    <a:lnTo>
                      <a:pt x="604" y="119"/>
                    </a:lnTo>
                    <a:lnTo>
                      <a:pt x="604" y="124"/>
                    </a:lnTo>
                    <a:lnTo>
                      <a:pt x="608" y="137"/>
                    </a:lnTo>
                    <a:lnTo>
                      <a:pt x="613" y="154"/>
                    </a:lnTo>
                    <a:lnTo>
                      <a:pt x="590" y="161"/>
                    </a:lnTo>
                    <a:lnTo>
                      <a:pt x="573" y="165"/>
                    </a:lnTo>
                    <a:lnTo>
                      <a:pt x="561" y="167"/>
                    </a:lnTo>
                    <a:lnTo>
                      <a:pt x="534" y="170"/>
                    </a:lnTo>
                    <a:lnTo>
                      <a:pt x="519" y="174"/>
                    </a:lnTo>
                    <a:lnTo>
                      <a:pt x="513" y="176"/>
                    </a:lnTo>
                    <a:lnTo>
                      <a:pt x="510" y="179"/>
                    </a:lnTo>
                    <a:lnTo>
                      <a:pt x="503" y="188"/>
                    </a:lnTo>
                    <a:lnTo>
                      <a:pt x="495" y="203"/>
                    </a:lnTo>
                    <a:lnTo>
                      <a:pt x="488" y="223"/>
                    </a:lnTo>
                    <a:lnTo>
                      <a:pt x="441" y="221"/>
                    </a:lnTo>
                    <a:lnTo>
                      <a:pt x="402" y="221"/>
                    </a:lnTo>
                    <a:lnTo>
                      <a:pt x="370" y="221"/>
                    </a:lnTo>
                    <a:lnTo>
                      <a:pt x="347" y="223"/>
                    </a:lnTo>
                    <a:lnTo>
                      <a:pt x="327" y="220"/>
                    </a:lnTo>
                    <a:lnTo>
                      <a:pt x="319" y="219"/>
                    </a:lnTo>
                    <a:lnTo>
                      <a:pt x="313" y="216"/>
                    </a:lnTo>
                    <a:lnTo>
                      <a:pt x="307" y="212"/>
                    </a:lnTo>
                    <a:lnTo>
                      <a:pt x="301" y="209"/>
                    </a:lnTo>
                    <a:lnTo>
                      <a:pt x="243" y="157"/>
                    </a:lnTo>
                    <a:lnTo>
                      <a:pt x="206" y="122"/>
                    </a:lnTo>
                    <a:lnTo>
                      <a:pt x="191" y="106"/>
                    </a:lnTo>
                    <a:lnTo>
                      <a:pt x="181" y="93"/>
                    </a:lnTo>
                    <a:lnTo>
                      <a:pt x="163" y="68"/>
                    </a:lnTo>
                    <a:lnTo>
                      <a:pt x="145" y="37"/>
                    </a:lnTo>
                    <a:lnTo>
                      <a:pt x="124" y="0"/>
                    </a:lnTo>
                    <a:lnTo>
                      <a:pt x="123" y="0"/>
                    </a:lnTo>
                    <a:lnTo>
                      <a:pt x="84" y="42"/>
                    </a:lnTo>
                    <a:lnTo>
                      <a:pt x="56" y="70"/>
                    </a:lnTo>
                    <a:lnTo>
                      <a:pt x="44" y="79"/>
                    </a:lnTo>
                    <a:lnTo>
                      <a:pt x="38" y="84"/>
                    </a:lnTo>
                    <a:lnTo>
                      <a:pt x="34" y="83"/>
                    </a:lnTo>
                    <a:lnTo>
                      <a:pt x="30" y="80"/>
                    </a:lnTo>
                    <a:lnTo>
                      <a:pt x="27" y="77"/>
                    </a:lnTo>
                    <a:lnTo>
                      <a:pt x="25" y="71"/>
                    </a:lnTo>
                    <a:lnTo>
                      <a:pt x="22" y="61"/>
                    </a:lnTo>
                    <a:lnTo>
                      <a:pt x="22" y="56"/>
                    </a:lnTo>
                    <a:lnTo>
                      <a:pt x="12" y="70"/>
                    </a:lnTo>
                    <a:lnTo>
                      <a:pt x="4" y="83"/>
                    </a:lnTo>
                    <a:lnTo>
                      <a:pt x="1" y="90"/>
                    </a:lnTo>
                    <a:lnTo>
                      <a:pt x="0" y="96"/>
                    </a:lnTo>
                    <a:lnTo>
                      <a:pt x="1" y="99"/>
                    </a:lnTo>
                    <a:lnTo>
                      <a:pt x="3" y="104"/>
                    </a:lnTo>
                    <a:lnTo>
                      <a:pt x="10" y="115"/>
                    </a:lnTo>
                    <a:lnTo>
                      <a:pt x="21" y="131"/>
                    </a:lnTo>
                    <a:lnTo>
                      <a:pt x="35" y="148"/>
                    </a:lnTo>
                    <a:lnTo>
                      <a:pt x="66" y="183"/>
                    </a:lnTo>
                    <a:lnTo>
                      <a:pt x="80" y="198"/>
                    </a:lnTo>
                    <a:lnTo>
                      <a:pt x="93" y="210"/>
                    </a:lnTo>
                    <a:lnTo>
                      <a:pt x="107" y="224"/>
                    </a:lnTo>
                    <a:lnTo>
                      <a:pt x="127" y="243"/>
                    </a:lnTo>
                    <a:lnTo>
                      <a:pt x="173" y="293"/>
                    </a:lnTo>
                    <a:lnTo>
                      <a:pt x="216" y="335"/>
                    </a:lnTo>
                    <a:lnTo>
                      <a:pt x="230" y="349"/>
                    </a:lnTo>
                    <a:lnTo>
                      <a:pt x="235" y="353"/>
                    </a:lnTo>
                    <a:lnTo>
                      <a:pt x="238" y="355"/>
                    </a:lnTo>
                    <a:lnTo>
                      <a:pt x="252" y="357"/>
                    </a:lnTo>
                    <a:lnTo>
                      <a:pt x="275" y="362"/>
                    </a:lnTo>
                    <a:lnTo>
                      <a:pt x="343" y="382"/>
                    </a:lnTo>
                    <a:lnTo>
                      <a:pt x="365" y="387"/>
                    </a:lnTo>
                    <a:lnTo>
                      <a:pt x="393" y="392"/>
                    </a:lnTo>
                    <a:lnTo>
                      <a:pt x="456" y="401"/>
                    </a:lnTo>
                    <a:lnTo>
                      <a:pt x="512" y="406"/>
                    </a:lnTo>
                    <a:lnTo>
                      <a:pt x="543" y="410"/>
                    </a:lnTo>
                    <a:lnTo>
                      <a:pt x="550" y="412"/>
                    </a:lnTo>
                    <a:lnTo>
                      <a:pt x="556" y="417"/>
                    </a:lnTo>
                    <a:lnTo>
                      <a:pt x="564" y="424"/>
                    </a:lnTo>
                    <a:lnTo>
                      <a:pt x="570" y="432"/>
                    </a:lnTo>
                    <a:lnTo>
                      <a:pt x="583" y="450"/>
                    </a:lnTo>
                    <a:lnTo>
                      <a:pt x="591" y="463"/>
                    </a:lnTo>
                    <a:lnTo>
                      <a:pt x="595" y="467"/>
                    </a:lnTo>
                    <a:lnTo>
                      <a:pt x="600" y="472"/>
                    </a:lnTo>
                    <a:lnTo>
                      <a:pt x="612" y="487"/>
                    </a:lnTo>
                    <a:lnTo>
                      <a:pt x="618" y="494"/>
                    </a:lnTo>
                    <a:lnTo>
                      <a:pt x="623" y="502"/>
                    </a:lnTo>
                    <a:lnTo>
                      <a:pt x="628" y="511"/>
                    </a:lnTo>
                    <a:lnTo>
                      <a:pt x="631" y="521"/>
                    </a:lnTo>
                    <a:lnTo>
                      <a:pt x="632" y="534"/>
                    </a:lnTo>
                    <a:lnTo>
                      <a:pt x="634" y="551"/>
                    </a:lnTo>
                    <a:lnTo>
                      <a:pt x="634" y="591"/>
                    </a:lnTo>
                    <a:lnTo>
                      <a:pt x="631" y="675"/>
                    </a:lnTo>
                    <a:lnTo>
                      <a:pt x="630" y="696"/>
                    </a:lnTo>
                    <a:lnTo>
                      <a:pt x="627" y="724"/>
                    </a:lnTo>
                    <a:lnTo>
                      <a:pt x="621" y="785"/>
                    </a:lnTo>
                    <a:lnTo>
                      <a:pt x="616" y="840"/>
                    </a:lnTo>
                    <a:lnTo>
                      <a:pt x="614" y="858"/>
                    </a:lnTo>
                    <a:lnTo>
                      <a:pt x="616" y="864"/>
                    </a:lnTo>
                    <a:lnTo>
                      <a:pt x="617" y="867"/>
                    </a:lnTo>
                    <a:lnTo>
                      <a:pt x="621" y="869"/>
                    </a:lnTo>
                    <a:lnTo>
                      <a:pt x="627" y="871"/>
                    </a:lnTo>
                    <a:lnTo>
                      <a:pt x="645" y="873"/>
                    </a:lnTo>
                    <a:lnTo>
                      <a:pt x="670" y="876"/>
                    </a:lnTo>
                    <a:lnTo>
                      <a:pt x="665" y="906"/>
                    </a:lnTo>
                    <a:lnTo>
                      <a:pt x="662" y="927"/>
                    </a:lnTo>
                    <a:lnTo>
                      <a:pt x="660" y="940"/>
                    </a:lnTo>
                    <a:lnTo>
                      <a:pt x="656" y="953"/>
                    </a:lnTo>
                    <a:lnTo>
                      <a:pt x="654" y="962"/>
                    </a:lnTo>
                    <a:lnTo>
                      <a:pt x="654" y="970"/>
                    </a:lnTo>
                    <a:lnTo>
                      <a:pt x="654" y="977"/>
                    </a:lnTo>
                    <a:lnTo>
                      <a:pt x="653" y="988"/>
                    </a:lnTo>
                    <a:lnTo>
                      <a:pt x="645" y="1019"/>
                    </a:lnTo>
                    <a:lnTo>
                      <a:pt x="627" y="1084"/>
                    </a:lnTo>
                    <a:lnTo>
                      <a:pt x="606" y="1178"/>
                    </a:lnTo>
                    <a:lnTo>
                      <a:pt x="596" y="1230"/>
                    </a:lnTo>
                    <a:lnTo>
                      <a:pt x="592" y="1249"/>
                    </a:lnTo>
                    <a:lnTo>
                      <a:pt x="592" y="1259"/>
                    </a:lnTo>
                    <a:lnTo>
                      <a:pt x="591" y="1264"/>
                    </a:lnTo>
                    <a:lnTo>
                      <a:pt x="591" y="1269"/>
                    </a:lnTo>
                    <a:lnTo>
                      <a:pt x="587" y="1277"/>
                    </a:lnTo>
                    <a:lnTo>
                      <a:pt x="583" y="1281"/>
                    </a:lnTo>
                    <a:lnTo>
                      <a:pt x="581" y="1282"/>
                    </a:lnTo>
                    <a:lnTo>
                      <a:pt x="578" y="1283"/>
                    </a:lnTo>
                    <a:lnTo>
                      <a:pt x="575" y="1283"/>
                    </a:lnTo>
                    <a:lnTo>
                      <a:pt x="572" y="1282"/>
                    </a:lnTo>
                    <a:lnTo>
                      <a:pt x="568" y="1279"/>
                    </a:lnTo>
                    <a:lnTo>
                      <a:pt x="556" y="1269"/>
                    </a:lnTo>
                    <a:lnTo>
                      <a:pt x="546" y="1259"/>
                    </a:lnTo>
                    <a:lnTo>
                      <a:pt x="537" y="1251"/>
                    </a:lnTo>
                    <a:lnTo>
                      <a:pt x="502" y="1225"/>
                    </a:lnTo>
                    <a:lnTo>
                      <a:pt x="480" y="1209"/>
                    </a:lnTo>
                    <a:lnTo>
                      <a:pt x="471" y="1204"/>
                    </a:lnTo>
                    <a:lnTo>
                      <a:pt x="466" y="1202"/>
                    </a:lnTo>
                    <a:lnTo>
                      <a:pt x="460" y="1202"/>
                    </a:lnTo>
                    <a:lnTo>
                      <a:pt x="451" y="1203"/>
                    </a:lnTo>
                    <a:lnTo>
                      <a:pt x="428" y="1208"/>
                    </a:lnTo>
                    <a:lnTo>
                      <a:pt x="402" y="1215"/>
                    </a:lnTo>
                    <a:lnTo>
                      <a:pt x="392" y="1218"/>
                    </a:lnTo>
                    <a:lnTo>
                      <a:pt x="384" y="1222"/>
                    </a:lnTo>
                    <a:lnTo>
                      <a:pt x="379" y="1226"/>
                    </a:lnTo>
                    <a:lnTo>
                      <a:pt x="374" y="1234"/>
                    </a:lnTo>
                    <a:lnTo>
                      <a:pt x="369" y="1243"/>
                    </a:lnTo>
                    <a:lnTo>
                      <a:pt x="363" y="1253"/>
                    </a:lnTo>
                    <a:lnTo>
                      <a:pt x="354" y="1273"/>
                    </a:lnTo>
                    <a:lnTo>
                      <a:pt x="349" y="1290"/>
                    </a:lnTo>
                    <a:lnTo>
                      <a:pt x="347" y="1299"/>
                    </a:lnTo>
                    <a:lnTo>
                      <a:pt x="341" y="1309"/>
                    </a:lnTo>
                    <a:lnTo>
                      <a:pt x="327" y="1337"/>
                    </a:lnTo>
                    <a:lnTo>
                      <a:pt x="300" y="1385"/>
                    </a:lnTo>
                    <a:lnTo>
                      <a:pt x="296" y="1393"/>
                    </a:lnTo>
                    <a:lnTo>
                      <a:pt x="292" y="1403"/>
                    </a:lnTo>
                    <a:lnTo>
                      <a:pt x="286" y="1429"/>
                    </a:lnTo>
                    <a:lnTo>
                      <a:pt x="281" y="1455"/>
                    </a:lnTo>
                    <a:lnTo>
                      <a:pt x="279" y="1467"/>
                    </a:lnTo>
                    <a:lnTo>
                      <a:pt x="279" y="1474"/>
                    </a:lnTo>
                    <a:lnTo>
                      <a:pt x="282" y="1495"/>
                    </a:lnTo>
                    <a:lnTo>
                      <a:pt x="287" y="1521"/>
                    </a:lnTo>
                    <a:lnTo>
                      <a:pt x="294" y="1547"/>
                    </a:lnTo>
                    <a:lnTo>
                      <a:pt x="297" y="1557"/>
                    </a:lnTo>
                    <a:lnTo>
                      <a:pt x="301" y="1562"/>
                    </a:lnTo>
                    <a:lnTo>
                      <a:pt x="305" y="1566"/>
                    </a:lnTo>
                    <a:lnTo>
                      <a:pt x="312" y="1569"/>
                    </a:lnTo>
                    <a:lnTo>
                      <a:pt x="319" y="1570"/>
                    </a:lnTo>
                    <a:lnTo>
                      <a:pt x="327" y="1571"/>
                    </a:lnTo>
                    <a:lnTo>
                      <a:pt x="340" y="1570"/>
                    </a:lnTo>
                    <a:lnTo>
                      <a:pt x="345" y="1569"/>
                    </a:lnTo>
                    <a:lnTo>
                      <a:pt x="349" y="1568"/>
                    </a:lnTo>
                    <a:lnTo>
                      <a:pt x="356" y="1560"/>
                    </a:lnTo>
                    <a:lnTo>
                      <a:pt x="365" y="1547"/>
                    </a:lnTo>
                    <a:lnTo>
                      <a:pt x="372" y="1531"/>
                    </a:lnTo>
                    <a:lnTo>
                      <a:pt x="376" y="1518"/>
                    </a:lnTo>
                    <a:lnTo>
                      <a:pt x="383" y="1500"/>
                    </a:lnTo>
                    <a:lnTo>
                      <a:pt x="394" y="1471"/>
                    </a:lnTo>
                    <a:lnTo>
                      <a:pt x="413" y="1428"/>
                    </a:lnTo>
                    <a:lnTo>
                      <a:pt x="416" y="1423"/>
                    </a:lnTo>
                    <a:lnTo>
                      <a:pt x="420" y="1418"/>
                    </a:lnTo>
                    <a:lnTo>
                      <a:pt x="425" y="1415"/>
                    </a:lnTo>
                    <a:lnTo>
                      <a:pt x="429" y="1415"/>
                    </a:lnTo>
                    <a:lnTo>
                      <a:pt x="432" y="1415"/>
                    </a:lnTo>
                    <a:lnTo>
                      <a:pt x="469" y="1428"/>
                    </a:lnTo>
                    <a:lnTo>
                      <a:pt x="522" y="1446"/>
                    </a:lnTo>
                    <a:lnTo>
                      <a:pt x="578" y="1468"/>
                    </a:lnTo>
                    <a:lnTo>
                      <a:pt x="608" y="1478"/>
                    </a:lnTo>
                    <a:lnTo>
                      <a:pt x="621" y="1482"/>
                    </a:lnTo>
                    <a:lnTo>
                      <a:pt x="631" y="1484"/>
                    </a:lnTo>
                    <a:lnTo>
                      <a:pt x="640" y="1484"/>
                    </a:lnTo>
                    <a:lnTo>
                      <a:pt x="650" y="1482"/>
                    </a:lnTo>
                    <a:lnTo>
                      <a:pt x="660" y="1480"/>
                    </a:lnTo>
                    <a:lnTo>
                      <a:pt x="670" y="1476"/>
                    </a:lnTo>
                    <a:lnTo>
                      <a:pt x="691" y="1468"/>
                    </a:lnTo>
                    <a:lnTo>
                      <a:pt x="711" y="1459"/>
                    </a:lnTo>
                    <a:lnTo>
                      <a:pt x="716" y="1455"/>
                    </a:lnTo>
                    <a:lnTo>
                      <a:pt x="722" y="1453"/>
                    </a:lnTo>
                    <a:lnTo>
                      <a:pt x="731" y="1442"/>
                    </a:lnTo>
                    <a:lnTo>
                      <a:pt x="740" y="1432"/>
                    </a:lnTo>
                    <a:lnTo>
                      <a:pt x="749" y="1420"/>
                    </a:lnTo>
                    <a:lnTo>
                      <a:pt x="762" y="1399"/>
                    </a:lnTo>
                    <a:lnTo>
                      <a:pt x="766" y="1390"/>
                    </a:lnTo>
                    <a:lnTo>
                      <a:pt x="776" y="1397"/>
                    </a:lnTo>
                    <a:lnTo>
                      <a:pt x="785" y="1405"/>
                    </a:lnTo>
                    <a:lnTo>
                      <a:pt x="788" y="1407"/>
                    </a:lnTo>
                    <a:lnTo>
                      <a:pt x="790" y="1411"/>
                    </a:lnTo>
                    <a:lnTo>
                      <a:pt x="802" y="1438"/>
                    </a:lnTo>
                    <a:lnTo>
                      <a:pt x="810" y="1459"/>
                    </a:lnTo>
                    <a:lnTo>
                      <a:pt x="812" y="1469"/>
                    </a:lnTo>
                    <a:lnTo>
                      <a:pt x="815" y="1480"/>
                    </a:lnTo>
                    <a:lnTo>
                      <a:pt x="817" y="1490"/>
                    </a:lnTo>
                    <a:lnTo>
                      <a:pt x="822" y="1502"/>
                    </a:lnTo>
                    <a:lnTo>
                      <a:pt x="829" y="1513"/>
                    </a:lnTo>
                    <a:lnTo>
                      <a:pt x="837" y="1524"/>
                    </a:lnTo>
                    <a:lnTo>
                      <a:pt x="846" y="1533"/>
                    </a:lnTo>
                    <a:lnTo>
                      <a:pt x="853" y="1540"/>
                    </a:lnTo>
                    <a:lnTo>
                      <a:pt x="860" y="1546"/>
                    </a:lnTo>
                    <a:lnTo>
                      <a:pt x="866" y="1547"/>
                    </a:lnTo>
                    <a:lnTo>
                      <a:pt x="877" y="1546"/>
                    </a:lnTo>
                    <a:lnTo>
                      <a:pt x="888" y="1542"/>
                    </a:lnTo>
                    <a:lnTo>
                      <a:pt x="894" y="1539"/>
                    </a:lnTo>
                    <a:lnTo>
                      <a:pt x="897" y="1537"/>
                    </a:lnTo>
                    <a:lnTo>
                      <a:pt x="900" y="1533"/>
                    </a:lnTo>
                    <a:lnTo>
                      <a:pt x="901" y="1529"/>
                    </a:lnTo>
                    <a:lnTo>
                      <a:pt x="900" y="1516"/>
                    </a:lnTo>
                    <a:lnTo>
                      <a:pt x="896" y="1495"/>
                    </a:lnTo>
                    <a:lnTo>
                      <a:pt x="892" y="1473"/>
                    </a:lnTo>
                    <a:lnTo>
                      <a:pt x="890" y="1454"/>
                    </a:lnTo>
                    <a:lnTo>
                      <a:pt x="888" y="1436"/>
                    </a:lnTo>
                    <a:lnTo>
                      <a:pt x="887" y="1416"/>
                    </a:lnTo>
                    <a:lnTo>
                      <a:pt x="886" y="1407"/>
                    </a:lnTo>
                    <a:lnTo>
                      <a:pt x="887" y="1399"/>
                    </a:lnTo>
                    <a:lnTo>
                      <a:pt x="888" y="1393"/>
                    </a:lnTo>
                    <a:lnTo>
                      <a:pt x="890" y="1392"/>
                    </a:lnTo>
                    <a:lnTo>
                      <a:pt x="892" y="1390"/>
                    </a:lnTo>
                    <a:lnTo>
                      <a:pt x="900" y="1389"/>
                    </a:lnTo>
                    <a:lnTo>
                      <a:pt x="916" y="1390"/>
                    </a:lnTo>
                    <a:lnTo>
                      <a:pt x="962" y="1396"/>
                    </a:lnTo>
                    <a:lnTo>
                      <a:pt x="1011" y="1402"/>
                    </a:lnTo>
                    <a:lnTo>
                      <a:pt x="1049" y="1409"/>
                    </a:lnTo>
                    <a:lnTo>
                      <a:pt x="1066" y="1411"/>
                    </a:lnTo>
                    <a:lnTo>
                      <a:pt x="1086" y="1412"/>
                    </a:lnTo>
                    <a:lnTo>
                      <a:pt x="1138" y="1415"/>
                    </a:lnTo>
                    <a:lnTo>
                      <a:pt x="1186" y="1415"/>
                    </a:lnTo>
                    <a:lnTo>
                      <a:pt x="1216" y="1415"/>
                    </a:lnTo>
                    <a:lnTo>
                      <a:pt x="1223" y="1412"/>
                    </a:lnTo>
                    <a:lnTo>
                      <a:pt x="1231" y="1409"/>
                    </a:lnTo>
                    <a:lnTo>
                      <a:pt x="1240" y="1402"/>
                    </a:lnTo>
                    <a:lnTo>
                      <a:pt x="1248" y="1396"/>
                    </a:lnTo>
                    <a:lnTo>
                      <a:pt x="1254" y="1388"/>
                    </a:lnTo>
                    <a:lnTo>
                      <a:pt x="1261" y="1381"/>
                    </a:lnTo>
                    <a:lnTo>
                      <a:pt x="1266" y="1374"/>
                    </a:lnTo>
                    <a:lnTo>
                      <a:pt x="1269" y="1368"/>
                    </a:lnTo>
                    <a:lnTo>
                      <a:pt x="1270" y="1357"/>
                    </a:lnTo>
                    <a:lnTo>
                      <a:pt x="1271" y="1343"/>
                    </a:lnTo>
                    <a:lnTo>
                      <a:pt x="1270" y="1330"/>
                    </a:lnTo>
                    <a:lnTo>
                      <a:pt x="1269" y="1319"/>
                    </a:lnTo>
                    <a:close/>
                    <a:moveTo>
                      <a:pt x="953" y="1247"/>
                    </a:moveTo>
                    <a:lnTo>
                      <a:pt x="953" y="1247"/>
                    </a:lnTo>
                    <a:lnTo>
                      <a:pt x="934" y="1247"/>
                    </a:lnTo>
                    <a:lnTo>
                      <a:pt x="906" y="1243"/>
                    </a:lnTo>
                    <a:lnTo>
                      <a:pt x="879" y="1240"/>
                    </a:lnTo>
                    <a:lnTo>
                      <a:pt x="869" y="1240"/>
                    </a:lnTo>
                    <a:lnTo>
                      <a:pt x="860" y="1240"/>
                    </a:lnTo>
                    <a:lnTo>
                      <a:pt x="896" y="1163"/>
                    </a:lnTo>
                    <a:lnTo>
                      <a:pt x="900" y="1154"/>
                    </a:lnTo>
                    <a:lnTo>
                      <a:pt x="903" y="1151"/>
                    </a:lnTo>
                    <a:lnTo>
                      <a:pt x="906" y="1149"/>
                    </a:lnTo>
                    <a:lnTo>
                      <a:pt x="910" y="1147"/>
                    </a:lnTo>
                    <a:lnTo>
                      <a:pt x="914" y="1149"/>
                    </a:lnTo>
                    <a:lnTo>
                      <a:pt x="918" y="1151"/>
                    </a:lnTo>
                    <a:lnTo>
                      <a:pt x="922" y="1158"/>
                    </a:lnTo>
                    <a:lnTo>
                      <a:pt x="935" y="1176"/>
                    </a:lnTo>
                    <a:lnTo>
                      <a:pt x="954" y="1200"/>
                    </a:lnTo>
                    <a:lnTo>
                      <a:pt x="981" y="1234"/>
                    </a:lnTo>
                    <a:lnTo>
                      <a:pt x="983" y="1237"/>
                    </a:lnTo>
                    <a:lnTo>
                      <a:pt x="983" y="1239"/>
                    </a:lnTo>
                    <a:lnTo>
                      <a:pt x="980" y="1242"/>
                    </a:lnTo>
                    <a:lnTo>
                      <a:pt x="976" y="1243"/>
                    </a:lnTo>
                    <a:lnTo>
                      <a:pt x="966" y="1246"/>
                    </a:lnTo>
                    <a:lnTo>
                      <a:pt x="953" y="1247"/>
                    </a:lnTo>
                    <a:close/>
                  </a:path>
                </a:pathLst>
              </a:custGeom>
              <a:solidFill>
                <a:srgbClr val="000000">
                  <a:alpha val="100000"/>
                </a:srgbClr>
              </a:solidFill>
              <a:ln w="9525">
                <a:noFill/>
              </a:ln>
            </p:spPr>
            <p:txBody>
              <a:bodyPr/>
              <a:p>
                <a:endParaRPr lang="zh-CN" altLang="en-US"/>
              </a:p>
            </p:txBody>
          </p:sp>
        </p:grpSp>
      </p:grpSp>
      <p:grpSp>
        <p:nvGrpSpPr>
          <p:cNvPr id="30725" name="组合 3"/>
          <p:cNvGrpSpPr/>
          <p:nvPr/>
        </p:nvGrpSpPr>
        <p:grpSpPr>
          <a:xfrm>
            <a:off x="5353050" y="1912938"/>
            <a:ext cx="2524125" cy="3400425"/>
            <a:chOff x="0" y="0"/>
            <a:chExt cx="2525026" cy="3399690"/>
          </a:xfrm>
        </p:grpSpPr>
        <p:grpSp>
          <p:nvGrpSpPr>
            <p:cNvPr id="30737" name="组合 53"/>
            <p:cNvGrpSpPr/>
            <p:nvPr/>
          </p:nvGrpSpPr>
          <p:grpSpPr>
            <a:xfrm>
              <a:off x="465308" y="1339973"/>
              <a:ext cx="1674628" cy="1674627"/>
              <a:chOff x="0" y="0"/>
              <a:chExt cx="1674628" cy="1674627"/>
            </a:xfrm>
          </p:grpSpPr>
          <p:sp>
            <p:nvSpPr>
              <p:cNvPr id="30767" name="Oval 677"/>
              <p:cNvSpPr/>
              <p:nvPr/>
            </p:nvSpPr>
            <p:spPr>
              <a:xfrm rot="-324743">
                <a:off x="0" y="0"/>
                <a:ext cx="1674628" cy="1674627"/>
              </a:xfrm>
              <a:prstGeom prst="ellipse">
                <a:avLst/>
              </a:prstGeom>
              <a:solidFill>
                <a:srgbClr val="7CC8EC"/>
              </a:solidFill>
              <a:ln w="9525">
                <a:noFill/>
              </a:ln>
            </p:spPr>
            <p:txBody>
              <a:bodyPr wrap="none" anchor="ctr"/>
              <a:p>
                <a:pPr eaLnBrk="1" hangingPunct="1"/>
                <a:endParaRPr lang="ko-KR" altLang="en-US" dirty="0">
                  <a:solidFill>
                    <a:srgbClr val="000000"/>
                  </a:solidFill>
                  <a:latin typeface="Gulim" pitchFamily="34" charset="-127"/>
                  <a:ea typeface="Gulim" pitchFamily="34" charset="-127"/>
                </a:endParaRPr>
              </a:p>
            </p:txBody>
          </p:sp>
          <p:grpSp>
            <p:nvGrpSpPr>
              <p:cNvPr id="30768" name="组合 55"/>
              <p:cNvGrpSpPr/>
              <p:nvPr/>
            </p:nvGrpSpPr>
            <p:grpSpPr>
              <a:xfrm>
                <a:off x="157509" y="178390"/>
                <a:ext cx="1384323" cy="1238035"/>
                <a:chOff x="0" y="0"/>
                <a:chExt cx="1384323" cy="1238035"/>
              </a:xfrm>
            </p:grpSpPr>
            <p:sp>
              <p:nvSpPr>
                <p:cNvPr id="30769" name="文本框 56"/>
                <p:cNvSpPr txBox="1"/>
                <p:nvPr/>
              </p:nvSpPr>
              <p:spPr>
                <a:xfrm>
                  <a:off x="281433" y="0"/>
                  <a:ext cx="1102890" cy="461665"/>
                </a:xfrm>
                <a:prstGeom prst="rect">
                  <a:avLst/>
                </a:prstGeom>
                <a:noFill/>
                <a:ln w="9525">
                  <a:noFill/>
                </a:ln>
              </p:spPr>
              <p:txBody>
                <a:bodyPr>
                  <a:spAutoFit/>
                </a:bodyPr>
                <a:p>
                  <a:pPr eaLnBrk="1" hangingPunct="1"/>
                  <a:r>
                    <a:rPr lang="zh-CN" altLang="en-US" sz="2400" b="1" dirty="0">
                      <a:solidFill>
                        <a:srgbClr val="FFFFFF"/>
                      </a:solidFill>
                      <a:latin typeface="微软雅黑" panose="020B0503020204020204" pitchFamily="34" charset="-122"/>
                      <a:ea typeface="微软雅黑" panose="020B0503020204020204" pitchFamily="34" charset="-122"/>
                    </a:rPr>
                    <a:t>标题</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30770" name="文本框 57"/>
                <p:cNvSpPr txBox="1"/>
                <p:nvPr/>
              </p:nvSpPr>
              <p:spPr>
                <a:xfrm>
                  <a:off x="20579" y="463186"/>
                  <a:ext cx="1363744" cy="261610"/>
                </a:xfrm>
                <a:prstGeom prst="rect">
                  <a:avLst/>
                </a:prstGeom>
                <a:noFill/>
                <a:ln w="9525">
                  <a:noFill/>
                </a:ln>
              </p:spPr>
              <p:txBody>
                <a:bodyPr>
                  <a:spAutoFit/>
                </a:bodyPr>
                <a:p>
                  <a:pPr eaLnBrk="1" hangingPunct="1"/>
                  <a:r>
                    <a:rPr lang="zh-CN" altLang="en-US" sz="11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30771" name="文本框 58"/>
                <p:cNvSpPr txBox="1"/>
                <p:nvPr/>
              </p:nvSpPr>
              <p:spPr>
                <a:xfrm>
                  <a:off x="9856" y="714745"/>
                  <a:ext cx="1374467" cy="261610"/>
                </a:xfrm>
                <a:prstGeom prst="rect">
                  <a:avLst/>
                </a:prstGeom>
                <a:noFill/>
                <a:ln w="9525">
                  <a:noFill/>
                </a:ln>
              </p:spPr>
              <p:txBody>
                <a:bodyPr>
                  <a:spAutoFit/>
                </a:bodyPr>
                <a:p>
                  <a:pPr eaLnBrk="1" hangingPunct="1"/>
                  <a:r>
                    <a:rPr lang="zh-CN" altLang="en-US" sz="11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30772" name="文本框 59"/>
                <p:cNvSpPr txBox="1"/>
                <p:nvPr/>
              </p:nvSpPr>
              <p:spPr>
                <a:xfrm>
                  <a:off x="0" y="966303"/>
                  <a:ext cx="1331677" cy="271732"/>
                </a:xfrm>
                <a:prstGeom prst="rect">
                  <a:avLst/>
                </a:prstGeom>
                <a:noFill/>
                <a:ln w="9525">
                  <a:noFill/>
                </a:ln>
              </p:spPr>
              <p:txBody>
                <a:bodyPr>
                  <a:spAutoFit/>
                </a:bodyPr>
                <a:p>
                  <a:pPr eaLnBrk="1" hangingPunct="1"/>
                  <a:r>
                    <a:rPr lang="zh-CN" altLang="en-US" sz="11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grpSp>
        <p:grpSp>
          <p:nvGrpSpPr>
            <p:cNvPr id="30738" name="组合 2"/>
            <p:cNvGrpSpPr/>
            <p:nvPr/>
          </p:nvGrpSpPr>
          <p:grpSpPr>
            <a:xfrm>
              <a:off x="0" y="0"/>
              <a:ext cx="2525026" cy="3399690"/>
              <a:chOff x="0" y="0"/>
              <a:chExt cx="2525026" cy="3399690"/>
            </a:xfrm>
          </p:grpSpPr>
          <p:sp>
            <p:nvSpPr>
              <p:cNvPr id="30739" name="Freeform 673"/>
              <p:cNvSpPr>
                <a:spLocks noEditPoints="1"/>
              </p:cNvSpPr>
              <p:nvPr/>
            </p:nvSpPr>
            <p:spPr>
              <a:xfrm rot="-324743">
                <a:off x="81693" y="954883"/>
                <a:ext cx="2443333" cy="2444807"/>
              </a:xfrm>
              <a:custGeom>
                <a:avLst/>
                <a:gdLst>
                  <a:gd name="txL" fmla="*/ 0 w 1816"/>
                  <a:gd name="txT" fmla="*/ 0 h 1816"/>
                  <a:gd name="txR" fmla="*/ 1816 w 1816"/>
                  <a:gd name="txB" fmla="*/ 1816 h 1816"/>
                </a:gdLst>
                <a:ahLst/>
                <a:cxnLst>
                  <a:cxn ang="0">
                    <a:pos x="2295334" y="1066237"/>
                  </a:cxn>
                  <a:cxn ang="0">
                    <a:pos x="2386824" y="842758"/>
                  </a:cxn>
                  <a:cxn ang="0">
                    <a:pos x="2123116" y="619279"/>
                  </a:cxn>
                  <a:cxn ang="0">
                    <a:pos x="2015481" y="290792"/>
                  </a:cxn>
                  <a:cxn ang="0">
                    <a:pos x="1773300" y="288100"/>
                  </a:cxn>
                  <a:cxn ang="0">
                    <a:pos x="1547265" y="185784"/>
                  </a:cxn>
                  <a:cxn ang="0">
                    <a:pos x="1315848" y="140011"/>
                  </a:cxn>
                  <a:cxn ang="0">
                    <a:pos x="1065595" y="148089"/>
                  </a:cxn>
                  <a:cxn ang="0">
                    <a:pos x="842250" y="56543"/>
                  </a:cxn>
                  <a:cxn ang="0">
                    <a:pos x="618906" y="317717"/>
                  </a:cxn>
                  <a:cxn ang="0">
                    <a:pos x="290617" y="425418"/>
                  </a:cxn>
                  <a:cxn ang="0">
                    <a:pos x="287926" y="667745"/>
                  </a:cxn>
                  <a:cxn ang="0">
                    <a:pos x="185672" y="896609"/>
                  </a:cxn>
                  <a:cxn ang="0">
                    <a:pos x="139927" y="1125473"/>
                  </a:cxn>
                  <a:cxn ang="0">
                    <a:pos x="145308" y="1375877"/>
                  </a:cxn>
                  <a:cxn ang="0">
                    <a:pos x="56509" y="1602049"/>
                  </a:cxn>
                  <a:cxn ang="0">
                    <a:pos x="317526" y="1825528"/>
                  </a:cxn>
                  <a:cxn ang="0">
                    <a:pos x="425161" y="2154015"/>
                  </a:cxn>
                  <a:cxn ang="0">
                    <a:pos x="667342" y="2156707"/>
                  </a:cxn>
                  <a:cxn ang="0">
                    <a:pos x="896068" y="2259023"/>
                  </a:cxn>
                  <a:cxn ang="0">
                    <a:pos x="1124794" y="2304796"/>
                  </a:cxn>
                  <a:cxn ang="0">
                    <a:pos x="1375048" y="2296718"/>
                  </a:cxn>
                  <a:cxn ang="0">
                    <a:pos x="1598392" y="2388264"/>
                  </a:cxn>
                  <a:cxn ang="0">
                    <a:pos x="1824427" y="2124397"/>
                  </a:cxn>
                  <a:cxn ang="0">
                    <a:pos x="2152716" y="2019389"/>
                  </a:cxn>
                  <a:cxn ang="0">
                    <a:pos x="2155407" y="1777062"/>
                  </a:cxn>
                  <a:cxn ang="0">
                    <a:pos x="2257661" y="1548198"/>
                  </a:cxn>
                  <a:cxn ang="0">
                    <a:pos x="2300716" y="1316642"/>
                  </a:cxn>
                  <a:cxn ang="0">
                    <a:pos x="1173230" y="2170170"/>
                  </a:cxn>
                  <a:cxn ang="0">
                    <a:pos x="982177" y="2143245"/>
                  </a:cxn>
                  <a:cxn ang="0">
                    <a:pos x="809960" y="2078624"/>
                  </a:cxn>
                  <a:cxn ang="0">
                    <a:pos x="651197" y="1984386"/>
                  </a:cxn>
                  <a:cxn ang="0">
                    <a:pos x="516652" y="1860530"/>
                  </a:cxn>
                  <a:cxn ang="0">
                    <a:pos x="409016" y="1715134"/>
                  </a:cxn>
                  <a:cxn ang="0">
                    <a:pos x="328289" y="1548198"/>
                  </a:cxn>
                  <a:cxn ang="0">
                    <a:pos x="282544" y="1367800"/>
                  </a:cxn>
                  <a:cxn ang="0">
                    <a:pos x="271780" y="1173938"/>
                  </a:cxn>
                  <a:cxn ang="0">
                    <a:pos x="301380" y="985462"/>
                  </a:cxn>
                  <a:cxn ang="0">
                    <a:pos x="365962" y="810448"/>
                  </a:cxn>
                  <a:cxn ang="0">
                    <a:pos x="460143" y="654282"/>
                  </a:cxn>
                  <a:cxn ang="0">
                    <a:pos x="581233" y="519656"/>
                  </a:cxn>
                  <a:cxn ang="0">
                    <a:pos x="729233" y="409263"/>
                  </a:cxn>
                  <a:cxn ang="0">
                    <a:pos x="893377" y="328487"/>
                  </a:cxn>
                  <a:cxn ang="0">
                    <a:pos x="1076358" y="282714"/>
                  </a:cxn>
                  <a:cxn ang="0">
                    <a:pos x="1270103" y="271944"/>
                  </a:cxn>
                  <a:cxn ang="0">
                    <a:pos x="1458465" y="301562"/>
                  </a:cxn>
                  <a:cxn ang="0">
                    <a:pos x="1633373" y="366183"/>
                  </a:cxn>
                  <a:cxn ang="0">
                    <a:pos x="1789445" y="460421"/>
                  </a:cxn>
                  <a:cxn ang="0">
                    <a:pos x="1923990" y="581584"/>
                  </a:cxn>
                  <a:cxn ang="0">
                    <a:pos x="2034317" y="729673"/>
                  </a:cxn>
                  <a:cxn ang="0">
                    <a:pos x="2112353" y="893916"/>
                  </a:cxn>
                  <a:cxn ang="0">
                    <a:pos x="2160789" y="1077007"/>
                  </a:cxn>
                  <a:cxn ang="0">
                    <a:pos x="2168862" y="1270869"/>
                  </a:cxn>
                  <a:cxn ang="0">
                    <a:pos x="2141953" y="1459345"/>
                  </a:cxn>
                  <a:cxn ang="0">
                    <a:pos x="2077371" y="1634359"/>
                  </a:cxn>
                  <a:cxn ang="0">
                    <a:pos x="1983190" y="1790525"/>
                  </a:cxn>
                  <a:cxn ang="0">
                    <a:pos x="1859409" y="1925151"/>
                  </a:cxn>
                  <a:cxn ang="0">
                    <a:pos x="1714100" y="2035544"/>
                  </a:cxn>
                  <a:cxn ang="0">
                    <a:pos x="1547265" y="2113627"/>
                  </a:cxn>
                  <a:cxn ang="0">
                    <a:pos x="1364284" y="2162093"/>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CC8EC">
                  <a:alpha val="100000"/>
                </a:srgbClr>
              </a:solidFill>
              <a:ln w="9525">
                <a:noFill/>
              </a:ln>
            </p:spPr>
            <p:txBody>
              <a:bodyPr/>
              <a:p>
                <a:endParaRPr lang="zh-CN" altLang="en-US"/>
              </a:p>
            </p:txBody>
          </p:sp>
          <p:grpSp>
            <p:nvGrpSpPr>
              <p:cNvPr id="30740" name="组合 80"/>
              <p:cNvGrpSpPr/>
              <p:nvPr/>
            </p:nvGrpSpPr>
            <p:grpSpPr>
              <a:xfrm>
                <a:off x="0" y="0"/>
                <a:ext cx="1245633" cy="1423689"/>
                <a:chOff x="0" y="0"/>
                <a:chExt cx="5197475" cy="5940425"/>
              </a:xfrm>
            </p:grpSpPr>
            <p:sp>
              <p:nvSpPr>
                <p:cNvPr id="30741" name="Freeform 116"/>
                <p:cNvSpPr/>
                <p:nvPr/>
              </p:nvSpPr>
              <p:spPr>
                <a:xfrm>
                  <a:off x="0" y="5099050"/>
                  <a:ext cx="890588" cy="841375"/>
                </a:xfrm>
                <a:custGeom>
                  <a:avLst/>
                  <a:gdLst/>
                  <a:ahLst/>
                  <a:cxnLst>
                    <a:cxn ang="0">
                      <a:pos x="0" y="180295"/>
                    </a:cxn>
                    <a:cxn ang="0">
                      <a:pos x="82671" y="116440"/>
                    </a:cxn>
                    <a:cxn ang="0">
                      <a:pos x="281832" y="0"/>
                    </a:cxn>
                    <a:cxn ang="0">
                      <a:pos x="638818" y="379370"/>
                    </a:cxn>
                    <a:cxn ang="0">
                      <a:pos x="638818" y="533372"/>
                    </a:cxn>
                    <a:cxn ang="0">
                      <a:pos x="890588" y="683617"/>
                    </a:cxn>
                    <a:cxn ang="0">
                      <a:pos x="890588" y="758740"/>
                    </a:cxn>
                    <a:cxn ang="0">
                      <a:pos x="443415" y="758740"/>
                    </a:cxn>
                    <a:cxn ang="0">
                      <a:pos x="323167" y="533372"/>
                    </a:cxn>
                    <a:cxn ang="0">
                      <a:pos x="248012" y="443224"/>
                    </a:cxn>
                    <a:cxn ang="0">
                      <a:pos x="191646" y="484542"/>
                    </a:cxn>
                    <a:cxn ang="0">
                      <a:pos x="0" y="180295"/>
                    </a:cxn>
                  </a:cxnLst>
                  <a:pathLst>
                    <a:path w="237" h="224">
                      <a:moveTo>
                        <a:pt x="0" y="48"/>
                      </a:moveTo>
                      <a:cubicBezTo>
                        <a:pt x="0" y="48"/>
                        <a:pt x="11" y="33"/>
                        <a:pt x="22" y="31"/>
                      </a:cubicBezTo>
                      <a:cubicBezTo>
                        <a:pt x="22" y="31"/>
                        <a:pt x="55" y="4"/>
                        <a:pt x="75" y="0"/>
                      </a:cubicBezTo>
                      <a:cubicBezTo>
                        <a:pt x="75" y="0"/>
                        <a:pt x="155" y="76"/>
                        <a:pt x="170" y="101"/>
                      </a:cubicBezTo>
                      <a:cubicBezTo>
                        <a:pt x="170" y="142"/>
                        <a:pt x="170" y="142"/>
                        <a:pt x="170" y="142"/>
                      </a:cubicBezTo>
                      <a:cubicBezTo>
                        <a:pt x="170" y="142"/>
                        <a:pt x="237" y="162"/>
                        <a:pt x="237" y="182"/>
                      </a:cubicBezTo>
                      <a:cubicBezTo>
                        <a:pt x="237" y="202"/>
                        <a:pt x="237" y="202"/>
                        <a:pt x="237" y="202"/>
                      </a:cubicBezTo>
                      <a:cubicBezTo>
                        <a:pt x="237" y="202"/>
                        <a:pt x="165" y="224"/>
                        <a:pt x="118" y="202"/>
                      </a:cubicBezTo>
                      <a:cubicBezTo>
                        <a:pt x="118" y="202"/>
                        <a:pt x="99" y="195"/>
                        <a:pt x="86" y="142"/>
                      </a:cubicBezTo>
                      <a:cubicBezTo>
                        <a:pt x="86" y="142"/>
                        <a:pt x="84" y="127"/>
                        <a:pt x="66" y="118"/>
                      </a:cubicBezTo>
                      <a:cubicBezTo>
                        <a:pt x="51" y="129"/>
                        <a:pt x="51" y="129"/>
                        <a:pt x="51" y="129"/>
                      </a:cubicBezTo>
                      <a:cubicBezTo>
                        <a:pt x="51" y="129"/>
                        <a:pt x="7" y="92"/>
                        <a:pt x="0" y="48"/>
                      </a:cubicBezTo>
                      <a:close/>
                    </a:path>
                  </a:pathLst>
                </a:custGeom>
                <a:solidFill>
                  <a:srgbClr val="000000">
                    <a:alpha val="100000"/>
                  </a:srgbClr>
                </a:solidFill>
                <a:ln w="9525">
                  <a:noFill/>
                </a:ln>
              </p:spPr>
              <p:txBody>
                <a:bodyPr/>
                <a:p>
                  <a:endParaRPr lang="zh-CN" altLang="en-US"/>
                </a:p>
              </p:txBody>
            </p:sp>
            <p:sp>
              <p:nvSpPr>
                <p:cNvPr id="30742" name="Freeform 117"/>
                <p:cNvSpPr/>
                <p:nvPr/>
              </p:nvSpPr>
              <p:spPr>
                <a:xfrm>
                  <a:off x="280988" y="2097087"/>
                  <a:ext cx="1804988" cy="3422650"/>
                </a:xfrm>
                <a:custGeom>
                  <a:avLst/>
                  <a:gdLst/>
                  <a:ahLst/>
                  <a:cxnLst>
                    <a:cxn ang="0">
                      <a:pos x="0" y="3001863"/>
                    </a:cxn>
                    <a:cxn ang="0">
                      <a:pos x="97770" y="2934237"/>
                    </a:cxn>
                    <a:cxn ang="0">
                      <a:pos x="97770" y="2859096"/>
                    </a:cxn>
                    <a:cxn ang="0">
                      <a:pos x="154176" y="2859096"/>
                    </a:cxn>
                    <a:cxn ang="0">
                      <a:pos x="248186" y="2644946"/>
                    </a:cxn>
                    <a:cxn ang="0">
                      <a:pos x="789682" y="1979952"/>
                    </a:cxn>
                    <a:cxn ang="0">
                      <a:pos x="988983" y="1630549"/>
                    </a:cxn>
                    <a:cxn ang="0">
                      <a:pos x="891213" y="766433"/>
                    </a:cxn>
                    <a:cxn ang="0">
                      <a:pos x="774641" y="116468"/>
                    </a:cxn>
                    <a:cxn ang="0">
                      <a:pos x="1804988" y="912957"/>
                    </a:cxn>
                    <a:cxn ang="0">
                      <a:pos x="1601927" y="1555408"/>
                    </a:cxn>
                    <a:cxn ang="0">
                      <a:pos x="1349981" y="2133990"/>
                    </a:cxn>
                    <a:cxn ang="0">
                      <a:pos x="511413" y="3415136"/>
                    </a:cxn>
                    <a:cxn ang="0">
                      <a:pos x="0" y="3001863"/>
                    </a:cxn>
                  </a:cxnLst>
                  <a:pathLst>
                    <a:path w="480" h="911">
                      <a:moveTo>
                        <a:pt x="0" y="799"/>
                      </a:moveTo>
                      <a:cubicBezTo>
                        <a:pt x="0" y="799"/>
                        <a:pt x="17" y="781"/>
                        <a:pt x="26" y="781"/>
                      </a:cubicBezTo>
                      <a:cubicBezTo>
                        <a:pt x="26" y="761"/>
                        <a:pt x="26" y="761"/>
                        <a:pt x="26" y="761"/>
                      </a:cubicBezTo>
                      <a:cubicBezTo>
                        <a:pt x="26" y="761"/>
                        <a:pt x="35" y="770"/>
                        <a:pt x="41" y="761"/>
                      </a:cubicBezTo>
                      <a:cubicBezTo>
                        <a:pt x="46" y="751"/>
                        <a:pt x="57" y="706"/>
                        <a:pt x="66" y="704"/>
                      </a:cubicBezTo>
                      <a:cubicBezTo>
                        <a:pt x="76" y="702"/>
                        <a:pt x="166" y="551"/>
                        <a:pt x="210" y="527"/>
                      </a:cubicBezTo>
                      <a:cubicBezTo>
                        <a:pt x="254" y="504"/>
                        <a:pt x="263" y="443"/>
                        <a:pt x="263" y="434"/>
                      </a:cubicBezTo>
                      <a:cubicBezTo>
                        <a:pt x="263" y="424"/>
                        <a:pt x="248" y="228"/>
                        <a:pt x="237" y="204"/>
                      </a:cubicBezTo>
                      <a:cubicBezTo>
                        <a:pt x="226" y="180"/>
                        <a:pt x="156" y="63"/>
                        <a:pt x="206" y="31"/>
                      </a:cubicBezTo>
                      <a:cubicBezTo>
                        <a:pt x="256" y="0"/>
                        <a:pt x="480" y="243"/>
                        <a:pt x="480" y="243"/>
                      </a:cubicBezTo>
                      <a:cubicBezTo>
                        <a:pt x="480" y="243"/>
                        <a:pt x="438" y="394"/>
                        <a:pt x="426" y="414"/>
                      </a:cubicBezTo>
                      <a:cubicBezTo>
                        <a:pt x="415" y="434"/>
                        <a:pt x="370" y="557"/>
                        <a:pt x="359" y="568"/>
                      </a:cubicBezTo>
                      <a:cubicBezTo>
                        <a:pt x="348" y="579"/>
                        <a:pt x="186" y="851"/>
                        <a:pt x="136" y="909"/>
                      </a:cubicBezTo>
                      <a:cubicBezTo>
                        <a:pt x="136" y="909"/>
                        <a:pt x="48" y="911"/>
                        <a:pt x="0" y="799"/>
                      </a:cubicBezTo>
                      <a:close/>
                    </a:path>
                  </a:pathLst>
                </a:custGeom>
                <a:solidFill>
                  <a:srgbClr val="262423">
                    <a:alpha val="100000"/>
                  </a:srgbClr>
                </a:solidFill>
                <a:ln w="9525">
                  <a:noFill/>
                </a:ln>
              </p:spPr>
              <p:txBody>
                <a:bodyPr/>
                <a:p>
                  <a:endParaRPr lang="zh-CN" altLang="en-US"/>
                </a:p>
              </p:txBody>
            </p:sp>
            <p:sp>
              <p:nvSpPr>
                <p:cNvPr id="30743" name="Freeform 118"/>
                <p:cNvSpPr/>
                <p:nvPr/>
              </p:nvSpPr>
              <p:spPr>
                <a:xfrm>
                  <a:off x="280988" y="3260725"/>
                  <a:ext cx="1492250" cy="2133600"/>
                </a:xfrm>
                <a:custGeom>
                  <a:avLst/>
                  <a:gdLst/>
                  <a:ahLst/>
                  <a:cxnLst>
                    <a:cxn ang="0">
                      <a:pos x="1086298" y="386903"/>
                    </a:cxn>
                    <a:cxn ang="0">
                      <a:pos x="1371968" y="3756"/>
                    </a:cxn>
                    <a:cxn ang="0">
                      <a:pos x="973533" y="277969"/>
                    </a:cxn>
                    <a:cxn ang="0">
                      <a:pos x="988569" y="465786"/>
                    </a:cxn>
                    <a:cxn ang="0">
                      <a:pos x="789351" y="815125"/>
                    </a:cxn>
                    <a:cxn ang="0">
                      <a:pos x="248082" y="1479997"/>
                    </a:cxn>
                    <a:cxn ang="0">
                      <a:pos x="154111" y="1694108"/>
                    </a:cxn>
                    <a:cxn ang="0">
                      <a:pos x="97729" y="1694108"/>
                    </a:cxn>
                    <a:cxn ang="0">
                      <a:pos x="97729" y="1769235"/>
                    </a:cxn>
                    <a:cxn ang="0">
                      <a:pos x="0" y="1836849"/>
                    </a:cxn>
                    <a:cxn ang="0">
                      <a:pos x="214253" y="2133600"/>
                    </a:cxn>
                    <a:cxn ang="0">
                      <a:pos x="353329" y="2039692"/>
                    </a:cxn>
                    <a:cxn ang="0">
                      <a:pos x="319499" y="2032179"/>
                    </a:cxn>
                    <a:cxn ang="0">
                      <a:pos x="195458" y="1788017"/>
                    </a:cxn>
                    <a:cxn ang="0">
                      <a:pos x="458576" y="1900707"/>
                    </a:cxn>
                    <a:cxn ang="0">
                      <a:pos x="353329" y="1596444"/>
                    </a:cxn>
                    <a:cxn ang="0">
                      <a:pos x="608928" y="1731672"/>
                    </a:cxn>
                    <a:cxn ang="0">
                      <a:pos x="507440" y="1341013"/>
                    </a:cxn>
                    <a:cxn ang="0">
                      <a:pos x="943463" y="991673"/>
                    </a:cxn>
                    <a:cxn ang="0">
                      <a:pos x="1462179" y="82639"/>
                    </a:cxn>
                    <a:cxn ang="0">
                      <a:pos x="1086298" y="386903"/>
                    </a:cxn>
                  </a:cxnLst>
                  <a:pathLst>
                    <a:path w="397" h="568">
                      <a:moveTo>
                        <a:pt x="289" y="103"/>
                      </a:moveTo>
                      <a:cubicBezTo>
                        <a:pt x="289" y="103"/>
                        <a:pt x="350" y="28"/>
                        <a:pt x="365" y="1"/>
                      </a:cubicBezTo>
                      <a:cubicBezTo>
                        <a:pt x="365" y="1"/>
                        <a:pt x="300" y="51"/>
                        <a:pt x="259" y="74"/>
                      </a:cubicBezTo>
                      <a:cubicBezTo>
                        <a:pt x="262" y="101"/>
                        <a:pt x="263" y="121"/>
                        <a:pt x="263" y="124"/>
                      </a:cubicBezTo>
                      <a:cubicBezTo>
                        <a:pt x="263" y="133"/>
                        <a:pt x="254" y="194"/>
                        <a:pt x="210" y="217"/>
                      </a:cubicBezTo>
                      <a:cubicBezTo>
                        <a:pt x="166" y="241"/>
                        <a:pt x="76" y="392"/>
                        <a:pt x="66" y="394"/>
                      </a:cubicBezTo>
                      <a:cubicBezTo>
                        <a:pt x="57" y="396"/>
                        <a:pt x="46" y="441"/>
                        <a:pt x="41" y="451"/>
                      </a:cubicBezTo>
                      <a:cubicBezTo>
                        <a:pt x="35" y="460"/>
                        <a:pt x="26" y="451"/>
                        <a:pt x="26" y="451"/>
                      </a:cubicBezTo>
                      <a:cubicBezTo>
                        <a:pt x="26" y="471"/>
                        <a:pt x="26" y="471"/>
                        <a:pt x="26" y="471"/>
                      </a:cubicBezTo>
                      <a:cubicBezTo>
                        <a:pt x="17" y="471"/>
                        <a:pt x="0" y="489"/>
                        <a:pt x="0" y="489"/>
                      </a:cubicBezTo>
                      <a:cubicBezTo>
                        <a:pt x="16" y="527"/>
                        <a:pt x="37" y="551"/>
                        <a:pt x="57" y="568"/>
                      </a:cubicBezTo>
                      <a:cubicBezTo>
                        <a:pt x="73" y="555"/>
                        <a:pt x="90" y="542"/>
                        <a:pt x="94" y="543"/>
                      </a:cubicBezTo>
                      <a:cubicBezTo>
                        <a:pt x="104" y="545"/>
                        <a:pt x="85" y="541"/>
                        <a:pt x="85" y="541"/>
                      </a:cubicBezTo>
                      <a:cubicBezTo>
                        <a:pt x="52" y="476"/>
                        <a:pt x="52" y="476"/>
                        <a:pt x="52" y="476"/>
                      </a:cubicBezTo>
                      <a:cubicBezTo>
                        <a:pt x="52" y="476"/>
                        <a:pt x="102" y="515"/>
                        <a:pt x="122" y="506"/>
                      </a:cubicBezTo>
                      <a:cubicBezTo>
                        <a:pt x="94" y="425"/>
                        <a:pt x="94" y="425"/>
                        <a:pt x="94" y="425"/>
                      </a:cubicBezTo>
                      <a:cubicBezTo>
                        <a:pt x="94" y="425"/>
                        <a:pt x="142" y="478"/>
                        <a:pt x="162" y="461"/>
                      </a:cubicBezTo>
                      <a:cubicBezTo>
                        <a:pt x="182" y="445"/>
                        <a:pt x="135" y="357"/>
                        <a:pt x="135" y="357"/>
                      </a:cubicBezTo>
                      <a:cubicBezTo>
                        <a:pt x="135" y="357"/>
                        <a:pt x="219" y="304"/>
                        <a:pt x="251" y="264"/>
                      </a:cubicBezTo>
                      <a:cubicBezTo>
                        <a:pt x="284" y="224"/>
                        <a:pt x="381" y="44"/>
                        <a:pt x="389" y="22"/>
                      </a:cubicBezTo>
                      <a:cubicBezTo>
                        <a:pt x="397" y="0"/>
                        <a:pt x="289" y="103"/>
                        <a:pt x="289" y="103"/>
                      </a:cubicBezTo>
                      <a:close/>
                    </a:path>
                  </a:pathLst>
                </a:custGeom>
                <a:solidFill>
                  <a:srgbClr val="4C4948">
                    <a:alpha val="100000"/>
                  </a:srgbClr>
                </a:solidFill>
                <a:ln w="9525">
                  <a:noFill/>
                </a:ln>
              </p:spPr>
              <p:txBody>
                <a:bodyPr/>
                <a:p>
                  <a:endParaRPr lang="zh-CN" altLang="en-US"/>
                </a:p>
              </p:txBody>
            </p:sp>
            <p:sp>
              <p:nvSpPr>
                <p:cNvPr id="30744" name="Freeform 119"/>
                <p:cNvSpPr/>
                <p:nvPr/>
              </p:nvSpPr>
              <p:spPr>
                <a:xfrm>
                  <a:off x="1077913" y="2667000"/>
                  <a:ext cx="184150" cy="604838"/>
                </a:xfrm>
                <a:custGeom>
                  <a:avLst/>
                  <a:gdLst/>
                  <a:ahLst/>
                  <a:cxnLst>
                    <a:cxn ang="0">
                      <a:pos x="93954" y="195351"/>
                    </a:cxn>
                    <a:cxn ang="0">
                      <a:pos x="154085" y="604838"/>
                    </a:cxn>
                    <a:cxn ang="0">
                      <a:pos x="184150" y="405730"/>
                    </a:cxn>
                    <a:cxn ang="0">
                      <a:pos x="142810" y="56351"/>
                    </a:cxn>
                    <a:cxn ang="0">
                      <a:pos x="0" y="0"/>
                    </a:cxn>
                    <a:cxn ang="0">
                      <a:pos x="93954" y="195351"/>
                    </a:cxn>
                  </a:cxnLst>
                  <a:pathLst>
                    <a:path w="49" h="161">
                      <a:moveTo>
                        <a:pt x="25" y="52"/>
                      </a:moveTo>
                      <a:cubicBezTo>
                        <a:pt x="30" y="63"/>
                        <a:pt x="36" y="112"/>
                        <a:pt x="41" y="161"/>
                      </a:cubicBezTo>
                      <a:cubicBezTo>
                        <a:pt x="46" y="140"/>
                        <a:pt x="49" y="120"/>
                        <a:pt x="49" y="108"/>
                      </a:cubicBezTo>
                      <a:cubicBezTo>
                        <a:pt x="49" y="70"/>
                        <a:pt x="38" y="15"/>
                        <a:pt x="38" y="15"/>
                      </a:cubicBezTo>
                      <a:cubicBezTo>
                        <a:pt x="38" y="15"/>
                        <a:pt x="21" y="5"/>
                        <a:pt x="0" y="0"/>
                      </a:cubicBezTo>
                      <a:cubicBezTo>
                        <a:pt x="10" y="24"/>
                        <a:pt x="21" y="44"/>
                        <a:pt x="25" y="52"/>
                      </a:cubicBezTo>
                      <a:close/>
                    </a:path>
                  </a:pathLst>
                </a:custGeom>
                <a:solidFill>
                  <a:srgbClr val="4C4948">
                    <a:alpha val="100000"/>
                  </a:srgbClr>
                </a:solidFill>
                <a:ln w="9525">
                  <a:noFill/>
                </a:ln>
              </p:spPr>
              <p:txBody>
                <a:bodyPr/>
                <a:p>
                  <a:endParaRPr lang="zh-CN" altLang="en-US"/>
                </a:p>
              </p:txBody>
            </p:sp>
            <p:sp>
              <p:nvSpPr>
                <p:cNvPr id="30745" name="Freeform 120"/>
                <p:cNvSpPr/>
                <p:nvPr/>
              </p:nvSpPr>
              <p:spPr>
                <a:xfrm>
                  <a:off x="4175125" y="596900"/>
                  <a:ext cx="1022350" cy="1473200"/>
                </a:xfrm>
                <a:custGeom>
                  <a:avLst/>
                  <a:gdLst/>
                  <a:ahLst/>
                  <a:cxnLst>
                    <a:cxn ang="0">
                      <a:pos x="0" y="1341664"/>
                    </a:cxn>
                    <a:cxn ang="0">
                      <a:pos x="255588" y="1439377"/>
                    </a:cxn>
                    <a:cxn ang="0">
                      <a:pos x="898315" y="785456"/>
                    </a:cxn>
                    <a:cxn ang="0">
                      <a:pos x="969729" y="387091"/>
                    </a:cxn>
                    <a:cxn ang="0">
                      <a:pos x="1003557" y="112745"/>
                    </a:cxn>
                    <a:cxn ang="0">
                      <a:pos x="981005" y="97712"/>
                    </a:cxn>
                    <a:cxn ang="0">
                      <a:pos x="905832" y="326960"/>
                    </a:cxn>
                    <a:cxn ang="0">
                      <a:pos x="879522" y="326960"/>
                    </a:cxn>
                    <a:cxn ang="0">
                      <a:pos x="879522" y="161601"/>
                    </a:cxn>
                    <a:cxn ang="0">
                      <a:pos x="890798" y="48856"/>
                    </a:cxn>
                    <a:cxn ang="0">
                      <a:pos x="838177" y="48856"/>
                    </a:cxn>
                    <a:cxn ang="0">
                      <a:pos x="800590" y="180392"/>
                    </a:cxn>
                    <a:cxn ang="0">
                      <a:pos x="800590" y="326960"/>
                    </a:cxn>
                    <a:cxn ang="0">
                      <a:pos x="759245" y="214215"/>
                    </a:cxn>
                    <a:cxn ang="0">
                      <a:pos x="796832" y="15033"/>
                    </a:cxn>
                    <a:cxn ang="0">
                      <a:pos x="699107" y="214215"/>
                    </a:cxn>
                    <a:cxn ang="0">
                      <a:pos x="706624" y="326960"/>
                    </a:cxn>
                    <a:cxn ang="0">
                      <a:pos x="665279" y="255555"/>
                    </a:cxn>
                    <a:cxn ang="0">
                      <a:pos x="650245" y="71405"/>
                    </a:cxn>
                    <a:cxn ang="0">
                      <a:pos x="582589" y="300653"/>
                    </a:cxn>
                    <a:cxn ang="0">
                      <a:pos x="616417" y="409640"/>
                    </a:cxn>
                    <a:cxn ang="0">
                      <a:pos x="623934" y="435947"/>
                    </a:cxn>
                    <a:cxn ang="0">
                      <a:pos x="593865" y="552450"/>
                    </a:cxn>
                    <a:cxn ang="0">
                      <a:pos x="428485" y="435947"/>
                    </a:cxn>
                    <a:cxn ang="0">
                      <a:pos x="503658" y="567483"/>
                    </a:cxn>
                    <a:cxn ang="0">
                      <a:pos x="672797" y="699018"/>
                    </a:cxn>
                    <a:cxn ang="0">
                      <a:pos x="642727" y="729084"/>
                    </a:cxn>
                    <a:cxn ang="0">
                      <a:pos x="417209" y="928266"/>
                    </a:cxn>
                    <a:cxn ang="0">
                      <a:pos x="120276" y="1029737"/>
                    </a:cxn>
                    <a:cxn ang="0">
                      <a:pos x="0" y="1341664"/>
                    </a:cxn>
                  </a:cxnLst>
                  <a:pathLst>
                    <a:path w="272" h="392">
                      <a:moveTo>
                        <a:pt x="0" y="357"/>
                      </a:moveTo>
                      <a:cubicBezTo>
                        <a:pt x="0" y="357"/>
                        <a:pt x="23" y="392"/>
                        <a:pt x="68" y="383"/>
                      </a:cubicBezTo>
                      <a:cubicBezTo>
                        <a:pt x="68" y="383"/>
                        <a:pt x="234" y="253"/>
                        <a:pt x="239" y="209"/>
                      </a:cubicBezTo>
                      <a:cubicBezTo>
                        <a:pt x="239" y="209"/>
                        <a:pt x="263" y="138"/>
                        <a:pt x="258" y="103"/>
                      </a:cubicBezTo>
                      <a:cubicBezTo>
                        <a:pt x="258" y="103"/>
                        <a:pt x="272" y="34"/>
                        <a:pt x="267" y="30"/>
                      </a:cubicBezTo>
                      <a:cubicBezTo>
                        <a:pt x="261" y="26"/>
                        <a:pt x="261" y="26"/>
                        <a:pt x="261" y="26"/>
                      </a:cubicBezTo>
                      <a:cubicBezTo>
                        <a:pt x="261" y="26"/>
                        <a:pt x="245" y="73"/>
                        <a:pt x="241" y="87"/>
                      </a:cubicBezTo>
                      <a:cubicBezTo>
                        <a:pt x="234" y="87"/>
                        <a:pt x="234" y="87"/>
                        <a:pt x="234" y="87"/>
                      </a:cubicBezTo>
                      <a:cubicBezTo>
                        <a:pt x="234" y="43"/>
                        <a:pt x="234" y="43"/>
                        <a:pt x="234" y="43"/>
                      </a:cubicBezTo>
                      <a:cubicBezTo>
                        <a:pt x="234" y="43"/>
                        <a:pt x="243" y="17"/>
                        <a:pt x="237" y="13"/>
                      </a:cubicBezTo>
                      <a:cubicBezTo>
                        <a:pt x="232" y="10"/>
                        <a:pt x="223" y="13"/>
                        <a:pt x="223" y="13"/>
                      </a:cubicBezTo>
                      <a:cubicBezTo>
                        <a:pt x="213" y="48"/>
                        <a:pt x="213" y="48"/>
                        <a:pt x="213" y="48"/>
                      </a:cubicBezTo>
                      <a:cubicBezTo>
                        <a:pt x="213" y="48"/>
                        <a:pt x="217" y="89"/>
                        <a:pt x="213" y="87"/>
                      </a:cubicBezTo>
                      <a:cubicBezTo>
                        <a:pt x="210" y="85"/>
                        <a:pt x="202" y="57"/>
                        <a:pt x="202" y="57"/>
                      </a:cubicBezTo>
                      <a:cubicBezTo>
                        <a:pt x="202" y="57"/>
                        <a:pt x="217" y="8"/>
                        <a:pt x="212" y="4"/>
                      </a:cubicBezTo>
                      <a:cubicBezTo>
                        <a:pt x="206" y="0"/>
                        <a:pt x="193" y="6"/>
                        <a:pt x="186" y="57"/>
                      </a:cubicBezTo>
                      <a:cubicBezTo>
                        <a:pt x="188" y="87"/>
                        <a:pt x="188" y="87"/>
                        <a:pt x="188" y="87"/>
                      </a:cubicBezTo>
                      <a:cubicBezTo>
                        <a:pt x="177" y="68"/>
                        <a:pt x="177" y="68"/>
                        <a:pt x="177" y="68"/>
                      </a:cubicBezTo>
                      <a:cubicBezTo>
                        <a:pt x="177" y="68"/>
                        <a:pt x="182" y="19"/>
                        <a:pt x="173" y="19"/>
                      </a:cubicBezTo>
                      <a:cubicBezTo>
                        <a:pt x="164" y="19"/>
                        <a:pt x="155" y="48"/>
                        <a:pt x="155" y="80"/>
                      </a:cubicBezTo>
                      <a:cubicBezTo>
                        <a:pt x="155" y="80"/>
                        <a:pt x="162" y="101"/>
                        <a:pt x="164" y="109"/>
                      </a:cubicBezTo>
                      <a:cubicBezTo>
                        <a:pt x="166" y="116"/>
                        <a:pt x="166" y="116"/>
                        <a:pt x="166" y="116"/>
                      </a:cubicBezTo>
                      <a:cubicBezTo>
                        <a:pt x="166" y="116"/>
                        <a:pt x="167" y="142"/>
                        <a:pt x="158" y="147"/>
                      </a:cubicBezTo>
                      <a:cubicBezTo>
                        <a:pt x="158" y="147"/>
                        <a:pt x="125" y="109"/>
                        <a:pt x="114" y="116"/>
                      </a:cubicBezTo>
                      <a:cubicBezTo>
                        <a:pt x="114" y="116"/>
                        <a:pt x="108" y="127"/>
                        <a:pt x="134" y="151"/>
                      </a:cubicBezTo>
                      <a:cubicBezTo>
                        <a:pt x="134" y="151"/>
                        <a:pt x="153" y="186"/>
                        <a:pt x="179" y="186"/>
                      </a:cubicBezTo>
                      <a:cubicBezTo>
                        <a:pt x="171" y="194"/>
                        <a:pt x="171" y="194"/>
                        <a:pt x="171" y="194"/>
                      </a:cubicBezTo>
                      <a:cubicBezTo>
                        <a:pt x="171" y="194"/>
                        <a:pt x="133" y="236"/>
                        <a:pt x="111" y="247"/>
                      </a:cubicBezTo>
                      <a:cubicBezTo>
                        <a:pt x="89" y="258"/>
                        <a:pt x="41" y="267"/>
                        <a:pt x="32" y="274"/>
                      </a:cubicBezTo>
                      <a:cubicBezTo>
                        <a:pt x="22" y="282"/>
                        <a:pt x="0" y="357"/>
                        <a:pt x="0" y="357"/>
                      </a:cubicBezTo>
                      <a:close/>
                    </a:path>
                  </a:pathLst>
                </a:custGeom>
                <a:solidFill>
                  <a:srgbClr val="F8C293">
                    <a:alpha val="100000"/>
                  </a:srgbClr>
                </a:solidFill>
                <a:ln w="9525">
                  <a:noFill/>
                </a:ln>
              </p:spPr>
              <p:txBody>
                <a:bodyPr/>
                <a:p>
                  <a:endParaRPr lang="zh-CN" altLang="en-US"/>
                </a:p>
              </p:txBody>
            </p:sp>
            <p:sp>
              <p:nvSpPr>
                <p:cNvPr id="30746" name="Freeform 121"/>
                <p:cNvSpPr/>
                <p:nvPr/>
              </p:nvSpPr>
              <p:spPr>
                <a:xfrm>
                  <a:off x="322263" y="274637"/>
                  <a:ext cx="1270000" cy="1525588"/>
                </a:xfrm>
                <a:custGeom>
                  <a:avLst/>
                  <a:gdLst/>
                  <a:ahLst/>
                  <a:cxnLst>
                    <a:cxn ang="0">
                      <a:pos x="676331" y="939401"/>
                    </a:cxn>
                    <a:cxn ang="0">
                      <a:pos x="980680" y="601217"/>
                    </a:cxn>
                    <a:cxn ang="0">
                      <a:pos x="1270000" y="334427"/>
                    </a:cxn>
                    <a:cxn ang="0">
                      <a:pos x="1108432" y="0"/>
                    </a:cxn>
                    <a:cxn ang="0">
                      <a:pos x="796568" y="281820"/>
                    </a:cxn>
                    <a:cxn ang="0">
                      <a:pos x="387012" y="834189"/>
                    </a:cxn>
                    <a:cxn ang="0">
                      <a:pos x="236716" y="988250"/>
                    </a:cxn>
                    <a:cxn ang="0">
                      <a:pos x="71391" y="1108494"/>
                    </a:cxn>
                    <a:cxn ang="0">
                      <a:pos x="71391" y="1153585"/>
                    </a:cxn>
                    <a:cxn ang="0">
                      <a:pos x="15030" y="1292616"/>
                    </a:cxn>
                    <a:cxn ang="0">
                      <a:pos x="120237" y="1236252"/>
                    </a:cxn>
                    <a:cxn ang="0">
                      <a:pos x="236716" y="1179888"/>
                    </a:cxn>
                    <a:cxn ang="0">
                      <a:pos x="78905" y="1435405"/>
                    </a:cxn>
                    <a:cxn ang="0">
                      <a:pos x="176598" y="1352738"/>
                    </a:cxn>
                    <a:cxn ang="0">
                      <a:pos x="315621" y="1228737"/>
                    </a:cxn>
                    <a:cxn ang="0">
                      <a:pos x="326893" y="1236252"/>
                    </a:cxn>
                    <a:cxn ang="0">
                      <a:pos x="285562" y="1401587"/>
                    </a:cxn>
                    <a:cxn ang="0">
                      <a:pos x="311864" y="1510558"/>
                    </a:cxn>
                    <a:cxn ang="0">
                      <a:pos x="417071" y="1285101"/>
                    </a:cxn>
                    <a:cxn ang="0">
                      <a:pos x="642515" y="1168615"/>
                    </a:cxn>
                    <a:cxn ang="0">
                      <a:pos x="713905" y="1409102"/>
                    </a:cxn>
                    <a:cxn ang="0">
                      <a:pos x="713905" y="1326435"/>
                    </a:cxn>
                    <a:cxn ang="0">
                      <a:pos x="706391" y="1052130"/>
                    </a:cxn>
                    <a:cxn ang="0">
                      <a:pos x="676331" y="939401"/>
                    </a:cxn>
                  </a:cxnLst>
                  <a:pathLst>
                    <a:path w="338" h="406">
                      <a:moveTo>
                        <a:pt x="180" y="250"/>
                      </a:moveTo>
                      <a:cubicBezTo>
                        <a:pt x="180" y="226"/>
                        <a:pt x="261" y="160"/>
                        <a:pt x="261" y="160"/>
                      </a:cubicBezTo>
                      <a:cubicBezTo>
                        <a:pt x="261" y="160"/>
                        <a:pt x="338" y="116"/>
                        <a:pt x="338" y="89"/>
                      </a:cubicBezTo>
                      <a:cubicBezTo>
                        <a:pt x="338" y="63"/>
                        <a:pt x="295" y="0"/>
                        <a:pt x="295" y="0"/>
                      </a:cubicBezTo>
                      <a:cubicBezTo>
                        <a:pt x="295" y="0"/>
                        <a:pt x="230" y="55"/>
                        <a:pt x="212" y="75"/>
                      </a:cubicBezTo>
                      <a:cubicBezTo>
                        <a:pt x="193" y="96"/>
                        <a:pt x="122" y="211"/>
                        <a:pt x="103" y="222"/>
                      </a:cubicBezTo>
                      <a:cubicBezTo>
                        <a:pt x="103" y="222"/>
                        <a:pt x="70" y="244"/>
                        <a:pt x="63" y="263"/>
                      </a:cubicBezTo>
                      <a:cubicBezTo>
                        <a:pt x="63" y="263"/>
                        <a:pt x="24" y="282"/>
                        <a:pt x="19" y="295"/>
                      </a:cubicBezTo>
                      <a:cubicBezTo>
                        <a:pt x="19" y="307"/>
                        <a:pt x="19" y="307"/>
                        <a:pt x="19" y="307"/>
                      </a:cubicBezTo>
                      <a:cubicBezTo>
                        <a:pt x="19" y="307"/>
                        <a:pt x="0" y="335"/>
                        <a:pt x="4" y="344"/>
                      </a:cubicBezTo>
                      <a:cubicBezTo>
                        <a:pt x="8" y="353"/>
                        <a:pt x="22" y="338"/>
                        <a:pt x="32" y="329"/>
                      </a:cubicBezTo>
                      <a:cubicBezTo>
                        <a:pt x="32" y="329"/>
                        <a:pt x="55" y="309"/>
                        <a:pt x="63" y="314"/>
                      </a:cubicBezTo>
                      <a:cubicBezTo>
                        <a:pt x="63" y="314"/>
                        <a:pt x="10" y="366"/>
                        <a:pt x="21" y="382"/>
                      </a:cubicBezTo>
                      <a:cubicBezTo>
                        <a:pt x="21" y="382"/>
                        <a:pt x="29" y="386"/>
                        <a:pt x="47" y="360"/>
                      </a:cubicBezTo>
                      <a:cubicBezTo>
                        <a:pt x="62" y="338"/>
                        <a:pt x="84" y="327"/>
                        <a:pt x="84" y="327"/>
                      </a:cubicBezTo>
                      <a:cubicBezTo>
                        <a:pt x="87" y="329"/>
                        <a:pt x="87" y="329"/>
                        <a:pt x="87" y="329"/>
                      </a:cubicBezTo>
                      <a:cubicBezTo>
                        <a:pt x="87" y="329"/>
                        <a:pt x="83" y="360"/>
                        <a:pt x="76" y="373"/>
                      </a:cubicBezTo>
                      <a:cubicBezTo>
                        <a:pt x="68" y="386"/>
                        <a:pt x="72" y="406"/>
                        <a:pt x="83" y="402"/>
                      </a:cubicBezTo>
                      <a:cubicBezTo>
                        <a:pt x="94" y="399"/>
                        <a:pt x="101" y="349"/>
                        <a:pt x="111" y="342"/>
                      </a:cubicBezTo>
                      <a:cubicBezTo>
                        <a:pt x="120" y="335"/>
                        <a:pt x="147" y="298"/>
                        <a:pt x="171" y="311"/>
                      </a:cubicBezTo>
                      <a:cubicBezTo>
                        <a:pt x="171" y="311"/>
                        <a:pt x="168" y="366"/>
                        <a:pt x="190" y="375"/>
                      </a:cubicBezTo>
                      <a:cubicBezTo>
                        <a:pt x="190" y="375"/>
                        <a:pt x="197" y="379"/>
                        <a:pt x="190" y="353"/>
                      </a:cubicBezTo>
                      <a:cubicBezTo>
                        <a:pt x="182" y="327"/>
                        <a:pt x="193" y="293"/>
                        <a:pt x="188" y="280"/>
                      </a:cubicBezTo>
                      <a:cubicBezTo>
                        <a:pt x="182" y="267"/>
                        <a:pt x="180" y="250"/>
                        <a:pt x="180" y="250"/>
                      </a:cubicBezTo>
                      <a:close/>
                    </a:path>
                  </a:pathLst>
                </a:custGeom>
                <a:solidFill>
                  <a:srgbClr val="F8C293">
                    <a:alpha val="100000"/>
                  </a:srgbClr>
                </a:solidFill>
                <a:ln w="9525">
                  <a:noFill/>
                </a:ln>
              </p:spPr>
              <p:txBody>
                <a:bodyPr/>
                <a:p>
                  <a:endParaRPr lang="zh-CN" altLang="en-US"/>
                </a:p>
              </p:txBody>
            </p:sp>
            <p:sp>
              <p:nvSpPr>
                <p:cNvPr id="30747" name="Freeform 122"/>
                <p:cNvSpPr/>
                <p:nvPr/>
              </p:nvSpPr>
              <p:spPr>
                <a:xfrm>
                  <a:off x="635000" y="447675"/>
                  <a:ext cx="957263" cy="1336675"/>
                </a:xfrm>
                <a:custGeom>
                  <a:avLst/>
                  <a:gdLst/>
                  <a:ahLst/>
                  <a:cxnLst>
                    <a:cxn ang="0">
                      <a:pos x="668207" y="428036"/>
                    </a:cxn>
                    <a:cxn ang="0">
                      <a:pos x="957263" y="161452"/>
                    </a:cxn>
                    <a:cxn ang="0">
                      <a:pos x="900953" y="0"/>
                    </a:cxn>
                    <a:cxn ang="0">
                      <a:pos x="717009" y="270339"/>
                    </a:cxn>
                    <a:cxn ang="0">
                      <a:pos x="255270" y="702130"/>
                    </a:cxn>
                    <a:cxn ang="0">
                      <a:pos x="334104" y="878601"/>
                    </a:cxn>
                    <a:cxn ang="0">
                      <a:pos x="93849" y="1051317"/>
                    </a:cxn>
                    <a:cxn ang="0">
                      <a:pos x="0" y="1336675"/>
                    </a:cxn>
                    <a:cxn ang="0">
                      <a:pos x="105111" y="1111393"/>
                    </a:cxn>
                    <a:cxn ang="0">
                      <a:pos x="330350" y="994997"/>
                    </a:cxn>
                    <a:cxn ang="0">
                      <a:pos x="401675" y="1235298"/>
                    </a:cxn>
                    <a:cxn ang="0">
                      <a:pos x="401675" y="1152694"/>
                    </a:cxn>
                    <a:cxn ang="0">
                      <a:pos x="394167" y="878601"/>
                    </a:cxn>
                    <a:cxn ang="0">
                      <a:pos x="364135" y="765960"/>
                    </a:cxn>
                    <a:cxn ang="0">
                      <a:pos x="668207" y="428036"/>
                    </a:cxn>
                  </a:cxnLst>
                  <a:pathLst>
                    <a:path w="255" h="356">
                      <a:moveTo>
                        <a:pt x="178" y="114"/>
                      </a:moveTo>
                      <a:cubicBezTo>
                        <a:pt x="178" y="114"/>
                        <a:pt x="255" y="70"/>
                        <a:pt x="255" y="43"/>
                      </a:cubicBezTo>
                      <a:cubicBezTo>
                        <a:pt x="255" y="32"/>
                        <a:pt x="248" y="16"/>
                        <a:pt x="240" y="0"/>
                      </a:cubicBezTo>
                      <a:cubicBezTo>
                        <a:pt x="225" y="26"/>
                        <a:pt x="204" y="62"/>
                        <a:pt x="191" y="72"/>
                      </a:cubicBezTo>
                      <a:cubicBezTo>
                        <a:pt x="191" y="72"/>
                        <a:pt x="71" y="166"/>
                        <a:pt x="68" y="187"/>
                      </a:cubicBezTo>
                      <a:cubicBezTo>
                        <a:pt x="68" y="187"/>
                        <a:pt x="87" y="216"/>
                        <a:pt x="89" y="234"/>
                      </a:cubicBezTo>
                      <a:cubicBezTo>
                        <a:pt x="89" y="234"/>
                        <a:pt x="38" y="268"/>
                        <a:pt x="25" y="280"/>
                      </a:cubicBezTo>
                      <a:cubicBezTo>
                        <a:pt x="25" y="280"/>
                        <a:pt x="3" y="320"/>
                        <a:pt x="0" y="356"/>
                      </a:cubicBezTo>
                      <a:cubicBezTo>
                        <a:pt x="11" y="351"/>
                        <a:pt x="18" y="303"/>
                        <a:pt x="28" y="296"/>
                      </a:cubicBezTo>
                      <a:cubicBezTo>
                        <a:pt x="37" y="289"/>
                        <a:pt x="64" y="252"/>
                        <a:pt x="88" y="265"/>
                      </a:cubicBezTo>
                      <a:cubicBezTo>
                        <a:pt x="88" y="265"/>
                        <a:pt x="85" y="320"/>
                        <a:pt x="107" y="329"/>
                      </a:cubicBezTo>
                      <a:cubicBezTo>
                        <a:pt x="107" y="329"/>
                        <a:pt x="114" y="333"/>
                        <a:pt x="107" y="307"/>
                      </a:cubicBezTo>
                      <a:cubicBezTo>
                        <a:pt x="99" y="281"/>
                        <a:pt x="110" y="247"/>
                        <a:pt x="105" y="234"/>
                      </a:cubicBezTo>
                      <a:cubicBezTo>
                        <a:pt x="99" y="221"/>
                        <a:pt x="97" y="204"/>
                        <a:pt x="97" y="204"/>
                      </a:cubicBezTo>
                      <a:cubicBezTo>
                        <a:pt x="97" y="180"/>
                        <a:pt x="178" y="114"/>
                        <a:pt x="178" y="114"/>
                      </a:cubicBezTo>
                      <a:close/>
                    </a:path>
                  </a:pathLst>
                </a:custGeom>
                <a:solidFill>
                  <a:srgbClr val="EEAC8E">
                    <a:alpha val="100000"/>
                  </a:srgbClr>
                </a:solidFill>
                <a:ln w="9525">
                  <a:noFill/>
                </a:ln>
              </p:spPr>
              <p:txBody>
                <a:bodyPr/>
                <a:p>
                  <a:endParaRPr lang="zh-CN" altLang="en-US"/>
                </a:p>
              </p:txBody>
            </p:sp>
            <p:sp>
              <p:nvSpPr>
                <p:cNvPr id="30748" name="Freeform 123"/>
                <p:cNvSpPr/>
                <p:nvPr/>
              </p:nvSpPr>
              <p:spPr>
                <a:xfrm>
                  <a:off x="4581525" y="668337"/>
                  <a:ext cx="292100" cy="627063"/>
                </a:xfrm>
                <a:custGeom>
                  <a:avLst/>
                  <a:gdLst/>
                  <a:ahLst/>
                  <a:cxnLst>
                    <a:cxn ang="0">
                      <a:pos x="202223" y="544456"/>
                    </a:cxn>
                    <a:cxn ang="0">
                      <a:pos x="284610" y="364222"/>
                    </a:cxn>
                    <a:cxn ang="0">
                      <a:pos x="258396" y="183989"/>
                    </a:cxn>
                    <a:cxn ang="0">
                      <a:pos x="243417" y="0"/>
                    </a:cxn>
                    <a:cxn ang="0">
                      <a:pos x="176009" y="229047"/>
                    </a:cxn>
                    <a:cxn ang="0">
                      <a:pos x="209713" y="337938"/>
                    </a:cxn>
                    <a:cxn ang="0">
                      <a:pos x="217203" y="364222"/>
                    </a:cxn>
                    <a:cxn ang="0">
                      <a:pos x="187244" y="480623"/>
                    </a:cxn>
                    <a:cxn ang="0">
                      <a:pos x="22469" y="364222"/>
                    </a:cxn>
                    <a:cxn ang="0">
                      <a:pos x="97367" y="495643"/>
                    </a:cxn>
                    <a:cxn ang="0">
                      <a:pos x="265886" y="627063"/>
                    </a:cxn>
                    <a:cxn ang="0">
                      <a:pos x="202223" y="544456"/>
                    </a:cxn>
                  </a:cxnLst>
                  <a:pathLst>
                    <a:path w="78" h="167">
                      <a:moveTo>
                        <a:pt x="54" y="145"/>
                      </a:moveTo>
                      <a:cubicBezTo>
                        <a:pt x="54" y="145"/>
                        <a:pt x="78" y="106"/>
                        <a:pt x="76" y="97"/>
                      </a:cubicBezTo>
                      <a:cubicBezTo>
                        <a:pt x="69" y="49"/>
                        <a:pt x="69" y="49"/>
                        <a:pt x="69" y="49"/>
                      </a:cubicBezTo>
                      <a:cubicBezTo>
                        <a:pt x="69" y="49"/>
                        <a:pt x="74" y="0"/>
                        <a:pt x="65" y="0"/>
                      </a:cubicBezTo>
                      <a:cubicBezTo>
                        <a:pt x="56" y="0"/>
                        <a:pt x="47" y="29"/>
                        <a:pt x="47" y="61"/>
                      </a:cubicBezTo>
                      <a:cubicBezTo>
                        <a:pt x="47" y="61"/>
                        <a:pt x="54" y="82"/>
                        <a:pt x="56" y="90"/>
                      </a:cubicBezTo>
                      <a:cubicBezTo>
                        <a:pt x="58" y="97"/>
                        <a:pt x="58" y="97"/>
                        <a:pt x="58" y="97"/>
                      </a:cubicBezTo>
                      <a:cubicBezTo>
                        <a:pt x="58" y="97"/>
                        <a:pt x="59" y="123"/>
                        <a:pt x="50" y="128"/>
                      </a:cubicBezTo>
                      <a:cubicBezTo>
                        <a:pt x="50" y="128"/>
                        <a:pt x="17" y="90"/>
                        <a:pt x="6" y="97"/>
                      </a:cubicBezTo>
                      <a:cubicBezTo>
                        <a:pt x="6" y="97"/>
                        <a:pt x="0" y="108"/>
                        <a:pt x="26" y="132"/>
                      </a:cubicBezTo>
                      <a:cubicBezTo>
                        <a:pt x="26" y="132"/>
                        <a:pt x="45" y="167"/>
                        <a:pt x="71" y="167"/>
                      </a:cubicBezTo>
                      <a:cubicBezTo>
                        <a:pt x="71" y="167"/>
                        <a:pt x="46" y="156"/>
                        <a:pt x="54" y="145"/>
                      </a:cubicBezTo>
                      <a:close/>
                    </a:path>
                  </a:pathLst>
                </a:custGeom>
                <a:solidFill>
                  <a:srgbClr val="EEAC8E">
                    <a:alpha val="100000"/>
                  </a:srgbClr>
                </a:solidFill>
                <a:ln w="9525">
                  <a:noFill/>
                </a:ln>
              </p:spPr>
              <p:txBody>
                <a:bodyPr/>
                <a:p>
                  <a:endParaRPr lang="zh-CN" altLang="en-US"/>
                </a:p>
              </p:txBody>
            </p:sp>
            <p:sp>
              <p:nvSpPr>
                <p:cNvPr id="30749" name="Freeform 124"/>
                <p:cNvSpPr/>
                <p:nvPr/>
              </p:nvSpPr>
              <p:spPr>
                <a:xfrm>
                  <a:off x="4246563" y="1289050"/>
                  <a:ext cx="781050" cy="431800"/>
                </a:xfrm>
                <a:custGeom>
                  <a:avLst/>
                  <a:gdLst/>
                  <a:ahLst/>
                  <a:cxnLst>
                    <a:cxn ang="0">
                      <a:pos x="341709" y="311647"/>
                    </a:cxn>
                    <a:cxn ang="0">
                      <a:pos x="758520" y="41303"/>
                    </a:cxn>
                    <a:cxn ang="0">
                      <a:pos x="781050" y="0"/>
                    </a:cxn>
                    <a:cxn ang="0">
                      <a:pos x="600808" y="7510"/>
                    </a:cxn>
                    <a:cxn ang="0">
                      <a:pos x="570767" y="37548"/>
                    </a:cxn>
                    <a:cxn ang="0">
                      <a:pos x="345464" y="236551"/>
                    </a:cxn>
                    <a:cxn ang="0">
                      <a:pos x="48816" y="337930"/>
                    </a:cxn>
                    <a:cxn ang="0">
                      <a:pos x="0" y="431800"/>
                    </a:cxn>
                    <a:cxn ang="0">
                      <a:pos x="341709" y="311647"/>
                    </a:cxn>
                  </a:cxnLst>
                  <a:pathLst>
                    <a:path w="208" h="115">
                      <a:moveTo>
                        <a:pt x="91" y="83"/>
                      </a:moveTo>
                      <a:cubicBezTo>
                        <a:pt x="119" y="65"/>
                        <a:pt x="196" y="21"/>
                        <a:pt x="202" y="11"/>
                      </a:cubicBezTo>
                      <a:cubicBezTo>
                        <a:pt x="208" y="0"/>
                        <a:pt x="208" y="0"/>
                        <a:pt x="208" y="0"/>
                      </a:cubicBezTo>
                      <a:cubicBezTo>
                        <a:pt x="208" y="0"/>
                        <a:pt x="176" y="25"/>
                        <a:pt x="160" y="2"/>
                      </a:cubicBezTo>
                      <a:cubicBezTo>
                        <a:pt x="152" y="10"/>
                        <a:pt x="152" y="10"/>
                        <a:pt x="152" y="10"/>
                      </a:cubicBezTo>
                      <a:cubicBezTo>
                        <a:pt x="152" y="10"/>
                        <a:pt x="114" y="52"/>
                        <a:pt x="92" y="63"/>
                      </a:cubicBezTo>
                      <a:cubicBezTo>
                        <a:pt x="70" y="74"/>
                        <a:pt x="22" y="83"/>
                        <a:pt x="13" y="90"/>
                      </a:cubicBezTo>
                      <a:cubicBezTo>
                        <a:pt x="10" y="93"/>
                        <a:pt x="5" y="103"/>
                        <a:pt x="0" y="115"/>
                      </a:cubicBezTo>
                      <a:cubicBezTo>
                        <a:pt x="31" y="107"/>
                        <a:pt x="74" y="94"/>
                        <a:pt x="91" y="83"/>
                      </a:cubicBezTo>
                      <a:close/>
                    </a:path>
                  </a:pathLst>
                </a:custGeom>
                <a:solidFill>
                  <a:srgbClr val="EEAC8E">
                    <a:alpha val="100000"/>
                  </a:srgbClr>
                </a:solidFill>
                <a:ln w="9525">
                  <a:noFill/>
                </a:ln>
              </p:spPr>
              <p:txBody>
                <a:bodyPr/>
                <a:p>
                  <a:endParaRPr lang="zh-CN" altLang="en-US"/>
                </a:p>
              </p:txBody>
            </p:sp>
            <p:sp>
              <p:nvSpPr>
                <p:cNvPr id="30750" name="Freeform 125"/>
                <p:cNvSpPr/>
                <p:nvPr/>
              </p:nvSpPr>
              <p:spPr>
                <a:xfrm>
                  <a:off x="5126038" y="695325"/>
                  <a:ext cx="60325" cy="93663"/>
                </a:xfrm>
                <a:custGeom>
                  <a:avLst/>
                  <a:gdLst/>
                  <a:ahLst/>
                  <a:cxnLst>
                    <a:cxn ang="0">
                      <a:pos x="30163" y="0"/>
                    </a:cxn>
                    <a:cxn ang="0">
                      <a:pos x="0" y="86170"/>
                    </a:cxn>
                    <a:cxn ang="0">
                      <a:pos x="52784" y="93663"/>
                    </a:cxn>
                    <a:cxn ang="0">
                      <a:pos x="52784" y="14986"/>
                    </a:cxn>
                    <a:cxn ang="0">
                      <a:pos x="30163" y="0"/>
                    </a:cxn>
                  </a:cxnLst>
                  <a:pathLst>
                    <a:path w="16" h="25">
                      <a:moveTo>
                        <a:pt x="8" y="0"/>
                      </a:moveTo>
                      <a:cubicBezTo>
                        <a:pt x="8" y="0"/>
                        <a:pt x="5" y="10"/>
                        <a:pt x="0" y="23"/>
                      </a:cubicBezTo>
                      <a:cubicBezTo>
                        <a:pt x="5" y="23"/>
                        <a:pt x="9" y="24"/>
                        <a:pt x="14" y="25"/>
                      </a:cubicBezTo>
                      <a:cubicBezTo>
                        <a:pt x="15" y="14"/>
                        <a:pt x="16" y="5"/>
                        <a:pt x="14" y="4"/>
                      </a:cubicBezTo>
                      <a:cubicBezTo>
                        <a:pt x="8" y="0"/>
                        <a:pt x="8" y="0"/>
                        <a:pt x="8" y="0"/>
                      </a:cubicBezTo>
                      <a:close/>
                    </a:path>
                  </a:pathLst>
                </a:custGeom>
                <a:solidFill>
                  <a:srgbClr val="EEAC8E">
                    <a:alpha val="100000"/>
                  </a:srgbClr>
                </a:solidFill>
                <a:ln w="9525">
                  <a:noFill/>
                </a:ln>
              </p:spPr>
              <p:txBody>
                <a:bodyPr/>
                <a:p>
                  <a:endParaRPr lang="zh-CN" altLang="en-US"/>
                </a:p>
              </p:txBody>
            </p:sp>
            <p:sp>
              <p:nvSpPr>
                <p:cNvPr id="30751" name="Freeform 126"/>
                <p:cNvSpPr/>
                <p:nvPr/>
              </p:nvSpPr>
              <p:spPr>
                <a:xfrm>
                  <a:off x="4873625" y="596900"/>
                  <a:ext cx="112713" cy="236538"/>
                </a:xfrm>
                <a:custGeom>
                  <a:avLst/>
                  <a:gdLst/>
                  <a:ahLst/>
                  <a:cxnLst>
                    <a:cxn ang="0">
                      <a:pos x="0" y="236538"/>
                    </a:cxn>
                    <a:cxn ang="0">
                      <a:pos x="63871" y="206501"/>
                    </a:cxn>
                    <a:cxn ang="0">
                      <a:pos x="97685" y="15018"/>
                    </a:cxn>
                    <a:cxn ang="0">
                      <a:pos x="0" y="214011"/>
                    </a:cxn>
                    <a:cxn ang="0">
                      <a:pos x="0" y="236538"/>
                    </a:cxn>
                  </a:cxnLst>
                  <a:pathLst>
                    <a:path w="30" h="63">
                      <a:moveTo>
                        <a:pt x="0" y="63"/>
                      </a:moveTo>
                      <a:cubicBezTo>
                        <a:pt x="5" y="60"/>
                        <a:pt x="10" y="57"/>
                        <a:pt x="17" y="55"/>
                      </a:cubicBezTo>
                      <a:cubicBezTo>
                        <a:pt x="20" y="45"/>
                        <a:pt x="30" y="7"/>
                        <a:pt x="26" y="4"/>
                      </a:cubicBezTo>
                      <a:cubicBezTo>
                        <a:pt x="20" y="0"/>
                        <a:pt x="7" y="6"/>
                        <a:pt x="0" y="57"/>
                      </a:cubicBezTo>
                      <a:lnTo>
                        <a:pt x="0" y="63"/>
                      </a:lnTo>
                      <a:close/>
                    </a:path>
                  </a:pathLst>
                </a:custGeom>
                <a:solidFill>
                  <a:srgbClr val="EEAC8E">
                    <a:alpha val="100000"/>
                  </a:srgbClr>
                </a:solidFill>
                <a:ln w="9525">
                  <a:noFill/>
                </a:ln>
              </p:spPr>
              <p:txBody>
                <a:bodyPr/>
                <a:p>
                  <a:endParaRPr lang="zh-CN" altLang="en-US"/>
                </a:p>
              </p:txBody>
            </p:sp>
            <p:sp>
              <p:nvSpPr>
                <p:cNvPr id="30752" name="Freeform 127"/>
                <p:cNvSpPr/>
                <p:nvPr/>
              </p:nvSpPr>
              <p:spPr>
                <a:xfrm>
                  <a:off x="4975225" y="635000"/>
                  <a:ext cx="112713" cy="157163"/>
                </a:xfrm>
                <a:custGeom>
                  <a:avLst/>
                  <a:gdLst/>
                  <a:ahLst/>
                  <a:cxnLst>
                    <a:cxn ang="0">
                      <a:pos x="37571" y="11226"/>
                    </a:cxn>
                    <a:cxn ang="0">
                      <a:pos x="0" y="142195"/>
                    </a:cxn>
                    <a:cxn ang="0">
                      <a:pos x="3757" y="157163"/>
                    </a:cxn>
                    <a:cxn ang="0">
                      <a:pos x="78899" y="142195"/>
                    </a:cxn>
                    <a:cxn ang="0">
                      <a:pos x="78899" y="123485"/>
                    </a:cxn>
                    <a:cxn ang="0">
                      <a:pos x="90170" y="11226"/>
                    </a:cxn>
                    <a:cxn ang="0">
                      <a:pos x="37571" y="11226"/>
                    </a:cxn>
                  </a:cxnLst>
                  <a:pathLst>
                    <a:path w="30" h="42">
                      <a:moveTo>
                        <a:pt x="10" y="3"/>
                      </a:moveTo>
                      <a:cubicBezTo>
                        <a:pt x="0" y="38"/>
                        <a:pt x="0" y="38"/>
                        <a:pt x="0" y="38"/>
                      </a:cubicBezTo>
                      <a:cubicBezTo>
                        <a:pt x="0" y="38"/>
                        <a:pt x="1" y="40"/>
                        <a:pt x="1" y="42"/>
                      </a:cubicBezTo>
                      <a:cubicBezTo>
                        <a:pt x="7" y="40"/>
                        <a:pt x="14" y="39"/>
                        <a:pt x="21" y="38"/>
                      </a:cubicBezTo>
                      <a:cubicBezTo>
                        <a:pt x="21" y="33"/>
                        <a:pt x="21" y="33"/>
                        <a:pt x="21" y="33"/>
                      </a:cubicBezTo>
                      <a:cubicBezTo>
                        <a:pt x="21" y="33"/>
                        <a:pt x="30" y="7"/>
                        <a:pt x="24" y="3"/>
                      </a:cubicBezTo>
                      <a:cubicBezTo>
                        <a:pt x="19" y="0"/>
                        <a:pt x="10" y="3"/>
                        <a:pt x="10" y="3"/>
                      </a:cubicBezTo>
                      <a:close/>
                    </a:path>
                  </a:pathLst>
                </a:custGeom>
                <a:solidFill>
                  <a:srgbClr val="EEAC8E">
                    <a:alpha val="100000"/>
                  </a:srgbClr>
                </a:solidFill>
                <a:ln w="9525">
                  <a:noFill/>
                </a:ln>
              </p:spPr>
              <p:txBody>
                <a:bodyPr/>
                <a:p>
                  <a:endParaRPr lang="zh-CN" altLang="en-US"/>
                </a:p>
              </p:txBody>
            </p:sp>
            <p:sp>
              <p:nvSpPr>
                <p:cNvPr id="30753" name="Freeform 128"/>
                <p:cNvSpPr/>
                <p:nvPr/>
              </p:nvSpPr>
              <p:spPr>
                <a:xfrm>
                  <a:off x="717550" y="1701800"/>
                  <a:ext cx="2566988" cy="2528888"/>
                </a:xfrm>
                <a:custGeom>
                  <a:avLst/>
                  <a:gdLst/>
                  <a:ahLst/>
                  <a:cxnLst>
                    <a:cxn ang="0">
                      <a:pos x="1552220" y="1521842"/>
                    </a:cxn>
                    <a:cxn ang="0">
                      <a:pos x="1097453" y="1901363"/>
                    </a:cxn>
                    <a:cxn ang="0">
                      <a:pos x="1071144" y="1901363"/>
                    </a:cxn>
                    <a:cxn ang="0">
                      <a:pos x="834365" y="1953970"/>
                    </a:cxn>
                    <a:cxn ang="0">
                      <a:pos x="650203" y="2085487"/>
                    </a:cxn>
                    <a:cxn ang="0">
                      <a:pos x="1213964" y="2431190"/>
                    </a:cxn>
                    <a:cxn ang="0">
                      <a:pos x="1484568" y="2224520"/>
                    </a:cxn>
                    <a:cxn ang="0">
                      <a:pos x="2521887" y="1521842"/>
                    </a:cxn>
                    <a:cxn ang="0">
                      <a:pos x="2521887" y="1228746"/>
                    </a:cxn>
                    <a:cxn ang="0">
                      <a:pos x="1334232" y="443401"/>
                    </a:cxn>
                    <a:cxn ang="0">
                      <a:pos x="345773" y="154063"/>
                    </a:cxn>
                    <a:cxn ang="0">
                      <a:pos x="642687" y="1224989"/>
                    </a:cxn>
                    <a:cxn ang="0">
                      <a:pos x="1398125" y="1431659"/>
                    </a:cxn>
                    <a:cxn ang="0">
                      <a:pos x="1552220" y="1521842"/>
                    </a:cxn>
                  </a:cxnLst>
                  <a:pathLst>
                    <a:path w="683" h="673">
                      <a:moveTo>
                        <a:pt x="413" y="405"/>
                      </a:moveTo>
                      <a:cubicBezTo>
                        <a:pt x="413" y="405"/>
                        <a:pt x="327" y="489"/>
                        <a:pt x="292" y="506"/>
                      </a:cubicBezTo>
                      <a:cubicBezTo>
                        <a:pt x="257" y="522"/>
                        <a:pt x="285" y="506"/>
                        <a:pt x="285" y="506"/>
                      </a:cubicBezTo>
                      <a:cubicBezTo>
                        <a:pt x="285" y="506"/>
                        <a:pt x="239" y="509"/>
                        <a:pt x="222" y="520"/>
                      </a:cubicBezTo>
                      <a:cubicBezTo>
                        <a:pt x="206" y="531"/>
                        <a:pt x="173" y="555"/>
                        <a:pt x="173" y="555"/>
                      </a:cubicBezTo>
                      <a:cubicBezTo>
                        <a:pt x="173" y="555"/>
                        <a:pt x="198" y="673"/>
                        <a:pt x="323" y="647"/>
                      </a:cubicBezTo>
                      <a:cubicBezTo>
                        <a:pt x="323" y="647"/>
                        <a:pt x="377" y="596"/>
                        <a:pt x="395" y="592"/>
                      </a:cubicBezTo>
                      <a:cubicBezTo>
                        <a:pt x="413" y="588"/>
                        <a:pt x="665" y="439"/>
                        <a:pt x="671" y="405"/>
                      </a:cubicBezTo>
                      <a:cubicBezTo>
                        <a:pt x="676" y="370"/>
                        <a:pt x="683" y="342"/>
                        <a:pt x="671" y="327"/>
                      </a:cubicBezTo>
                      <a:cubicBezTo>
                        <a:pt x="658" y="313"/>
                        <a:pt x="378" y="144"/>
                        <a:pt x="355" y="118"/>
                      </a:cubicBezTo>
                      <a:cubicBezTo>
                        <a:pt x="331" y="92"/>
                        <a:pt x="175" y="0"/>
                        <a:pt x="92" y="41"/>
                      </a:cubicBezTo>
                      <a:cubicBezTo>
                        <a:pt x="92" y="41"/>
                        <a:pt x="0" y="229"/>
                        <a:pt x="171" y="326"/>
                      </a:cubicBezTo>
                      <a:cubicBezTo>
                        <a:pt x="171" y="326"/>
                        <a:pt x="300" y="392"/>
                        <a:pt x="372" y="381"/>
                      </a:cubicBezTo>
                      <a:cubicBezTo>
                        <a:pt x="372" y="381"/>
                        <a:pt x="406" y="390"/>
                        <a:pt x="413" y="405"/>
                      </a:cubicBezTo>
                      <a:close/>
                    </a:path>
                  </a:pathLst>
                </a:custGeom>
                <a:solidFill>
                  <a:srgbClr val="262423">
                    <a:alpha val="100000"/>
                  </a:srgbClr>
                </a:solidFill>
                <a:ln w="9525">
                  <a:noFill/>
                </a:ln>
              </p:spPr>
              <p:txBody>
                <a:bodyPr/>
                <a:p>
                  <a:endParaRPr lang="zh-CN" altLang="en-US"/>
                </a:p>
              </p:txBody>
            </p:sp>
            <p:sp>
              <p:nvSpPr>
                <p:cNvPr id="30754" name="Freeform 129"/>
                <p:cNvSpPr/>
                <p:nvPr/>
              </p:nvSpPr>
              <p:spPr>
                <a:xfrm>
                  <a:off x="1081088" y="0"/>
                  <a:ext cx="3341688" cy="2498725"/>
                </a:xfrm>
                <a:custGeom>
                  <a:avLst/>
                  <a:gdLst/>
                  <a:ahLst/>
                  <a:cxnLst>
                    <a:cxn ang="0">
                      <a:pos x="451071" y="2036555"/>
                    </a:cxn>
                    <a:cxn ang="0">
                      <a:pos x="759304" y="2081645"/>
                    </a:cxn>
                    <a:cxn ang="0">
                      <a:pos x="1266759" y="2355941"/>
                    </a:cxn>
                    <a:cxn ang="0">
                      <a:pos x="1454706" y="2476180"/>
                    </a:cxn>
                    <a:cxn ang="0">
                      <a:pos x="1567473" y="2333396"/>
                    </a:cxn>
                    <a:cxn ang="0">
                      <a:pos x="2210250" y="1931345"/>
                    </a:cxn>
                    <a:cxn ang="0">
                      <a:pos x="2409474" y="1743471"/>
                    </a:cxn>
                    <a:cxn ang="0">
                      <a:pos x="2920688" y="1931345"/>
                    </a:cxn>
                    <a:cxn ang="0">
                      <a:pos x="3074804" y="2036555"/>
                    </a:cxn>
                    <a:cxn ang="0">
                      <a:pos x="3296581" y="1593172"/>
                    </a:cxn>
                    <a:cxn ang="0">
                      <a:pos x="2977072" y="1394026"/>
                    </a:cxn>
                    <a:cxn ang="0">
                      <a:pos x="2232804" y="604954"/>
                    </a:cxn>
                    <a:cxn ang="0">
                      <a:pos x="2183938" y="604954"/>
                    </a:cxn>
                    <a:cxn ang="0">
                      <a:pos x="1977197" y="439625"/>
                    </a:cxn>
                    <a:cxn ang="0">
                      <a:pos x="1762938" y="364476"/>
                    </a:cxn>
                    <a:cxn ang="0">
                      <a:pos x="1537402" y="296841"/>
                    </a:cxn>
                    <a:cxn ang="0">
                      <a:pos x="969804" y="142784"/>
                    </a:cxn>
                    <a:cxn ang="0">
                      <a:pos x="939732" y="142784"/>
                    </a:cxn>
                    <a:cxn ang="0">
                      <a:pos x="740509" y="82665"/>
                    </a:cxn>
                    <a:cxn ang="0">
                      <a:pos x="518732" y="108967"/>
                    </a:cxn>
                    <a:cxn ang="0">
                      <a:pos x="349580" y="142784"/>
                    </a:cxn>
                    <a:cxn ang="0">
                      <a:pos x="458589" y="702649"/>
                    </a:cxn>
                    <a:cxn ang="0">
                      <a:pos x="661572" y="646287"/>
                    </a:cxn>
                    <a:cxn ang="0">
                      <a:pos x="661572" y="766526"/>
                    </a:cxn>
                    <a:cxn ang="0">
                      <a:pos x="939732" y="867978"/>
                    </a:cxn>
                    <a:cxn ang="0">
                      <a:pos x="37589" y="1675837"/>
                    </a:cxn>
                    <a:cxn ang="0">
                      <a:pos x="154116" y="1882498"/>
                    </a:cxn>
                    <a:cxn ang="0">
                      <a:pos x="451071" y="2036555"/>
                    </a:cxn>
                  </a:cxnLst>
                  <a:pathLst>
                    <a:path w="889" h="665">
                      <a:moveTo>
                        <a:pt x="120" y="542"/>
                      </a:moveTo>
                      <a:cubicBezTo>
                        <a:pt x="136" y="542"/>
                        <a:pt x="184" y="532"/>
                        <a:pt x="202" y="554"/>
                      </a:cubicBezTo>
                      <a:cubicBezTo>
                        <a:pt x="221" y="576"/>
                        <a:pt x="308" y="589"/>
                        <a:pt x="337" y="627"/>
                      </a:cubicBezTo>
                      <a:cubicBezTo>
                        <a:pt x="366" y="665"/>
                        <a:pt x="387" y="659"/>
                        <a:pt x="387" y="659"/>
                      </a:cubicBezTo>
                      <a:cubicBezTo>
                        <a:pt x="387" y="659"/>
                        <a:pt x="406" y="619"/>
                        <a:pt x="417" y="621"/>
                      </a:cubicBezTo>
                      <a:cubicBezTo>
                        <a:pt x="428" y="622"/>
                        <a:pt x="559" y="521"/>
                        <a:pt x="588" y="514"/>
                      </a:cubicBezTo>
                      <a:cubicBezTo>
                        <a:pt x="618" y="507"/>
                        <a:pt x="634" y="464"/>
                        <a:pt x="641" y="464"/>
                      </a:cubicBezTo>
                      <a:cubicBezTo>
                        <a:pt x="649" y="464"/>
                        <a:pt x="759" y="514"/>
                        <a:pt x="777" y="514"/>
                      </a:cubicBezTo>
                      <a:cubicBezTo>
                        <a:pt x="777" y="514"/>
                        <a:pt x="809" y="543"/>
                        <a:pt x="818" y="542"/>
                      </a:cubicBezTo>
                      <a:cubicBezTo>
                        <a:pt x="827" y="540"/>
                        <a:pt x="889" y="470"/>
                        <a:pt x="877" y="424"/>
                      </a:cubicBezTo>
                      <a:cubicBezTo>
                        <a:pt x="877" y="424"/>
                        <a:pt x="799" y="389"/>
                        <a:pt x="792" y="371"/>
                      </a:cubicBezTo>
                      <a:cubicBezTo>
                        <a:pt x="785" y="352"/>
                        <a:pt x="610" y="163"/>
                        <a:pt x="594" y="161"/>
                      </a:cubicBezTo>
                      <a:cubicBezTo>
                        <a:pt x="581" y="161"/>
                        <a:pt x="581" y="161"/>
                        <a:pt x="581" y="161"/>
                      </a:cubicBezTo>
                      <a:cubicBezTo>
                        <a:pt x="581" y="161"/>
                        <a:pt x="539" y="125"/>
                        <a:pt x="526" y="117"/>
                      </a:cubicBezTo>
                      <a:cubicBezTo>
                        <a:pt x="526" y="117"/>
                        <a:pt x="493" y="97"/>
                        <a:pt x="469" y="97"/>
                      </a:cubicBezTo>
                      <a:cubicBezTo>
                        <a:pt x="469" y="97"/>
                        <a:pt x="428" y="84"/>
                        <a:pt x="409" y="79"/>
                      </a:cubicBezTo>
                      <a:cubicBezTo>
                        <a:pt x="409" y="79"/>
                        <a:pt x="299" y="29"/>
                        <a:pt x="258" y="38"/>
                      </a:cubicBezTo>
                      <a:cubicBezTo>
                        <a:pt x="252" y="40"/>
                        <a:pt x="250" y="38"/>
                        <a:pt x="250" y="38"/>
                      </a:cubicBezTo>
                      <a:cubicBezTo>
                        <a:pt x="250" y="38"/>
                        <a:pt x="219" y="9"/>
                        <a:pt x="197" y="22"/>
                      </a:cubicBezTo>
                      <a:cubicBezTo>
                        <a:pt x="197" y="22"/>
                        <a:pt x="177" y="0"/>
                        <a:pt x="138" y="29"/>
                      </a:cubicBezTo>
                      <a:cubicBezTo>
                        <a:pt x="93" y="38"/>
                        <a:pt x="93" y="38"/>
                        <a:pt x="93" y="38"/>
                      </a:cubicBezTo>
                      <a:cubicBezTo>
                        <a:pt x="93" y="38"/>
                        <a:pt x="63" y="90"/>
                        <a:pt x="122" y="187"/>
                      </a:cubicBezTo>
                      <a:cubicBezTo>
                        <a:pt x="176" y="172"/>
                        <a:pt x="176" y="172"/>
                        <a:pt x="176" y="172"/>
                      </a:cubicBezTo>
                      <a:cubicBezTo>
                        <a:pt x="176" y="172"/>
                        <a:pt x="169" y="200"/>
                        <a:pt x="176" y="204"/>
                      </a:cubicBezTo>
                      <a:cubicBezTo>
                        <a:pt x="182" y="207"/>
                        <a:pt x="250" y="220"/>
                        <a:pt x="250" y="231"/>
                      </a:cubicBezTo>
                      <a:cubicBezTo>
                        <a:pt x="250" y="242"/>
                        <a:pt x="24" y="398"/>
                        <a:pt x="10" y="446"/>
                      </a:cubicBezTo>
                      <a:cubicBezTo>
                        <a:pt x="10" y="446"/>
                        <a:pt x="0" y="496"/>
                        <a:pt x="41" y="501"/>
                      </a:cubicBezTo>
                      <a:cubicBezTo>
                        <a:pt x="81" y="507"/>
                        <a:pt x="120" y="542"/>
                        <a:pt x="120" y="542"/>
                      </a:cubicBezTo>
                      <a:close/>
                    </a:path>
                  </a:pathLst>
                </a:custGeom>
                <a:solidFill>
                  <a:srgbClr val="EFEFEF">
                    <a:alpha val="100000"/>
                  </a:srgbClr>
                </a:solidFill>
                <a:ln w="9525">
                  <a:noFill/>
                </a:ln>
              </p:spPr>
              <p:txBody>
                <a:bodyPr/>
                <a:p>
                  <a:endParaRPr lang="zh-CN" altLang="en-US"/>
                </a:p>
              </p:txBody>
            </p:sp>
            <p:sp>
              <p:nvSpPr>
                <p:cNvPr id="30755" name="Freeform 130"/>
                <p:cNvSpPr/>
                <p:nvPr/>
              </p:nvSpPr>
              <p:spPr>
                <a:xfrm>
                  <a:off x="3479800" y="131762"/>
                  <a:ext cx="992188" cy="1292225"/>
                </a:xfrm>
                <a:custGeom>
                  <a:avLst/>
                  <a:gdLst/>
                  <a:ahLst/>
                  <a:cxnLst>
                    <a:cxn ang="0">
                      <a:pos x="0" y="462046"/>
                    </a:cxn>
                    <a:cxn ang="0">
                      <a:pos x="124024" y="1130697"/>
                    </a:cxn>
                    <a:cxn ang="0">
                      <a:pos x="274355" y="1130697"/>
                    </a:cxn>
                    <a:cxn ang="0">
                      <a:pos x="563743" y="1239634"/>
                    </a:cxn>
                    <a:cxn ang="0">
                      <a:pos x="627634" y="1164505"/>
                    </a:cxn>
                    <a:cxn ang="0">
                      <a:pos x="691525" y="1130697"/>
                    </a:cxn>
                    <a:cxn ang="0">
                      <a:pos x="642667" y="1059324"/>
                    </a:cxn>
                    <a:cxn ang="0">
                      <a:pos x="725350" y="1048055"/>
                    </a:cxn>
                    <a:cxn ang="0">
                      <a:pos x="841856" y="1025516"/>
                    </a:cxn>
                    <a:cxn ang="0">
                      <a:pos x="841856" y="777589"/>
                    </a:cxn>
                    <a:cxn ang="0">
                      <a:pos x="939572" y="687434"/>
                    </a:cxn>
                    <a:cxn ang="0">
                      <a:pos x="860648" y="341839"/>
                    </a:cxn>
                    <a:cxn ang="0">
                      <a:pos x="199189" y="210362"/>
                    </a:cxn>
                    <a:cxn ang="0">
                      <a:pos x="90199" y="447020"/>
                    </a:cxn>
                    <a:cxn ang="0">
                      <a:pos x="0" y="462046"/>
                    </a:cxn>
                  </a:cxnLst>
                  <a:pathLst>
                    <a:path w="264" h="344">
                      <a:moveTo>
                        <a:pt x="0" y="123"/>
                      </a:moveTo>
                      <a:cubicBezTo>
                        <a:pt x="0" y="123"/>
                        <a:pt x="9" y="273"/>
                        <a:pt x="33" y="301"/>
                      </a:cubicBezTo>
                      <a:cubicBezTo>
                        <a:pt x="33" y="301"/>
                        <a:pt x="59" y="299"/>
                        <a:pt x="73" y="301"/>
                      </a:cubicBezTo>
                      <a:cubicBezTo>
                        <a:pt x="88" y="305"/>
                        <a:pt x="119" y="344"/>
                        <a:pt x="150" y="330"/>
                      </a:cubicBezTo>
                      <a:cubicBezTo>
                        <a:pt x="167" y="310"/>
                        <a:pt x="167" y="310"/>
                        <a:pt x="167" y="310"/>
                      </a:cubicBezTo>
                      <a:cubicBezTo>
                        <a:pt x="184" y="301"/>
                        <a:pt x="184" y="301"/>
                        <a:pt x="184" y="301"/>
                      </a:cubicBezTo>
                      <a:cubicBezTo>
                        <a:pt x="171" y="282"/>
                        <a:pt x="171" y="282"/>
                        <a:pt x="171" y="282"/>
                      </a:cubicBezTo>
                      <a:cubicBezTo>
                        <a:pt x="171" y="282"/>
                        <a:pt x="188" y="286"/>
                        <a:pt x="193" y="279"/>
                      </a:cubicBezTo>
                      <a:cubicBezTo>
                        <a:pt x="200" y="268"/>
                        <a:pt x="220" y="279"/>
                        <a:pt x="224" y="273"/>
                      </a:cubicBezTo>
                      <a:cubicBezTo>
                        <a:pt x="228" y="268"/>
                        <a:pt x="224" y="220"/>
                        <a:pt x="224" y="207"/>
                      </a:cubicBezTo>
                      <a:cubicBezTo>
                        <a:pt x="224" y="194"/>
                        <a:pt x="250" y="183"/>
                        <a:pt x="250" y="183"/>
                      </a:cubicBezTo>
                      <a:cubicBezTo>
                        <a:pt x="250" y="183"/>
                        <a:pt x="264" y="137"/>
                        <a:pt x="229" y="91"/>
                      </a:cubicBezTo>
                      <a:cubicBezTo>
                        <a:pt x="195" y="46"/>
                        <a:pt x="116" y="0"/>
                        <a:pt x="53" y="56"/>
                      </a:cubicBezTo>
                      <a:cubicBezTo>
                        <a:pt x="53" y="56"/>
                        <a:pt x="22" y="66"/>
                        <a:pt x="24" y="119"/>
                      </a:cubicBezTo>
                      <a:lnTo>
                        <a:pt x="0" y="123"/>
                      </a:lnTo>
                      <a:close/>
                    </a:path>
                  </a:pathLst>
                </a:custGeom>
                <a:solidFill>
                  <a:srgbClr val="EEAC8E">
                    <a:alpha val="100000"/>
                  </a:srgbClr>
                </a:solidFill>
                <a:ln w="9525">
                  <a:noFill/>
                </a:ln>
              </p:spPr>
              <p:txBody>
                <a:bodyPr/>
                <a:p>
                  <a:endParaRPr lang="zh-CN" altLang="en-US"/>
                </a:p>
              </p:txBody>
            </p:sp>
            <p:sp>
              <p:nvSpPr>
                <p:cNvPr id="30756" name="Freeform 131"/>
                <p:cNvSpPr/>
                <p:nvPr/>
              </p:nvSpPr>
              <p:spPr>
                <a:xfrm>
                  <a:off x="1119188" y="3768725"/>
                  <a:ext cx="646113" cy="1089025"/>
                </a:xfrm>
                <a:custGeom>
                  <a:avLst/>
                  <a:gdLst/>
                  <a:ahLst/>
                  <a:cxnLst>
                    <a:cxn ang="0">
                      <a:pos x="0" y="33797"/>
                    </a:cxn>
                    <a:cxn ang="0">
                      <a:pos x="63860" y="439365"/>
                    </a:cxn>
                    <a:cxn ang="0">
                      <a:pos x="101425" y="439365"/>
                    </a:cxn>
                    <a:cxn ang="0">
                      <a:pos x="462046" y="1089025"/>
                    </a:cxn>
                    <a:cxn ang="0">
                      <a:pos x="537175" y="1006409"/>
                    </a:cxn>
                    <a:cxn ang="0">
                      <a:pos x="439507" y="668436"/>
                    </a:cxn>
                    <a:cxn ang="0">
                      <a:pos x="619818" y="371771"/>
                    </a:cxn>
                    <a:cxn ang="0">
                      <a:pos x="266709" y="33797"/>
                    </a:cxn>
                    <a:cxn ang="0">
                      <a:pos x="0" y="33797"/>
                    </a:cxn>
                  </a:cxnLst>
                  <a:pathLst>
                    <a:path w="172" h="290">
                      <a:moveTo>
                        <a:pt x="0" y="9"/>
                      </a:moveTo>
                      <a:cubicBezTo>
                        <a:pt x="0" y="9"/>
                        <a:pt x="3" y="82"/>
                        <a:pt x="17" y="117"/>
                      </a:cubicBezTo>
                      <a:cubicBezTo>
                        <a:pt x="27" y="117"/>
                        <a:pt x="27" y="117"/>
                        <a:pt x="27" y="117"/>
                      </a:cubicBezTo>
                      <a:cubicBezTo>
                        <a:pt x="27" y="117"/>
                        <a:pt x="33" y="231"/>
                        <a:pt x="123" y="290"/>
                      </a:cubicBezTo>
                      <a:cubicBezTo>
                        <a:pt x="123" y="290"/>
                        <a:pt x="143" y="283"/>
                        <a:pt x="143" y="268"/>
                      </a:cubicBezTo>
                      <a:cubicBezTo>
                        <a:pt x="143" y="253"/>
                        <a:pt x="113" y="191"/>
                        <a:pt x="117" y="178"/>
                      </a:cubicBezTo>
                      <a:cubicBezTo>
                        <a:pt x="121" y="165"/>
                        <a:pt x="172" y="120"/>
                        <a:pt x="165" y="99"/>
                      </a:cubicBezTo>
                      <a:cubicBezTo>
                        <a:pt x="158" y="78"/>
                        <a:pt x="71" y="9"/>
                        <a:pt x="71" y="9"/>
                      </a:cubicBezTo>
                      <a:cubicBezTo>
                        <a:pt x="71" y="9"/>
                        <a:pt x="42" y="0"/>
                        <a:pt x="0" y="9"/>
                      </a:cubicBezTo>
                      <a:close/>
                    </a:path>
                  </a:pathLst>
                </a:custGeom>
                <a:solidFill>
                  <a:srgbClr val="000000">
                    <a:alpha val="100000"/>
                  </a:srgbClr>
                </a:solidFill>
                <a:ln w="9525">
                  <a:noFill/>
                </a:ln>
              </p:spPr>
              <p:txBody>
                <a:bodyPr/>
                <a:p>
                  <a:endParaRPr lang="zh-CN" altLang="en-US"/>
                </a:p>
              </p:txBody>
            </p:sp>
            <p:sp>
              <p:nvSpPr>
                <p:cNvPr id="30757" name="Freeform 132"/>
                <p:cNvSpPr/>
                <p:nvPr/>
              </p:nvSpPr>
              <p:spPr>
                <a:xfrm>
                  <a:off x="3517900" y="473075"/>
                  <a:ext cx="811213" cy="879475"/>
                </a:xfrm>
                <a:custGeom>
                  <a:avLst/>
                  <a:gdLst/>
                  <a:ahLst/>
                  <a:cxnLst>
                    <a:cxn ang="0">
                      <a:pos x="706056" y="390878"/>
                    </a:cxn>
                    <a:cxn ang="0">
                      <a:pos x="792435" y="236782"/>
                    </a:cxn>
                    <a:cxn ang="0">
                      <a:pos x="657233" y="26309"/>
                    </a:cxn>
                    <a:cxn ang="0">
                      <a:pos x="476963" y="293158"/>
                    </a:cxn>
                    <a:cxn ang="0">
                      <a:pos x="338005" y="202956"/>
                    </a:cxn>
                    <a:cxn ang="0">
                      <a:pos x="360539" y="451013"/>
                    </a:cxn>
                    <a:cxn ang="0">
                      <a:pos x="274160" y="439738"/>
                    </a:cxn>
                    <a:cxn ang="0">
                      <a:pos x="232848" y="560008"/>
                    </a:cxn>
                    <a:cxn ang="0">
                      <a:pos x="0" y="492356"/>
                    </a:cxn>
                    <a:cxn ang="0">
                      <a:pos x="3756" y="503631"/>
                    </a:cxn>
                    <a:cxn ang="0">
                      <a:pos x="191536" y="642693"/>
                    </a:cxn>
                    <a:cxn ang="0">
                      <a:pos x="491986" y="853166"/>
                    </a:cxn>
                    <a:cxn ang="0">
                      <a:pos x="525786" y="710345"/>
                    </a:cxn>
                    <a:cxn ang="0">
                      <a:pos x="567098" y="676519"/>
                    </a:cxn>
                    <a:cxn ang="0">
                      <a:pos x="694789" y="593834"/>
                    </a:cxn>
                    <a:cxn ang="0">
                      <a:pos x="807457" y="672761"/>
                    </a:cxn>
                    <a:cxn ang="0">
                      <a:pos x="803702" y="488597"/>
                    </a:cxn>
                    <a:cxn ang="0">
                      <a:pos x="803702" y="488597"/>
                    </a:cxn>
                    <a:cxn ang="0">
                      <a:pos x="706056" y="390878"/>
                    </a:cxn>
                  </a:cxnLst>
                  <a:pathLst>
                    <a:path w="216" h="234">
                      <a:moveTo>
                        <a:pt x="188" y="104"/>
                      </a:moveTo>
                      <a:cubicBezTo>
                        <a:pt x="192" y="95"/>
                        <a:pt x="211" y="63"/>
                        <a:pt x="211" y="63"/>
                      </a:cubicBezTo>
                      <a:cubicBezTo>
                        <a:pt x="211" y="63"/>
                        <a:pt x="201" y="15"/>
                        <a:pt x="175" y="7"/>
                      </a:cubicBezTo>
                      <a:cubicBezTo>
                        <a:pt x="149" y="0"/>
                        <a:pt x="127" y="78"/>
                        <a:pt x="127" y="78"/>
                      </a:cubicBezTo>
                      <a:cubicBezTo>
                        <a:pt x="127" y="78"/>
                        <a:pt x="112" y="43"/>
                        <a:pt x="90" y="54"/>
                      </a:cubicBezTo>
                      <a:cubicBezTo>
                        <a:pt x="90" y="54"/>
                        <a:pt x="51" y="92"/>
                        <a:pt x="96" y="120"/>
                      </a:cubicBezTo>
                      <a:cubicBezTo>
                        <a:pt x="96" y="120"/>
                        <a:pt x="84" y="123"/>
                        <a:pt x="73" y="117"/>
                      </a:cubicBezTo>
                      <a:cubicBezTo>
                        <a:pt x="62" y="149"/>
                        <a:pt x="62" y="149"/>
                        <a:pt x="62" y="149"/>
                      </a:cubicBezTo>
                      <a:cubicBezTo>
                        <a:pt x="62" y="149"/>
                        <a:pt x="27" y="144"/>
                        <a:pt x="0" y="131"/>
                      </a:cubicBezTo>
                      <a:cubicBezTo>
                        <a:pt x="0" y="132"/>
                        <a:pt x="1" y="133"/>
                        <a:pt x="1" y="134"/>
                      </a:cubicBezTo>
                      <a:cubicBezTo>
                        <a:pt x="15" y="146"/>
                        <a:pt x="33" y="161"/>
                        <a:pt x="51" y="171"/>
                      </a:cubicBezTo>
                      <a:cubicBezTo>
                        <a:pt x="86" y="191"/>
                        <a:pt x="105" y="234"/>
                        <a:pt x="131" y="227"/>
                      </a:cubicBezTo>
                      <a:cubicBezTo>
                        <a:pt x="140" y="189"/>
                        <a:pt x="140" y="189"/>
                        <a:pt x="140" y="189"/>
                      </a:cubicBezTo>
                      <a:cubicBezTo>
                        <a:pt x="151" y="180"/>
                        <a:pt x="151" y="180"/>
                        <a:pt x="151" y="180"/>
                      </a:cubicBezTo>
                      <a:cubicBezTo>
                        <a:pt x="151" y="180"/>
                        <a:pt x="179" y="167"/>
                        <a:pt x="185" y="158"/>
                      </a:cubicBezTo>
                      <a:cubicBezTo>
                        <a:pt x="185" y="158"/>
                        <a:pt x="202" y="168"/>
                        <a:pt x="215" y="179"/>
                      </a:cubicBezTo>
                      <a:cubicBezTo>
                        <a:pt x="216" y="170"/>
                        <a:pt x="215" y="146"/>
                        <a:pt x="214" y="130"/>
                      </a:cubicBezTo>
                      <a:cubicBezTo>
                        <a:pt x="214" y="130"/>
                        <a:pt x="214" y="130"/>
                        <a:pt x="214" y="130"/>
                      </a:cubicBezTo>
                      <a:cubicBezTo>
                        <a:pt x="214" y="130"/>
                        <a:pt x="185" y="113"/>
                        <a:pt x="188" y="104"/>
                      </a:cubicBezTo>
                      <a:close/>
                    </a:path>
                  </a:pathLst>
                </a:custGeom>
                <a:solidFill>
                  <a:srgbClr val="F8C293">
                    <a:alpha val="100000"/>
                  </a:srgbClr>
                </a:solidFill>
                <a:ln w="9525">
                  <a:noFill/>
                </a:ln>
              </p:spPr>
              <p:txBody>
                <a:bodyPr/>
                <a:p>
                  <a:endParaRPr lang="zh-CN" altLang="en-US"/>
                </a:p>
              </p:txBody>
            </p:sp>
            <p:sp>
              <p:nvSpPr>
                <p:cNvPr id="30758" name="Freeform 133"/>
                <p:cNvSpPr/>
                <p:nvPr/>
              </p:nvSpPr>
              <p:spPr>
                <a:xfrm>
                  <a:off x="1366838" y="3224212"/>
                  <a:ext cx="1557338" cy="1006475"/>
                </a:xfrm>
                <a:custGeom>
                  <a:avLst/>
                  <a:gdLst/>
                  <a:ahLst/>
                  <a:cxnLst>
                    <a:cxn ang="0">
                      <a:pos x="447641" y="379306"/>
                    </a:cxn>
                    <a:cxn ang="0">
                      <a:pos x="421309" y="379306"/>
                    </a:cxn>
                    <a:cxn ang="0">
                      <a:pos x="184323" y="431883"/>
                    </a:cxn>
                    <a:cxn ang="0">
                      <a:pos x="0" y="563326"/>
                    </a:cxn>
                    <a:cxn ang="0">
                      <a:pos x="564253" y="908832"/>
                    </a:cxn>
                    <a:cxn ang="0">
                      <a:pos x="737290" y="758612"/>
                    </a:cxn>
                    <a:cxn ang="0">
                      <a:pos x="252033" y="563326"/>
                    </a:cxn>
                    <a:cxn ang="0">
                      <a:pos x="628202" y="634680"/>
                    </a:cxn>
                    <a:cxn ang="0">
                      <a:pos x="376169" y="518260"/>
                    </a:cxn>
                    <a:cxn ang="0">
                      <a:pos x="376169" y="465682"/>
                    </a:cxn>
                    <a:cxn ang="0">
                      <a:pos x="1004370" y="195286"/>
                    </a:cxn>
                    <a:cxn ang="0">
                      <a:pos x="1557338" y="41311"/>
                    </a:cxn>
                    <a:cxn ang="0">
                      <a:pos x="902805" y="0"/>
                    </a:cxn>
                    <a:cxn ang="0">
                      <a:pos x="447641" y="379306"/>
                    </a:cxn>
                  </a:cxnLst>
                  <a:pathLst>
                    <a:path w="414" h="268">
                      <a:moveTo>
                        <a:pt x="119" y="101"/>
                      </a:moveTo>
                      <a:cubicBezTo>
                        <a:pt x="84" y="117"/>
                        <a:pt x="112" y="101"/>
                        <a:pt x="112" y="101"/>
                      </a:cubicBezTo>
                      <a:cubicBezTo>
                        <a:pt x="112" y="101"/>
                        <a:pt x="66" y="104"/>
                        <a:pt x="49" y="115"/>
                      </a:cubicBezTo>
                      <a:cubicBezTo>
                        <a:pt x="33" y="126"/>
                        <a:pt x="0" y="150"/>
                        <a:pt x="0" y="150"/>
                      </a:cubicBezTo>
                      <a:cubicBezTo>
                        <a:pt x="0" y="150"/>
                        <a:pt x="25" y="268"/>
                        <a:pt x="150" y="242"/>
                      </a:cubicBezTo>
                      <a:cubicBezTo>
                        <a:pt x="150" y="242"/>
                        <a:pt x="175" y="219"/>
                        <a:pt x="196" y="202"/>
                      </a:cubicBezTo>
                      <a:cubicBezTo>
                        <a:pt x="142" y="197"/>
                        <a:pt x="75" y="185"/>
                        <a:pt x="67" y="150"/>
                      </a:cubicBezTo>
                      <a:cubicBezTo>
                        <a:pt x="67" y="150"/>
                        <a:pt x="130" y="182"/>
                        <a:pt x="167" y="169"/>
                      </a:cubicBezTo>
                      <a:cubicBezTo>
                        <a:pt x="167" y="169"/>
                        <a:pt x="100" y="150"/>
                        <a:pt x="100" y="138"/>
                      </a:cubicBezTo>
                      <a:cubicBezTo>
                        <a:pt x="100" y="124"/>
                        <a:pt x="100" y="124"/>
                        <a:pt x="100" y="124"/>
                      </a:cubicBezTo>
                      <a:cubicBezTo>
                        <a:pt x="100" y="124"/>
                        <a:pt x="202" y="54"/>
                        <a:pt x="267" y="52"/>
                      </a:cubicBezTo>
                      <a:cubicBezTo>
                        <a:pt x="332" y="50"/>
                        <a:pt x="414" y="11"/>
                        <a:pt x="414" y="11"/>
                      </a:cubicBezTo>
                      <a:cubicBezTo>
                        <a:pt x="414" y="11"/>
                        <a:pt x="298" y="9"/>
                        <a:pt x="240" y="0"/>
                      </a:cubicBezTo>
                      <a:cubicBezTo>
                        <a:pt x="235" y="5"/>
                        <a:pt x="153" y="85"/>
                        <a:pt x="119" y="101"/>
                      </a:cubicBezTo>
                      <a:close/>
                    </a:path>
                  </a:pathLst>
                </a:custGeom>
                <a:solidFill>
                  <a:srgbClr val="4C4948">
                    <a:alpha val="100000"/>
                  </a:srgbClr>
                </a:solidFill>
                <a:ln w="9525">
                  <a:noFill/>
                </a:ln>
              </p:spPr>
              <p:txBody>
                <a:bodyPr/>
                <a:p>
                  <a:endParaRPr lang="zh-CN" altLang="en-US"/>
                </a:p>
              </p:txBody>
            </p:sp>
            <p:sp>
              <p:nvSpPr>
                <p:cNvPr id="30759" name="Freeform 134"/>
                <p:cNvSpPr/>
                <p:nvPr/>
              </p:nvSpPr>
              <p:spPr>
                <a:xfrm>
                  <a:off x="882650" y="1979612"/>
                  <a:ext cx="1868488" cy="1201738"/>
                </a:xfrm>
                <a:custGeom>
                  <a:avLst/>
                  <a:gdLst/>
                  <a:ahLst/>
                  <a:cxnLst>
                    <a:cxn ang="0">
                      <a:pos x="477461" y="946369"/>
                    </a:cxn>
                    <a:cxn ang="0">
                      <a:pos x="1233127" y="1152917"/>
                    </a:cxn>
                    <a:cxn ang="0">
                      <a:pos x="1349672" y="1201738"/>
                    </a:cxn>
                    <a:cxn ang="0">
                      <a:pos x="1868488" y="1111608"/>
                    </a:cxn>
                    <a:cxn ang="0">
                      <a:pos x="1300798" y="743575"/>
                    </a:cxn>
                    <a:cxn ang="0">
                      <a:pos x="710552" y="938858"/>
                    </a:cxn>
                    <a:cxn ang="0">
                      <a:pos x="1285760" y="623402"/>
                    </a:cxn>
                    <a:cxn ang="0">
                      <a:pos x="1233127" y="623402"/>
                    </a:cxn>
                    <a:cxn ang="0">
                      <a:pos x="575209" y="645934"/>
                    </a:cxn>
                    <a:cxn ang="0">
                      <a:pos x="917326" y="450652"/>
                    </a:cxn>
                    <a:cxn ang="0">
                      <a:pos x="1022593" y="262880"/>
                    </a:cxn>
                    <a:cxn ang="0">
                      <a:pos x="289484" y="304190"/>
                    </a:cxn>
                    <a:cxn ang="0">
                      <a:pos x="657918" y="157728"/>
                    </a:cxn>
                    <a:cxn ang="0">
                      <a:pos x="236851" y="225326"/>
                    </a:cxn>
                    <a:cxn ang="0">
                      <a:pos x="458663" y="60087"/>
                    </a:cxn>
                    <a:cxn ang="0">
                      <a:pos x="131584" y="0"/>
                    </a:cxn>
                    <a:cxn ang="0">
                      <a:pos x="477461" y="946369"/>
                    </a:cxn>
                  </a:cxnLst>
                  <a:pathLst>
                    <a:path w="497" h="320">
                      <a:moveTo>
                        <a:pt x="127" y="252"/>
                      </a:moveTo>
                      <a:cubicBezTo>
                        <a:pt x="127" y="252"/>
                        <a:pt x="256" y="318"/>
                        <a:pt x="328" y="307"/>
                      </a:cubicBezTo>
                      <a:cubicBezTo>
                        <a:pt x="328" y="307"/>
                        <a:pt x="347" y="312"/>
                        <a:pt x="359" y="320"/>
                      </a:cubicBezTo>
                      <a:cubicBezTo>
                        <a:pt x="394" y="313"/>
                        <a:pt x="471" y="297"/>
                        <a:pt x="497" y="296"/>
                      </a:cubicBezTo>
                      <a:cubicBezTo>
                        <a:pt x="497" y="296"/>
                        <a:pt x="398" y="205"/>
                        <a:pt x="346" y="198"/>
                      </a:cubicBezTo>
                      <a:cubicBezTo>
                        <a:pt x="294" y="190"/>
                        <a:pt x="189" y="250"/>
                        <a:pt x="189" y="250"/>
                      </a:cubicBezTo>
                      <a:cubicBezTo>
                        <a:pt x="189" y="250"/>
                        <a:pt x="270" y="174"/>
                        <a:pt x="342" y="166"/>
                      </a:cubicBezTo>
                      <a:cubicBezTo>
                        <a:pt x="415" y="159"/>
                        <a:pt x="328" y="166"/>
                        <a:pt x="328" y="166"/>
                      </a:cubicBezTo>
                      <a:cubicBezTo>
                        <a:pt x="328" y="166"/>
                        <a:pt x="216" y="146"/>
                        <a:pt x="153" y="172"/>
                      </a:cubicBezTo>
                      <a:cubicBezTo>
                        <a:pt x="153" y="172"/>
                        <a:pt x="218" y="140"/>
                        <a:pt x="244" y="120"/>
                      </a:cubicBezTo>
                      <a:cubicBezTo>
                        <a:pt x="270" y="99"/>
                        <a:pt x="272" y="70"/>
                        <a:pt x="272" y="70"/>
                      </a:cubicBezTo>
                      <a:cubicBezTo>
                        <a:pt x="272" y="70"/>
                        <a:pt x="102" y="77"/>
                        <a:pt x="77" y="81"/>
                      </a:cubicBezTo>
                      <a:cubicBezTo>
                        <a:pt x="77" y="81"/>
                        <a:pt x="166" y="55"/>
                        <a:pt x="175" y="42"/>
                      </a:cubicBezTo>
                      <a:cubicBezTo>
                        <a:pt x="185" y="29"/>
                        <a:pt x="63" y="60"/>
                        <a:pt x="63" y="60"/>
                      </a:cubicBezTo>
                      <a:cubicBezTo>
                        <a:pt x="63" y="60"/>
                        <a:pt x="146" y="25"/>
                        <a:pt x="122" y="16"/>
                      </a:cubicBezTo>
                      <a:cubicBezTo>
                        <a:pt x="105" y="10"/>
                        <a:pt x="66" y="0"/>
                        <a:pt x="35" y="0"/>
                      </a:cubicBezTo>
                      <a:cubicBezTo>
                        <a:pt x="18" y="58"/>
                        <a:pt x="0" y="180"/>
                        <a:pt x="127" y="252"/>
                      </a:cubicBezTo>
                      <a:close/>
                    </a:path>
                  </a:pathLst>
                </a:custGeom>
                <a:solidFill>
                  <a:srgbClr val="4C4948">
                    <a:alpha val="100000"/>
                  </a:srgbClr>
                </a:solidFill>
                <a:ln w="9525">
                  <a:noFill/>
                </a:ln>
              </p:spPr>
              <p:txBody>
                <a:bodyPr/>
                <a:p>
                  <a:endParaRPr lang="zh-CN" altLang="en-US"/>
                </a:p>
              </p:txBody>
            </p:sp>
            <p:sp>
              <p:nvSpPr>
                <p:cNvPr id="30760" name="Freeform 135"/>
                <p:cNvSpPr/>
                <p:nvPr/>
              </p:nvSpPr>
              <p:spPr>
                <a:xfrm>
                  <a:off x="1503363" y="173037"/>
                  <a:ext cx="1116013" cy="984250"/>
                </a:xfrm>
                <a:custGeom>
                  <a:avLst/>
                  <a:gdLst/>
                  <a:ahLst/>
                  <a:cxnLst>
                    <a:cxn ang="0">
                      <a:pos x="465945" y="571015"/>
                    </a:cxn>
                    <a:cxn ang="0">
                      <a:pos x="744009" y="435775"/>
                    </a:cxn>
                    <a:cxn ang="0">
                      <a:pos x="394550" y="469585"/>
                    </a:cxn>
                    <a:cxn ang="0">
                      <a:pos x="432126" y="255454"/>
                    </a:cxn>
                    <a:cxn ang="0">
                      <a:pos x="356974" y="326831"/>
                    </a:cxn>
                    <a:cxn ang="0">
                      <a:pos x="150305" y="0"/>
                    </a:cxn>
                    <a:cxn ang="0">
                      <a:pos x="240488" y="375668"/>
                    </a:cxn>
                    <a:cxn ang="0">
                      <a:pos x="0" y="465828"/>
                    </a:cxn>
                    <a:cxn ang="0">
                      <a:pos x="37576" y="529692"/>
                    </a:cxn>
                    <a:cxn ang="0">
                      <a:pos x="240488" y="473342"/>
                    </a:cxn>
                    <a:cxn ang="0">
                      <a:pos x="240488" y="593555"/>
                    </a:cxn>
                    <a:cxn ang="0">
                      <a:pos x="518551" y="694986"/>
                    </a:cxn>
                    <a:cxn ang="0">
                      <a:pos x="417096" y="788903"/>
                    </a:cxn>
                    <a:cxn ang="0">
                      <a:pos x="548612" y="751336"/>
                    </a:cxn>
                    <a:cxn ang="0">
                      <a:pos x="1116013" y="984250"/>
                    </a:cxn>
                    <a:cxn ang="0">
                      <a:pos x="465945" y="571015"/>
                    </a:cxn>
                  </a:cxnLst>
                  <a:pathLst>
                    <a:path w="297" h="262">
                      <a:moveTo>
                        <a:pt x="124" y="152"/>
                      </a:moveTo>
                      <a:cubicBezTo>
                        <a:pt x="198" y="116"/>
                        <a:pt x="198" y="116"/>
                        <a:pt x="198" y="116"/>
                      </a:cubicBezTo>
                      <a:cubicBezTo>
                        <a:pt x="198" y="116"/>
                        <a:pt x="114" y="136"/>
                        <a:pt x="105" y="125"/>
                      </a:cubicBezTo>
                      <a:cubicBezTo>
                        <a:pt x="100" y="119"/>
                        <a:pt x="107" y="93"/>
                        <a:pt x="115" y="68"/>
                      </a:cubicBezTo>
                      <a:cubicBezTo>
                        <a:pt x="109" y="79"/>
                        <a:pt x="102" y="87"/>
                        <a:pt x="95" y="87"/>
                      </a:cubicBezTo>
                      <a:cubicBezTo>
                        <a:pt x="73" y="86"/>
                        <a:pt x="40" y="0"/>
                        <a:pt x="40" y="0"/>
                      </a:cubicBezTo>
                      <a:cubicBezTo>
                        <a:pt x="40" y="0"/>
                        <a:pt x="68" y="93"/>
                        <a:pt x="64" y="100"/>
                      </a:cubicBezTo>
                      <a:cubicBezTo>
                        <a:pt x="62" y="105"/>
                        <a:pt x="26" y="116"/>
                        <a:pt x="0" y="124"/>
                      </a:cubicBezTo>
                      <a:cubicBezTo>
                        <a:pt x="3" y="129"/>
                        <a:pt x="6" y="135"/>
                        <a:pt x="10" y="141"/>
                      </a:cubicBezTo>
                      <a:cubicBezTo>
                        <a:pt x="64" y="126"/>
                        <a:pt x="64" y="126"/>
                        <a:pt x="64" y="126"/>
                      </a:cubicBezTo>
                      <a:cubicBezTo>
                        <a:pt x="64" y="126"/>
                        <a:pt x="57" y="154"/>
                        <a:pt x="64" y="158"/>
                      </a:cubicBezTo>
                      <a:cubicBezTo>
                        <a:pt x="70" y="161"/>
                        <a:pt x="138" y="174"/>
                        <a:pt x="138" y="185"/>
                      </a:cubicBezTo>
                      <a:cubicBezTo>
                        <a:pt x="138" y="188"/>
                        <a:pt x="127" y="197"/>
                        <a:pt x="111" y="210"/>
                      </a:cubicBezTo>
                      <a:cubicBezTo>
                        <a:pt x="146" y="200"/>
                        <a:pt x="146" y="200"/>
                        <a:pt x="146" y="200"/>
                      </a:cubicBezTo>
                      <a:cubicBezTo>
                        <a:pt x="157" y="194"/>
                        <a:pt x="297" y="262"/>
                        <a:pt x="297" y="262"/>
                      </a:cubicBezTo>
                      <a:lnTo>
                        <a:pt x="124" y="152"/>
                      </a:lnTo>
                      <a:close/>
                    </a:path>
                  </a:pathLst>
                </a:custGeom>
                <a:solidFill>
                  <a:srgbClr val="D2DBE0">
                    <a:alpha val="100000"/>
                  </a:srgbClr>
                </a:solidFill>
                <a:ln w="9525">
                  <a:noFill/>
                </a:ln>
              </p:spPr>
              <p:txBody>
                <a:bodyPr/>
                <a:p>
                  <a:endParaRPr lang="zh-CN" altLang="en-US"/>
                </a:p>
              </p:txBody>
            </p:sp>
            <p:sp>
              <p:nvSpPr>
                <p:cNvPr id="30761" name="Freeform 136"/>
                <p:cNvSpPr/>
                <p:nvPr/>
              </p:nvSpPr>
              <p:spPr>
                <a:xfrm>
                  <a:off x="1935163" y="244475"/>
                  <a:ext cx="60325" cy="184150"/>
                </a:xfrm>
                <a:custGeom>
                  <a:avLst/>
                  <a:gdLst/>
                  <a:ahLst/>
                  <a:cxnLst>
                    <a:cxn ang="0">
                      <a:pos x="0" y="184150"/>
                    </a:cxn>
                    <a:cxn ang="0">
                      <a:pos x="60325" y="0"/>
                    </a:cxn>
                    <a:cxn ang="0">
                      <a:pos x="0" y="184150"/>
                    </a:cxn>
                  </a:cxnLst>
                  <a:pathLst>
                    <a:path w="16" h="49">
                      <a:moveTo>
                        <a:pt x="0" y="49"/>
                      </a:moveTo>
                      <a:cubicBezTo>
                        <a:pt x="10" y="29"/>
                        <a:pt x="16" y="0"/>
                        <a:pt x="16" y="0"/>
                      </a:cubicBezTo>
                      <a:cubicBezTo>
                        <a:pt x="16" y="0"/>
                        <a:pt x="7" y="24"/>
                        <a:pt x="0" y="49"/>
                      </a:cubicBezTo>
                      <a:close/>
                    </a:path>
                  </a:pathLst>
                </a:custGeom>
                <a:solidFill>
                  <a:srgbClr val="D2DBE0">
                    <a:alpha val="100000"/>
                  </a:srgbClr>
                </a:solidFill>
                <a:ln w="9525">
                  <a:noFill/>
                </a:ln>
              </p:spPr>
              <p:txBody>
                <a:bodyPr/>
                <a:p>
                  <a:endParaRPr lang="zh-CN" altLang="en-US"/>
                </a:p>
              </p:txBody>
            </p:sp>
            <p:sp>
              <p:nvSpPr>
                <p:cNvPr id="30762" name="Freeform 137"/>
                <p:cNvSpPr/>
                <p:nvPr/>
              </p:nvSpPr>
              <p:spPr>
                <a:xfrm>
                  <a:off x="2108200" y="280987"/>
                  <a:ext cx="2066925" cy="2217738"/>
                </a:xfrm>
                <a:custGeom>
                  <a:avLst/>
                  <a:gdLst/>
                  <a:ahLst/>
                  <a:cxnLst>
                    <a:cxn ang="0">
                      <a:pos x="1755007" y="1439650"/>
                    </a:cxn>
                    <a:cxn ang="0">
                      <a:pos x="1649782" y="1319366"/>
                    </a:cxn>
                    <a:cxn ang="0">
                      <a:pos x="1755007" y="1153976"/>
                    </a:cxn>
                    <a:cxn ang="0">
                      <a:pos x="1446848" y="1236671"/>
                    </a:cxn>
                    <a:cxn ang="0">
                      <a:pos x="1473154" y="1221635"/>
                    </a:cxn>
                    <a:cxn ang="0">
                      <a:pos x="1495702" y="981067"/>
                    </a:cxn>
                    <a:cxn ang="0">
                      <a:pos x="1367929" y="796882"/>
                    </a:cxn>
                    <a:cxn ang="0">
                      <a:pos x="1247671" y="353335"/>
                    </a:cxn>
                    <a:cxn ang="0">
                      <a:pos x="1240155" y="345817"/>
                    </a:cxn>
                    <a:cxn ang="0">
                      <a:pos x="1210091" y="751776"/>
                    </a:cxn>
                    <a:cxn ang="0">
                      <a:pos x="1052253" y="601420"/>
                    </a:cxn>
                    <a:cxn ang="0">
                      <a:pos x="1183784" y="834471"/>
                    </a:cxn>
                    <a:cxn ang="0">
                      <a:pos x="1022188" y="981067"/>
                    </a:cxn>
                    <a:cxn ang="0">
                      <a:pos x="484788" y="3759"/>
                    </a:cxn>
                    <a:cxn ang="0">
                      <a:pos x="473514" y="0"/>
                    </a:cxn>
                    <a:cxn ang="0">
                      <a:pos x="973334" y="1014897"/>
                    </a:cxn>
                    <a:cxn ang="0">
                      <a:pos x="1157478" y="1014897"/>
                    </a:cxn>
                    <a:cxn ang="0">
                      <a:pos x="1277735" y="1195323"/>
                    </a:cxn>
                    <a:cxn ang="0">
                      <a:pos x="717787" y="1661424"/>
                    </a:cxn>
                    <a:cxn ang="0">
                      <a:pos x="319434" y="1864403"/>
                    </a:cxn>
                    <a:cxn ang="0">
                      <a:pos x="229241" y="1044968"/>
                    </a:cxn>
                    <a:cxn ang="0">
                      <a:pos x="139048" y="1759155"/>
                    </a:cxn>
                    <a:cxn ang="0">
                      <a:pos x="146564" y="1195323"/>
                    </a:cxn>
                    <a:cxn ang="0">
                      <a:pos x="18790" y="1935822"/>
                    </a:cxn>
                    <a:cxn ang="0">
                      <a:pos x="240515" y="2074901"/>
                    </a:cxn>
                    <a:cxn ang="0">
                      <a:pos x="428417" y="2195185"/>
                    </a:cxn>
                    <a:cxn ang="0">
                      <a:pos x="541159" y="2052347"/>
                    </a:cxn>
                    <a:cxn ang="0">
                      <a:pos x="1183784" y="1650147"/>
                    </a:cxn>
                    <a:cxn ang="0">
                      <a:pos x="1382961" y="1462204"/>
                    </a:cxn>
                    <a:cxn ang="0">
                      <a:pos x="1894055" y="1650147"/>
                    </a:cxn>
                    <a:cxn ang="0">
                      <a:pos x="1897813" y="1653906"/>
                    </a:cxn>
                    <a:cxn ang="0">
                      <a:pos x="2066925" y="1503551"/>
                    </a:cxn>
                    <a:cxn ang="0">
                      <a:pos x="1755007" y="1439650"/>
                    </a:cxn>
                  </a:cxnLst>
                  <a:pathLst>
                    <a:path w="550" h="590">
                      <a:moveTo>
                        <a:pt x="467" y="383"/>
                      </a:moveTo>
                      <a:cubicBezTo>
                        <a:pt x="446" y="374"/>
                        <a:pt x="439" y="351"/>
                        <a:pt x="439" y="351"/>
                      </a:cubicBezTo>
                      <a:cubicBezTo>
                        <a:pt x="467" y="307"/>
                        <a:pt x="467" y="307"/>
                        <a:pt x="467" y="307"/>
                      </a:cubicBezTo>
                      <a:cubicBezTo>
                        <a:pt x="411" y="359"/>
                        <a:pt x="391" y="338"/>
                        <a:pt x="385" y="329"/>
                      </a:cubicBezTo>
                      <a:cubicBezTo>
                        <a:pt x="387" y="328"/>
                        <a:pt x="390" y="328"/>
                        <a:pt x="392" y="325"/>
                      </a:cubicBezTo>
                      <a:cubicBezTo>
                        <a:pt x="460" y="250"/>
                        <a:pt x="398" y="261"/>
                        <a:pt x="398" y="261"/>
                      </a:cubicBezTo>
                      <a:cubicBezTo>
                        <a:pt x="364" y="212"/>
                        <a:pt x="364" y="212"/>
                        <a:pt x="364" y="212"/>
                      </a:cubicBezTo>
                      <a:cubicBezTo>
                        <a:pt x="332" y="94"/>
                        <a:pt x="332" y="94"/>
                        <a:pt x="332" y="94"/>
                      </a:cubicBezTo>
                      <a:cubicBezTo>
                        <a:pt x="331" y="93"/>
                        <a:pt x="331" y="93"/>
                        <a:pt x="330" y="92"/>
                      </a:cubicBezTo>
                      <a:cubicBezTo>
                        <a:pt x="305" y="122"/>
                        <a:pt x="322" y="200"/>
                        <a:pt x="322" y="200"/>
                      </a:cubicBezTo>
                      <a:cubicBezTo>
                        <a:pt x="280" y="160"/>
                        <a:pt x="280" y="160"/>
                        <a:pt x="280" y="160"/>
                      </a:cubicBezTo>
                      <a:cubicBezTo>
                        <a:pt x="315" y="222"/>
                        <a:pt x="315" y="222"/>
                        <a:pt x="315" y="222"/>
                      </a:cubicBezTo>
                      <a:cubicBezTo>
                        <a:pt x="319" y="239"/>
                        <a:pt x="272" y="261"/>
                        <a:pt x="272" y="261"/>
                      </a:cubicBezTo>
                      <a:cubicBezTo>
                        <a:pt x="101" y="195"/>
                        <a:pt x="116" y="55"/>
                        <a:pt x="129" y="1"/>
                      </a:cubicBezTo>
                      <a:cubicBezTo>
                        <a:pt x="128" y="1"/>
                        <a:pt x="127" y="0"/>
                        <a:pt x="126" y="0"/>
                      </a:cubicBezTo>
                      <a:cubicBezTo>
                        <a:pt x="40" y="190"/>
                        <a:pt x="231" y="264"/>
                        <a:pt x="259" y="270"/>
                      </a:cubicBezTo>
                      <a:cubicBezTo>
                        <a:pt x="289" y="276"/>
                        <a:pt x="308" y="270"/>
                        <a:pt x="308" y="270"/>
                      </a:cubicBezTo>
                      <a:cubicBezTo>
                        <a:pt x="308" y="270"/>
                        <a:pt x="330" y="294"/>
                        <a:pt x="340" y="318"/>
                      </a:cubicBezTo>
                      <a:cubicBezTo>
                        <a:pt x="350" y="342"/>
                        <a:pt x="218" y="414"/>
                        <a:pt x="191" y="442"/>
                      </a:cubicBezTo>
                      <a:cubicBezTo>
                        <a:pt x="163" y="470"/>
                        <a:pt x="85" y="496"/>
                        <a:pt x="85" y="496"/>
                      </a:cubicBezTo>
                      <a:cubicBezTo>
                        <a:pt x="126" y="335"/>
                        <a:pt x="61" y="278"/>
                        <a:pt x="61" y="278"/>
                      </a:cubicBezTo>
                      <a:cubicBezTo>
                        <a:pt x="112" y="379"/>
                        <a:pt x="37" y="468"/>
                        <a:pt x="37" y="468"/>
                      </a:cubicBezTo>
                      <a:cubicBezTo>
                        <a:pt x="0" y="431"/>
                        <a:pt x="39" y="318"/>
                        <a:pt x="39" y="318"/>
                      </a:cubicBezTo>
                      <a:cubicBezTo>
                        <a:pt x="6" y="354"/>
                        <a:pt x="3" y="448"/>
                        <a:pt x="5" y="515"/>
                      </a:cubicBezTo>
                      <a:cubicBezTo>
                        <a:pt x="29" y="524"/>
                        <a:pt x="52" y="536"/>
                        <a:pt x="64" y="552"/>
                      </a:cubicBezTo>
                      <a:cubicBezTo>
                        <a:pt x="93" y="590"/>
                        <a:pt x="114" y="584"/>
                        <a:pt x="114" y="584"/>
                      </a:cubicBezTo>
                      <a:cubicBezTo>
                        <a:pt x="114" y="584"/>
                        <a:pt x="133" y="544"/>
                        <a:pt x="144" y="546"/>
                      </a:cubicBezTo>
                      <a:cubicBezTo>
                        <a:pt x="155" y="547"/>
                        <a:pt x="286" y="446"/>
                        <a:pt x="315" y="439"/>
                      </a:cubicBezTo>
                      <a:cubicBezTo>
                        <a:pt x="345" y="432"/>
                        <a:pt x="361" y="389"/>
                        <a:pt x="368" y="389"/>
                      </a:cubicBezTo>
                      <a:cubicBezTo>
                        <a:pt x="376" y="389"/>
                        <a:pt x="486" y="439"/>
                        <a:pt x="504" y="439"/>
                      </a:cubicBezTo>
                      <a:cubicBezTo>
                        <a:pt x="504" y="439"/>
                        <a:pt x="505" y="439"/>
                        <a:pt x="505" y="440"/>
                      </a:cubicBezTo>
                      <a:cubicBezTo>
                        <a:pt x="530" y="423"/>
                        <a:pt x="550" y="400"/>
                        <a:pt x="550" y="400"/>
                      </a:cubicBezTo>
                      <a:cubicBezTo>
                        <a:pt x="550" y="400"/>
                        <a:pt x="487" y="392"/>
                        <a:pt x="467" y="383"/>
                      </a:cubicBezTo>
                      <a:close/>
                    </a:path>
                  </a:pathLst>
                </a:custGeom>
                <a:solidFill>
                  <a:srgbClr val="D2DBE0">
                    <a:alpha val="100000"/>
                  </a:srgbClr>
                </a:solidFill>
                <a:ln w="9525">
                  <a:noFill/>
                </a:ln>
              </p:spPr>
              <p:txBody>
                <a:bodyPr/>
                <a:p>
                  <a:endParaRPr lang="zh-CN" altLang="en-US"/>
                </a:p>
              </p:txBody>
            </p:sp>
            <p:sp>
              <p:nvSpPr>
                <p:cNvPr id="30763" name="Freeform 138"/>
                <p:cNvSpPr/>
                <p:nvPr/>
              </p:nvSpPr>
              <p:spPr>
                <a:xfrm>
                  <a:off x="3348038" y="560387"/>
                  <a:ext cx="255588" cy="701675"/>
                </a:xfrm>
                <a:custGeom>
                  <a:avLst/>
                  <a:gdLst/>
                  <a:ahLst/>
                  <a:cxnLst>
                    <a:cxn ang="0">
                      <a:pos x="67656" y="604116"/>
                    </a:cxn>
                    <a:cxn ang="0">
                      <a:pos x="199208" y="701675"/>
                    </a:cxn>
                    <a:cxn ang="0">
                      <a:pos x="255588" y="701675"/>
                    </a:cxn>
                    <a:cxn ang="0">
                      <a:pos x="131553" y="33770"/>
                    </a:cxn>
                    <a:cxn ang="0">
                      <a:pos x="0" y="67541"/>
                    </a:cxn>
                    <a:cxn ang="0">
                      <a:pos x="67656" y="604116"/>
                    </a:cxn>
                  </a:cxnLst>
                  <a:pathLst>
                    <a:path w="68" h="187">
                      <a:moveTo>
                        <a:pt x="18" y="161"/>
                      </a:moveTo>
                      <a:cubicBezTo>
                        <a:pt x="18" y="161"/>
                        <a:pt x="48" y="173"/>
                        <a:pt x="53" y="187"/>
                      </a:cubicBezTo>
                      <a:cubicBezTo>
                        <a:pt x="68" y="187"/>
                        <a:pt x="68" y="187"/>
                        <a:pt x="68" y="187"/>
                      </a:cubicBezTo>
                      <a:cubicBezTo>
                        <a:pt x="68" y="187"/>
                        <a:pt x="50" y="51"/>
                        <a:pt x="35" y="9"/>
                      </a:cubicBezTo>
                      <a:cubicBezTo>
                        <a:pt x="35" y="9"/>
                        <a:pt x="22" y="0"/>
                        <a:pt x="0" y="18"/>
                      </a:cubicBezTo>
                      <a:cubicBezTo>
                        <a:pt x="0" y="18"/>
                        <a:pt x="0" y="123"/>
                        <a:pt x="18" y="161"/>
                      </a:cubicBezTo>
                      <a:close/>
                    </a:path>
                  </a:pathLst>
                </a:custGeom>
                <a:solidFill>
                  <a:srgbClr val="EFEFEF">
                    <a:alpha val="100000"/>
                  </a:srgbClr>
                </a:solidFill>
                <a:ln w="9525">
                  <a:noFill/>
                </a:ln>
              </p:spPr>
              <p:txBody>
                <a:bodyPr/>
                <a:p>
                  <a:endParaRPr lang="zh-CN" altLang="en-US"/>
                </a:p>
              </p:txBody>
            </p:sp>
            <p:sp>
              <p:nvSpPr>
                <p:cNvPr id="30764" name="Freeform 139"/>
                <p:cNvSpPr/>
                <p:nvPr/>
              </p:nvSpPr>
              <p:spPr>
                <a:xfrm>
                  <a:off x="3257550" y="1600200"/>
                  <a:ext cx="222250" cy="1285875"/>
                </a:xfrm>
                <a:custGeom>
                  <a:avLst/>
                  <a:gdLst/>
                  <a:ahLst/>
                  <a:cxnLst>
                    <a:cxn ang="0">
                      <a:pos x="41436" y="1285875"/>
                    </a:cxn>
                    <a:cxn ang="0">
                      <a:pos x="158212" y="1199398"/>
                    </a:cxn>
                    <a:cxn ang="0">
                      <a:pos x="222250" y="0"/>
                    </a:cxn>
                    <a:cxn ang="0">
                      <a:pos x="165746" y="82717"/>
                    </a:cxn>
                    <a:cxn ang="0">
                      <a:pos x="41436" y="1285875"/>
                    </a:cxn>
                  </a:cxnLst>
                  <a:pathLst>
                    <a:path w="59" h="342">
                      <a:moveTo>
                        <a:pt x="11" y="342"/>
                      </a:moveTo>
                      <a:cubicBezTo>
                        <a:pt x="42" y="319"/>
                        <a:pt x="42" y="319"/>
                        <a:pt x="42" y="319"/>
                      </a:cubicBezTo>
                      <a:cubicBezTo>
                        <a:pt x="59" y="0"/>
                        <a:pt x="59" y="0"/>
                        <a:pt x="59" y="0"/>
                      </a:cubicBezTo>
                      <a:cubicBezTo>
                        <a:pt x="44" y="22"/>
                        <a:pt x="44" y="22"/>
                        <a:pt x="44" y="22"/>
                      </a:cubicBezTo>
                      <a:cubicBezTo>
                        <a:pt x="44" y="22"/>
                        <a:pt x="0" y="314"/>
                        <a:pt x="11" y="342"/>
                      </a:cubicBezTo>
                      <a:close/>
                    </a:path>
                  </a:pathLst>
                </a:custGeom>
                <a:solidFill>
                  <a:srgbClr val="050505">
                    <a:alpha val="100000"/>
                  </a:srgbClr>
                </a:solidFill>
                <a:ln w="9525">
                  <a:noFill/>
                </a:ln>
              </p:spPr>
              <p:txBody>
                <a:bodyPr/>
                <a:p>
                  <a:endParaRPr lang="zh-CN" altLang="en-US"/>
                </a:p>
              </p:txBody>
            </p:sp>
            <p:sp>
              <p:nvSpPr>
                <p:cNvPr id="30765" name="Freeform 140"/>
                <p:cNvSpPr/>
                <p:nvPr/>
              </p:nvSpPr>
              <p:spPr>
                <a:xfrm>
                  <a:off x="3273425" y="1212850"/>
                  <a:ext cx="333375" cy="2052638"/>
                </a:xfrm>
                <a:custGeom>
                  <a:avLst/>
                  <a:gdLst/>
                  <a:ahLst/>
                  <a:cxnLst>
                    <a:cxn ang="0">
                      <a:pos x="93645" y="2052638"/>
                    </a:cxn>
                    <a:cxn ang="0">
                      <a:pos x="183544" y="1849630"/>
                    </a:cxn>
                    <a:cxn ang="0">
                      <a:pos x="307154" y="263159"/>
                    </a:cxn>
                    <a:cxn ang="0">
                      <a:pos x="307154" y="48872"/>
                    </a:cxn>
                    <a:cxn ang="0">
                      <a:pos x="206018" y="0"/>
                    </a:cxn>
                    <a:cxn ang="0">
                      <a:pos x="179798" y="169173"/>
                    </a:cxn>
                    <a:cxn ang="0">
                      <a:pos x="206018" y="296993"/>
                    </a:cxn>
                    <a:cxn ang="0">
                      <a:pos x="0" y="1890983"/>
                    </a:cxn>
                    <a:cxn ang="0">
                      <a:pos x="93645" y="2052638"/>
                    </a:cxn>
                  </a:cxnLst>
                  <a:pathLst>
                    <a:path w="89" h="546">
                      <a:moveTo>
                        <a:pt x="25" y="546"/>
                      </a:moveTo>
                      <a:cubicBezTo>
                        <a:pt x="49" y="492"/>
                        <a:pt x="49" y="492"/>
                        <a:pt x="49" y="492"/>
                      </a:cubicBezTo>
                      <a:cubicBezTo>
                        <a:pt x="49" y="492"/>
                        <a:pt x="84" y="112"/>
                        <a:pt x="82" y="70"/>
                      </a:cubicBezTo>
                      <a:cubicBezTo>
                        <a:pt x="82" y="70"/>
                        <a:pt x="89" y="25"/>
                        <a:pt x="82" y="13"/>
                      </a:cubicBezTo>
                      <a:cubicBezTo>
                        <a:pt x="76" y="2"/>
                        <a:pt x="55" y="0"/>
                        <a:pt x="55" y="0"/>
                      </a:cubicBezTo>
                      <a:cubicBezTo>
                        <a:pt x="48" y="45"/>
                        <a:pt x="48" y="45"/>
                        <a:pt x="48" y="45"/>
                      </a:cubicBezTo>
                      <a:cubicBezTo>
                        <a:pt x="48" y="45"/>
                        <a:pt x="61" y="55"/>
                        <a:pt x="55" y="79"/>
                      </a:cubicBezTo>
                      <a:cubicBezTo>
                        <a:pt x="49" y="103"/>
                        <a:pt x="5" y="459"/>
                        <a:pt x="0" y="503"/>
                      </a:cubicBezTo>
                      <a:lnTo>
                        <a:pt x="25" y="546"/>
                      </a:lnTo>
                      <a:close/>
                    </a:path>
                  </a:pathLst>
                </a:custGeom>
                <a:solidFill>
                  <a:srgbClr val="050505">
                    <a:alpha val="100000"/>
                  </a:srgbClr>
                </a:solidFill>
                <a:ln w="9525">
                  <a:noFill/>
                </a:ln>
              </p:spPr>
              <p:txBody>
                <a:bodyPr/>
                <a:p>
                  <a:endParaRPr lang="zh-CN" altLang="en-US"/>
                </a:p>
              </p:txBody>
            </p:sp>
            <p:sp>
              <p:nvSpPr>
                <p:cNvPr id="30766" name="Freeform 141"/>
                <p:cNvSpPr/>
                <p:nvPr/>
              </p:nvSpPr>
              <p:spPr>
                <a:xfrm>
                  <a:off x="3457575" y="131762"/>
                  <a:ext cx="1033463" cy="849313"/>
                </a:xfrm>
                <a:custGeom>
                  <a:avLst/>
                  <a:gdLst/>
                  <a:ahLst/>
                  <a:cxnLst>
                    <a:cxn ang="0">
                      <a:pos x="522369" y="751604"/>
                    </a:cxn>
                    <a:cxn ang="0">
                      <a:pos x="563707" y="751604"/>
                    </a:cxn>
                    <a:cxn ang="0">
                      <a:pos x="616320" y="590009"/>
                    </a:cxn>
                    <a:cxn ang="0">
                      <a:pos x="826770" y="492301"/>
                    </a:cxn>
                    <a:cxn ang="0">
                      <a:pos x="973334" y="511091"/>
                    </a:cxn>
                    <a:cxn ang="0">
                      <a:pos x="1033463" y="454721"/>
                    </a:cxn>
                    <a:cxn ang="0">
                      <a:pos x="563707" y="18790"/>
                    </a:cxn>
                    <a:cxn ang="0">
                      <a:pos x="465998" y="18790"/>
                    </a:cxn>
                    <a:cxn ang="0">
                      <a:pos x="353256" y="18790"/>
                    </a:cxn>
                    <a:cxn ang="0">
                      <a:pos x="0" y="454721"/>
                    </a:cxn>
                    <a:cxn ang="0">
                      <a:pos x="105225" y="849313"/>
                    </a:cxn>
                    <a:cxn ang="0">
                      <a:pos x="146564" y="770395"/>
                    </a:cxn>
                    <a:cxn ang="0">
                      <a:pos x="326950" y="736572"/>
                    </a:cxn>
                    <a:cxn ang="0">
                      <a:pos x="334466" y="612558"/>
                    </a:cxn>
                    <a:cxn ang="0">
                      <a:pos x="465998" y="511091"/>
                    </a:cxn>
                    <a:cxn ang="0">
                      <a:pos x="537401" y="635106"/>
                    </a:cxn>
                    <a:cxn ang="0">
                      <a:pos x="522369" y="751604"/>
                    </a:cxn>
                  </a:cxnLst>
                  <a:pathLst>
                    <a:path w="275" h="226">
                      <a:moveTo>
                        <a:pt x="139" y="200"/>
                      </a:moveTo>
                      <a:cubicBezTo>
                        <a:pt x="150" y="200"/>
                        <a:pt x="150" y="200"/>
                        <a:pt x="150" y="200"/>
                      </a:cubicBezTo>
                      <a:cubicBezTo>
                        <a:pt x="150" y="200"/>
                        <a:pt x="149" y="166"/>
                        <a:pt x="164" y="157"/>
                      </a:cubicBezTo>
                      <a:cubicBezTo>
                        <a:pt x="179" y="148"/>
                        <a:pt x="196" y="129"/>
                        <a:pt x="220" y="131"/>
                      </a:cubicBezTo>
                      <a:cubicBezTo>
                        <a:pt x="220" y="131"/>
                        <a:pt x="254" y="138"/>
                        <a:pt x="259" y="136"/>
                      </a:cubicBezTo>
                      <a:cubicBezTo>
                        <a:pt x="264" y="134"/>
                        <a:pt x="275" y="121"/>
                        <a:pt x="275" y="121"/>
                      </a:cubicBezTo>
                      <a:cubicBezTo>
                        <a:pt x="275" y="121"/>
                        <a:pt x="241" y="35"/>
                        <a:pt x="150" y="5"/>
                      </a:cubicBezTo>
                      <a:cubicBezTo>
                        <a:pt x="124" y="5"/>
                        <a:pt x="124" y="5"/>
                        <a:pt x="124" y="5"/>
                      </a:cubicBezTo>
                      <a:cubicBezTo>
                        <a:pt x="124" y="5"/>
                        <a:pt x="97" y="0"/>
                        <a:pt x="94" y="5"/>
                      </a:cubicBezTo>
                      <a:cubicBezTo>
                        <a:pt x="91" y="10"/>
                        <a:pt x="0" y="46"/>
                        <a:pt x="0" y="121"/>
                      </a:cubicBezTo>
                      <a:cubicBezTo>
                        <a:pt x="0" y="185"/>
                        <a:pt x="28" y="226"/>
                        <a:pt x="28" y="226"/>
                      </a:cubicBezTo>
                      <a:cubicBezTo>
                        <a:pt x="36" y="215"/>
                        <a:pt x="36" y="222"/>
                        <a:pt x="39" y="205"/>
                      </a:cubicBezTo>
                      <a:cubicBezTo>
                        <a:pt x="52" y="193"/>
                        <a:pt x="87" y="196"/>
                        <a:pt x="87" y="196"/>
                      </a:cubicBezTo>
                      <a:cubicBezTo>
                        <a:pt x="87" y="196"/>
                        <a:pt x="80" y="181"/>
                        <a:pt x="89" y="163"/>
                      </a:cubicBezTo>
                      <a:cubicBezTo>
                        <a:pt x="98" y="145"/>
                        <a:pt x="109" y="132"/>
                        <a:pt x="124" y="136"/>
                      </a:cubicBezTo>
                      <a:cubicBezTo>
                        <a:pt x="124" y="136"/>
                        <a:pt x="143" y="151"/>
                        <a:pt x="143" y="169"/>
                      </a:cubicBezTo>
                      <a:lnTo>
                        <a:pt x="139" y="200"/>
                      </a:lnTo>
                      <a:close/>
                    </a:path>
                  </a:pathLst>
                </a:custGeom>
                <a:solidFill>
                  <a:srgbClr val="000000">
                    <a:alpha val="100000"/>
                  </a:srgbClr>
                </a:solidFill>
                <a:ln w="9525">
                  <a:noFill/>
                </a:ln>
              </p:spPr>
              <p:txBody>
                <a:bodyPr/>
                <a:p>
                  <a:endParaRPr lang="zh-CN" altLang="en-US"/>
                </a:p>
              </p:txBody>
            </p:sp>
          </p:grpSp>
        </p:grpSp>
      </p:grpSp>
      <p:grpSp>
        <p:nvGrpSpPr>
          <p:cNvPr id="30726" name="组合 108"/>
          <p:cNvGrpSpPr/>
          <p:nvPr/>
        </p:nvGrpSpPr>
        <p:grpSpPr>
          <a:xfrm>
            <a:off x="7916863" y="2222500"/>
            <a:ext cx="2417762" cy="2979738"/>
            <a:chOff x="0" y="0"/>
            <a:chExt cx="2418637" cy="2980778"/>
          </a:xfrm>
        </p:grpSpPr>
        <p:grpSp>
          <p:nvGrpSpPr>
            <p:cNvPr id="30727" name="组合 4"/>
            <p:cNvGrpSpPr/>
            <p:nvPr/>
          </p:nvGrpSpPr>
          <p:grpSpPr>
            <a:xfrm>
              <a:off x="0" y="838436"/>
              <a:ext cx="2140867" cy="2142342"/>
              <a:chOff x="0" y="0"/>
              <a:chExt cx="2140867" cy="2142342"/>
            </a:xfrm>
          </p:grpSpPr>
          <p:sp>
            <p:nvSpPr>
              <p:cNvPr id="30729" name="Freeform 679"/>
              <p:cNvSpPr>
                <a:spLocks noEditPoints="1"/>
              </p:cNvSpPr>
              <p:nvPr/>
            </p:nvSpPr>
            <p:spPr>
              <a:xfrm rot="-324743">
                <a:off x="0" y="0"/>
                <a:ext cx="2140867" cy="2142342"/>
              </a:xfrm>
              <a:custGeom>
                <a:avLst/>
                <a:gdLst>
                  <a:gd name="txL" fmla="*/ 0 w 1816"/>
                  <a:gd name="txT" fmla="*/ 0 h 1816"/>
                  <a:gd name="txR" fmla="*/ 1816 w 1816"/>
                  <a:gd name="txB" fmla="*/ 1816 h 1816"/>
                </a:gdLst>
                <a:ahLst/>
                <a:cxnLst>
                  <a:cxn ang="0">
                    <a:pos x="2011189" y="934325"/>
                  </a:cxn>
                  <a:cxn ang="0">
                    <a:pos x="2091354" y="738495"/>
                  </a:cxn>
                  <a:cxn ang="0">
                    <a:pos x="1860291" y="542664"/>
                  </a:cxn>
                  <a:cxn ang="0">
                    <a:pos x="1765979" y="254816"/>
                  </a:cxn>
                  <a:cxn ang="0">
                    <a:pos x="1553779" y="252457"/>
                  </a:cxn>
                  <a:cxn ang="0">
                    <a:pos x="1355725" y="162799"/>
                  </a:cxn>
                  <a:cxn ang="0">
                    <a:pos x="1152956" y="122689"/>
                  </a:cxn>
                  <a:cxn ang="0">
                    <a:pos x="933682" y="129767"/>
                  </a:cxn>
                  <a:cxn ang="0">
                    <a:pos x="737986" y="49548"/>
                  </a:cxn>
                  <a:cxn ang="0">
                    <a:pos x="542290" y="278410"/>
                  </a:cxn>
                  <a:cxn ang="0">
                    <a:pos x="254641" y="372786"/>
                  </a:cxn>
                  <a:cxn ang="0">
                    <a:pos x="252283" y="585133"/>
                  </a:cxn>
                  <a:cxn ang="0">
                    <a:pos x="162687" y="785683"/>
                  </a:cxn>
                  <a:cxn ang="0">
                    <a:pos x="122605" y="986232"/>
                  </a:cxn>
                  <a:cxn ang="0">
                    <a:pos x="127320" y="1205657"/>
                  </a:cxn>
                  <a:cxn ang="0">
                    <a:pos x="49513" y="1403847"/>
                  </a:cxn>
                  <a:cxn ang="0">
                    <a:pos x="278218" y="1599678"/>
                  </a:cxn>
                  <a:cxn ang="0">
                    <a:pos x="372530" y="1887526"/>
                  </a:cxn>
                  <a:cxn ang="0">
                    <a:pos x="584730" y="1889885"/>
                  </a:cxn>
                  <a:cxn ang="0">
                    <a:pos x="785142" y="1979543"/>
                  </a:cxn>
                  <a:cxn ang="0">
                    <a:pos x="985553" y="2019653"/>
                  </a:cxn>
                  <a:cxn ang="0">
                    <a:pos x="1204827" y="2012575"/>
                  </a:cxn>
                  <a:cxn ang="0">
                    <a:pos x="1400523" y="2092794"/>
                  </a:cxn>
                  <a:cxn ang="0">
                    <a:pos x="1598577" y="1861573"/>
                  </a:cxn>
                  <a:cxn ang="0">
                    <a:pos x="1886226" y="1769556"/>
                  </a:cxn>
                  <a:cxn ang="0">
                    <a:pos x="1888584" y="1557209"/>
                  </a:cxn>
                  <a:cxn ang="0">
                    <a:pos x="1978180" y="1356659"/>
                  </a:cxn>
                  <a:cxn ang="0">
                    <a:pos x="2015904" y="1153750"/>
                  </a:cxn>
                  <a:cxn ang="0">
                    <a:pos x="1027993" y="1901682"/>
                  </a:cxn>
                  <a:cxn ang="0">
                    <a:pos x="860591" y="1878088"/>
                  </a:cxn>
                  <a:cxn ang="0">
                    <a:pos x="709693" y="1821463"/>
                  </a:cxn>
                  <a:cxn ang="0">
                    <a:pos x="570583" y="1738883"/>
                  </a:cxn>
                  <a:cxn ang="0">
                    <a:pos x="452694" y="1630351"/>
                  </a:cxn>
                  <a:cxn ang="0">
                    <a:pos x="358383" y="1502943"/>
                  </a:cxn>
                  <a:cxn ang="0">
                    <a:pos x="287650" y="1356659"/>
                  </a:cxn>
                  <a:cxn ang="0">
                    <a:pos x="247567" y="1198579"/>
                  </a:cxn>
                  <a:cxn ang="0">
                    <a:pos x="238136" y="1028702"/>
                  </a:cxn>
                  <a:cxn ang="0">
                    <a:pos x="264072" y="863543"/>
                  </a:cxn>
                  <a:cxn ang="0">
                    <a:pos x="320658" y="710182"/>
                  </a:cxn>
                  <a:cxn ang="0">
                    <a:pos x="403181" y="573336"/>
                  </a:cxn>
                  <a:cxn ang="0">
                    <a:pos x="509281" y="455366"/>
                  </a:cxn>
                  <a:cxn ang="0">
                    <a:pos x="638959" y="358630"/>
                  </a:cxn>
                  <a:cxn ang="0">
                    <a:pos x="782784" y="287848"/>
                  </a:cxn>
                  <a:cxn ang="0">
                    <a:pos x="943113" y="247738"/>
                  </a:cxn>
                  <a:cxn ang="0">
                    <a:pos x="1112874" y="238300"/>
                  </a:cxn>
                  <a:cxn ang="0">
                    <a:pos x="1277918" y="264254"/>
                  </a:cxn>
                  <a:cxn ang="0">
                    <a:pos x="1431174" y="320879"/>
                  </a:cxn>
                  <a:cxn ang="0">
                    <a:pos x="1567926" y="403459"/>
                  </a:cxn>
                  <a:cxn ang="0">
                    <a:pos x="1685815" y="509632"/>
                  </a:cxn>
                  <a:cxn ang="0">
                    <a:pos x="1782484" y="639399"/>
                  </a:cxn>
                  <a:cxn ang="0">
                    <a:pos x="1850860" y="783323"/>
                  </a:cxn>
                  <a:cxn ang="0">
                    <a:pos x="1893300" y="943763"/>
                  </a:cxn>
                  <a:cxn ang="0">
                    <a:pos x="1900373" y="1113640"/>
                  </a:cxn>
                  <a:cxn ang="0">
                    <a:pos x="1876795" y="1278799"/>
                  </a:cxn>
                  <a:cxn ang="0">
                    <a:pos x="1820209" y="1432160"/>
                  </a:cxn>
                  <a:cxn ang="0">
                    <a:pos x="1737686" y="1569006"/>
                  </a:cxn>
                  <a:cxn ang="0">
                    <a:pos x="1629228" y="1686976"/>
                  </a:cxn>
                  <a:cxn ang="0">
                    <a:pos x="1501908" y="1783712"/>
                  </a:cxn>
                  <a:cxn ang="0">
                    <a:pos x="1355725" y="1852135"/>
                  </a:cxn>
                  <a:cxn ang="0">
                    <a:pos x="1195396" y="1894604"/>
                  </a:cxn>
                </a:cxnLst>
                <a:rect l="txL" t="txT" r="txR" b="tx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4CBC5">
                  <a:alpha val="100000"/>
                </a:srgbClr>
              </a:solidFill>
              <a:ln w="9525">
                <a:noFill/>
              </a:ln>
            </p:spPr>
            <p:txBody>
              <a:bodyPr/>
              <a:p>
                <a:endParaRPr lang="zh-CN" altLang="en-US"/>
              </a:p>
            </p:txBody>
          </p:sp>
          <p:grpSp>
            <p:nvGrpSpPr>
              <p:cNvPr id="30730" name="组合 60"/>
              <p:cNvGrpSpPr/>
              <p:nvPr/>
            </p:nvGrpSpPr>
            <p:grpSpPr>
              <a:xfrm>
                <a:off x="336400" y="337877"/>
                <a:ext cx="1498259" cy="1466590"/>
                <a:chOff x="0" y="0"/>
                <a:chExt cx="1498259" cy="1466590"/>
              </a:xfrm>
            </p:grpSpPr>
            <p:sp>
              <p:nvSpPr>
                <p:cNvPr id="30731" name="Oval 680"/>
                <p:cNvSpPr/>
                <p:nvPr/>
              </p:nvSpPr>
              <p:spPr>
                <a:xfrm rot="-324743">
                  <a:off x="0" y="0"/>
                  <a:ext cx="1466590" cy="1466590"/>
                </a:xfrm>
                <a:prstGeom prst="ellipse">
                  <a:avLst/>
                </a:prstGeom>
                <a:solidFill>
                  <a:srgbClr val="84CBC5"/>
                </a:solidFill>
                <a:ln w="9525">
                  <a:noFill/>
                </a:ln>
              </p:spPr>
              <p:txBody>
                <a:bodyPr wrap="none" anchor="ctr"/>
                <a:p>
                  <a:pPr eaLnBrk="1" hangingPunct="1"/>
                  <a:endParaRPr lang="ko-KR" altLang="en-US" dirty="0">
                    <a:solidFill>
                      <a:srgbClr val="000000"/>
                    </a:solidFill>
                    <a:latin typeface="Gulim" pitchFamily="34" charset="-127"/>
                    <a:ea typeface="Gulim" pitchFamily="34" charset="-127"/>
                  </a:endParaRPr>
                </a:p>
              </p:txBody>
            </p:sp>
            <p:grpSp>
              <p:nvGrpSpPr>
                <p:cNvPr id="30732" name="组合 62"/>
                <p:cNvGrpSpPr/>
                <p:nvPr/>
              </p:nvGrpSpPr>
              <p:grpSpPr>
                <a:xfrm>
                  <a:off x="132724" y="174007"/>
                  <a:ext cx="1365535" cy="1019125"/>
                  <a:chOff x="0" y="0"/>
                  <a:chExt cx="1365535" cy="1019125"/>
                </a:xfrm>
              </p:grpSpPr>
              <p:sp>
                <p:nvSpPr>
                  <p:cNvPr id="30733" name="文本框 63"/>
                  <p:cNvSpPr txBox="1"/>
                  <p:nvPr/>
                </p:nvSpPr>
                <p:spPr>
                  <a:xfrm>
                    <a:off x="262645" y="0"/>
                    <a:ext cx="1102890" cy="40011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30734" name="文本框 64"/>
                  <p:cNvSpPr txBox="1"/>
                  <p:nvPr/>
                </p:nvSpPr>
                <p:spPr>
                  <a:xfrm>
                    <a:off x="10568" y="426992"/>
                    <a:ext cx="1286377" cy="261610"/>
                  </a:xfrm>
                  <a:prstGeom prst="rect">
                    <a:avLst/>
                  </a:prstGeom>
                  <a:noFill/>
                  <a:ln w="9525">
                    <a:noFill/>
                  </a:ln>
                </p:spPr>
                <p:txBody>
                  <a:bodyPr>
                    <a:spAutoFit/>
                  </a:bodyPr>
                  <a:p>
                    <a:pPr eaLnBrk="1" hangingPunct="1"/>
                    <a:r>
                      <a:rPr lang="zh-CN" altLang="en-US" sz="10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0735" name="文本框 65"/>
                  <p:cNvSpPr txBox="1"/>
                  <p:nvPr/>
                </p:nvSpPr>
                <p:spPr>
                  <a:xfrm>
                    <a:off x="9856" y="614951"/>
                    <a:ext cx="1296233" cy="253916"/>
                  </a:xfrm>
                  <a:prstGeom prst="rect">
                    <a:avLst/>
                  </a:prstGeom>
                  <a:noFill/>
                  <a:ln w="9525">
                    <a:noFill/>
                  </a:ln>
                </p:spPr>
                <p:txBody>
                  <a:bodyPr>
                    <a:spAutoFit/>
                  </a:bodyPr>
                  <a:p>
                    <a:pPr eaLnBrk="1" hangingPunct="1"/>
                    <a:r>
                      <a:rPr lang="zh-CN" altLang="en-US" sz="10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0736" name="文本框 66"/>
                  <p:cNvSpPr txBox="1"/>
                  <p:nvPr/>
                </p:nvSpPr>
                <p:spPr>
                  <a:xfrm>
                    <a:off x="0" y="765209"/>
                    <a:ext cx="1306089" cy="253916"/>
                  </a:xfrm>
                  <a:prstGeom prst="rect">
                    <a:avLst/>
                  </a:prstGeom>
                  <a:noFill/>
                  <a:ln w="9525">
                    <a:noFill/>
                  </a:ln>
                </p:spPr>
                <p:txBody>
                  <a:bodyPr>
                    <a:spAutoFit/>
                  </a:bodyPr>
                  <a:p>
                    <a:pPr eaLnBrk="1" hangingPunct="1"/>
                    <a:r>
                      <a:rPr lang="zh-CN" altLang="en-US" sz="10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grpSp>
        <p:pic>
          <p:nvPicPr>
            <p:cNvPr id="30728" name="图片 107"/>
            <p:cNvPicPr>
              <a:picLocks noChangeAspect="1"/>
            </p:cNvPicPr>
            <p:nvPr/>
          </p:nvPicPr>
          <p:blipFill>
            <a:blip r:embed="rId2"/>
            <a:stretch>
              <a:fillRect/>
            </a:stretch>
          </p:blipFill>
          <p:spPr>
            <a:xfrm>
              <a:off x="1610188" y="0"/>
              <a:ext cx="808449" cy="1239621"/>
            </a:xfrm>
            <a:prstGeom prst="rect">
              <a:avLst/>
            </a:prstGeom>
            <a:noFill/>
            <a:ln w="9525">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1746" name="组合 45"/>
          <p:cNvGrpSpPr/>
          <p:nvPr/>
        </p:nvGrpSpPr>
        <p:grpSpPr>
          <a:xfrm>
            <a:off x="0" y="292100"/>
            <a:ext cx="12190413" cy="549275"/>
            <a:chOff x="0" y="0"/>
            <a:chExt cx="12190828" cy="548640"/>
          </a:xfrm>
        </p:grpSpPr>
        <p:sp>
          <p:nvSpPr>
            <p:cNvPr id="31765"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1766"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1747"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31748" name="Freeform 5"/>
          <p:cNvSpPr/>
          <p:nvPr/>
        </p:nvSpPr>
        <p:spPr>
          <a:xfrm>
            <a:off x="3579813" y="1916113"/>
            <a:ext cx="2455862" cy="1901825"/>
          </a:xfrm>
          <a:custGeom>
            <a:avLst/>
            <a:gdLst/>
            <a:ahLst/>
            <a:cxnLst>
              <a:cxn ang="0">
                <a:pos x="741875" y="1130815"/>
              </a:cxn>
              <a:cxn ang="0">
                <a:pos x="25582" y="1130815"/>
              </a:cxn>
              <a:cxn ang="0">
                <a:pos x="0" y="1156515"/>
              </a:cxn>
              <a:cxn ang="0">
                <a:pos x="0" y="1876125"/>
              </a:cxn>
              <a:cxn ang="0">
                <a:pos x="25582" y="1901825"/>
              </a:cxn>
              <a:cxn ang="0">
                <a:pos x="588384" y="1901825"/>
              </a:cxn>
              <a:cxn ang="0">
                <a:pos x="1125603" y="1901825"/>
              </a:cxn>
              <a:cxn ang="0">
                <a:pos x="1304677" y="1901825"/>
              </a:cxn>
              <a:cxn ang="0">
                <a:pos x="2455862" y="719609"/>
              </a:cxn>
              <a:cxn ang="0">
                <a:pos x="2455862" y="0"/>
              </a:cxn>
              <a:cxn ang="0">
                <a:pos x="741875" y="1130815"/>
              </a:cxn>
            </a:cxnLst>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rgbClr val="7CC8EC">
              <a:alpha val="100000"/>
            </a:srgbClr>
          </a:solidFill>
          <a:ln w="9525">
            <a:noFill/>
          </a:ln>
        </p:spPr>
        <p:txBody>
          <a:bodyPr/>
          <a:p>
            <a:endParaRPr lang="zh-CN" altLang="en-US"/>
          </a:p>
        </p:txBody>
      </p:sp>
      <p:sp>
        <p:nvSpPr>
          <p:cNvPr id="31749" name="Freeform 7"/>
          <p:cNvSpPr/>
          <p:nvPr/>
        </p:nvSpPr>
        <p:spPr>
          <a:xfrm>
            <a:off x="6086475" y="1916113"/>
            <a:ext cx="2455863" cy="1901825"/>
          </a:xfrm>
          <a:custGeom>
            <a:avLst/>
            <a:gdLst/>
            <a:ahLst/>
            <a:cxnLst>
              <a:cxn ang="0">
                <a:pos x="2430281" y="1130815"/>
              </a:cxn>
              <a:cxn ang="0">
                <a:pos x="1713988" y="1130815"/>
              </a:cxn>
              <a:cxn ang="0">
                <a:pos x="0" y="0"/>
              </a:cxn>
              <a:cxn ang="0">
                <a:pos x="0" y="719609"/>
              </a:cxn>
              <a:cxn ang="0">
                <a:pos x="1176768" y="1901825"/>
              </a:cxn>
              <a:cxn ang="0">
                <a:pos x="1330259" y="1901825"/>
              </a:cxn>
              <a:cxn ang="0">
                <a:pos x="1893061" y="1901825"/>
              </a:cxn>
              <a:cxn ang="0">
                <a:pos x="2430281" y="1901825"/>
              </a:cxn>
              <a:cxn ang="0">
                <a:pos x="2455863" y="1876125"/>
              </a:cxn>
              <a:cxn ang="0">
                <a:pos x="2455863" y="1156515"/>
              </a:cxn>
              <a:cxn ang="0">
                <a:pos x="2430281" y="1130815"/>
              </a:cxn>
            </a:cxnLst>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rgbClr val="F47264">
              <a:alpha val="100000"/>
            </a:srgbClr>
          </a:solidFill>
          <a:ln w="9525">
            <a:noFill/>
          </a:ln>
        </p:spPr>
        <p:txBody>
          <a:bodyPr/>
          <a:p>
            <a:endParaRPr lang="zh-CN" altLang="en-US"/>
          </a:p>
        </p:txBody>
      </p:sp>
      <p:sp>
        <p:nvSpPr>
          <p:cNvPr id="31750" name="Freeform 5"/>
          <p:cNvSpPr/>
          <p:nvPr/>
        </p:nvSpPr>
        <p:spPr>
          <a:xfrm flipH="1" flipV="1">
            <a:off x="6086475" y="3886200"/>
            <a:ext cx="2455863" cy="1901825"/>
          </a:xfrm>
          <a:custGeom>
            <a:avLst/>
            <a:gdLst/>
            <a:ahLst/>
            <a:cxnLst>
              <a:cxn ang="0">
                <a:pos x="741875" y="1130815"/>
              </a:cxn>
              <a:cxn ang="0">
                <a:pos x="25582" y="1130815"/>
              </a:cxn>
              <a:cxn ang="0">
                <a:pos x="0" y="1156515"/>
              </a:cxn>
              <a:cxn ang="0">
                <a:pos x="0" y="1876125"/>
              </a:cxn>
              <a:cxn ang="0">
                <a:pos x="25582" y="1901825"/>
              </a:cxn>
              <a:cxn ang="0">
                <a:pos x="588384" y="1901825"/>
              </a:cxn>
              <a:cxn ang="0">
                <a:pos x="1125604" y="1901825"/>
              </a:cxn>
              <a:cxn ang="0">
                <a:pos x="1304677" y="1901825"/>
              </a:cxn>
              <a:cxn ang="0">
                <a:pos x="2455863" y="719609"/>
              </a:cxn>
              <a:cxn ang="0">
                <a:pos x="2455863" y="0"/>
              </a:cxn>
              <a:cxn ang="0">
                <a:pos x="741875" y="1130815"/>
              </a:cxn>
            </a:cxnLst>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rgbClr val="84CBC5">
              <a:alpha val="100000"/>
            </a:srgbClr>
          </a:solidFill>
          <a:ln w="9525">
            <a:noFill/>
          </a:ln>
        </p:spPr>
        <p:txBody>
          <a:bodyPr/>
          <a:p>
            <a:endParaRPr lang="zh-CN" altLang="en-US"/>
          </a:p>
        </p:txBody>
      </p:sp>
      <p:sp>
        <p:nvSpPr>
          <p:cNvPr id="31751" name="Freeform 7"/>
          <p:cNvSpPr/>
          <p:nvPr/>
        </p:nvSpPr>
        <p:spPr>
          <a:xfrm flipH="1" flipV="1">
            <a:off x="3579813" y="3886200"/>
            <a:ext cx="2455862" cy="1901825"/>
          </a:xfrm>
          <a:custGeom>
            <a:avLst/>
            <a:gdLst/>
            <a:ahLst/>
            <a:cxnLst>
              <a:cxn ang="0">
                <a:pos x="2430280" y="1130815"/>
              </a:cxn>
              <a:cxn ang="0">
                <a:pos x="1713987" y="1130815"/>
              </a:cxn>
              <a:cxn ang="0">
                <a:pos x="0" y="0"/>
              </a:cxn>
              <a:cxn ang="0">
                <a:pos x="0" y="719609"/>
              </a:cxn>
              <a:cxn ang="0">
                <a:pos x="1176767" y="1901825"/>
              </a:cxn>
              <a:cxn ang="0">
                <a:pos x="1330259" y="1901825"/>
              </a:cxn>
              <a:cxn ang="0">
                <a:pos x="1893060" y="1901825"/>
              </a:cxn>
              <a:cxn ang="0">
                <a:pos x="2430280" y="1901825"/>
              </a:cxn>
              <a:cxn ang="0">
                <a:pos x="2455862" y="1876125"/>
              </a:cxn>
              <a:cxn ang="0">
                <a:pos x="2455862" y="1156515"/>
              </a:cxn>
              <a:cxn ang="0">
                <a:pos x="2430280" y="1130815"/>
              </a:cxn>
            </a:cxnLst>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rgbClr val="F8D35E">
              <a:alpha val="100000"/>
            </a:srgbClr>
          </a:solidFill>
          <a:ln w="9525">
            <a:noFill/>
          </a:ln>
        </p:spPr>
        <p:txBody>
          <a:bodyPr/>
          <a:p>
            <a:endParaRPr lang="zh-CN" altLang="en-US"/>
          </a:p>
        </p:txBody>
      </p:sp>
      <p:cxnSp>
        <p:nvCxnSpPr>
          <p:cNvPr id="31752" name="直接连接符 52"/>
          <p:cNvCxnSpPr/>
          <p:nvPr/>
        </p:nvCxnSpPr>
        <p:spPr>
          <a:xfrm>
            <a:off x="93663" y="3862388"/>
            <a:ext cx="3298825" cy="0"/>
          </a:xfrm>
          <a:prstGeom prst="line">
            <a:avLst/>
          </a:prstGeom>
          <a:ln w="6350" cap="flat" cmpd="sng">
            <a:solidFill>
              <a:srgbClr val="7F7F7F"/>
            </a:solidFill>
            <a:prstDash val="solid"/>
            <a:headEnd type="none" w="med" len="med"/>
            <a:tailEnd type="none" w="med" len="med"/>
          </a:ln>
        </p:spPr>
      </p:cxnSp>
      <p:cxnSp>
        <p:nvCxnSpPr>
          <p:cNvPr id="31753" name="直接连接符 53"/>
          <p:cNvCxnSpPr/>
          <p:nvPr/>
        </p:nvCxnSpPr>
        <p:spPr>
          <a:xfrm>
            <a:off x="8650288" y="3859213"/>
            <a:ext cx="3297237" cy="0"/>
          </a:xfrm>
          <a:prstGeom prst="line">
            <a:avLst/>
          </a:prstGeom>
          <a:ln w="6350" cap="flat" cmpd="sng">
            <a:solidFill>
              <a:srgbClr val="7F7F7F"/>
            </a:solidFill>
            <a:prstDash val="solid"/>
            <a:headEnd type="none" w="med" len="med"/>
            <a:tailEnd type="none" w="med" len="med"/>
          </a:ln>
        </p:spPr>
      </p:cxnSp>
      <p:sp>
        <p:nvSpPr>
          <p:cNvPr id="31754" name="文本框 54"/>
          <p:cNvSpPr txBox="1"/>
          <p:nvPr/>
        </p:nvSpPr>
        <p:spPr>
          <a:xfrm>
            <a:off x="11168063" y="2624138"/>
            <a:ext cx="1250950" cy="1446212"/>
          </a:xfrm>
          <a:prstGeom prst="rect">
            <a:avLst/>
          </a:prstGeom>
          <a:noFill/>
          <a:ln w="9525">
            <a:noFill/>
          </a:ln>
        </p:spPr>
        <p:txBody>
          <a:bodyPr>
            <a:spAutoFit/>
          </a:bodyPr>
          <a:p>
            <a:pPr eaLnBrk="1" hangingPunct="1"/>
            <a:r>
              <a:rPr lang="en-US" altLang="zh-CN" sz="8800" b="1" dirty="0">
                <a:solidFill>
                  <a:srgbClr val="F47264"/>
                </a:solidFill>
                <a:latin typeface="微软雅黑" panose="020B0503020204020204" pitchFamily="34" charset="-122"/>
                <a:ea typeface="微软雅黑" panose="020B0503020204020204" pitchFamily="34" charset="-122"/>
              </a:rPr>
              <a:t>B</a:t>
            </a:r>
            <a:endParaRPr lang="zh-CN" altLang="en-US" sz="8800" b="1" dirty="0">
              <a:solidFill>
                <a:srgbClr val="F47264"/>
              </a:solidFill>
              <a:latin typeface="微软雅黑" panose="020B0503020204020204" pitchFamily="34" charset="-122"/>
              <a:ea typeface="微软雅黑" panose="020B0503020204020204" pitchFamily="34" charset="-122"/>
            </a:endParaRPr>
          </a:p>
        </p:txBody>
      </p:sp>
      <p:sp>
        <p:nvSpPr>
          <p:cNvPr id="31755" name="文本框 55"/>
          <p:cNvSpPr txBox="1"/>
          <p:nvPr/>
        </p:nvSpPr>
        <p:spPr>
          <a:xfrm>
            <a:off x="11168063" y="3725863"/>
            <a:ext cx="1250950" cy="1446212"/>
          </a:xfrm>
          <a:prstGeom prst="rect">
            <a:avLst/>
          </a:prstGeom>
          <a:noFill/>
          <a:ln w="9525">
            <a:noFill/>
          </a:ln>
        </p:spPr>
        <p:txBody>
          <a:bodyPr>
            <a:spAutoFit/>
          </a:bodyPr>
          <a:p>
            <a:pPr eaLnBrk="1" hangingPunct="1"/>
            <a:r>
              <a:rPr lang="en-US" altLang="zh-CN" sz="8800" b="1" dirty="0">
                <a:solidFill>
                  <a:srgbClr val="84CBC5"/>
                </a:solidFill>
                <a:latin typeface="微软雅黑" panose="020B0503020204020204" pitchFamily="34" charset="-122"/>
                <a:ea typeface="微软雅黑" panose="020B0503020204020204" pitchFamily="34" charset="-122"/>
              </a:rPr>
              <a:t>D</a:t>
            </a:r>
            <a:endParaRPr lang="zh-CN" altLang="en-US" sz="8800" b="1" dirty="0">
              <a:solidFill>
                <a:srgbClr val="84CBC5"/>
              </a:solidFill>
              <a:latin typeface="微软雅黑" panose="020B0503020204020204" pitchFamily="34" charset="-122"/>
              <a:ea typeface="微软雅黑" panose="020B0503020204020204" pitchFamily="34" charset="-122"/>
            </a:endParaRPr>
          </a:p>
        </p:txBody>
      </p:sp>
      <p:grpSp>
        <p:nvGrpSpPr>
          <p:cNvPr id="31756" name="组合 56"/>
          <p:cNvGrpSpPr/>
          <p:nvPr/>
        </p:nvGrpSpPr>
        <p:grpSpPr>
          <a:xfrm>
            <a:off x="42863" y="2249488"/>
            <a:ext cx="3343275" cy="1820862"/>
            <a:chOff x="0" y="0"/>
            <a:chExt cx="3342756" cy="1822354"/>
          </a:xfrm>
        </p:grpSpPr>
        <p:sp>
          <p:nvSpPr>
            <p:cNvPr id="31763" name="文本框 57"/>
            <p:cNvSpPr txBox="1"/>
            <p:nvPr/>
          </p:nvSpPr>
          <p:spPr>
            <a:xfrm>
              <a:off x="0" y="375804"/>
              <a:ext cx="1250066" cy="1446550"/>
            </a:xfrm>
            <a:prstGeom prst="rect">
              <a:avLst/>
            </a:prstGeom>
            <a:noFill/>
            <a:ln w="9525">
              <a:noFill/>
            </a:ln>
          </p:spPr>
          <p:txBody>
            <a:bodyPr>
              <a:spAutoFit/>
            </a:bodyPr>
            <a:p>
              <a:pPr eaLnBrk="1" hangingPunct="1"/>
              <a:r>
                <a:rPr lang="en-US" altLang="zh-CN" sz="8800" b="1" dirty="0">
                  <a:solidFill>
                    <a:srgbClr val="00AFF0"/>
                  </a:solidFill>
                  <a:latin typeface="微软雅黑" panose="020B0503020204020204" pitchFamily="34" charset="-122"/>
                  <a:ea typeface="微软雅黑" panose="020B0503020204020204" pitchFamily="34" charset="-122"/>
                </a:rPr>
                <a:t>A</a:t>
              </a:r>
              <a:endParaRPr lang="zh-CN" altLang="en-US" sz="8800" b="1" dirty="0">
                <a:solidFill>
                  <a:srgbClr val="00AFF0"/>
                </a:solidFill>
                <a:latin typeface="微软雅黑" panose="020B0503020204020204" pitchFamily="34" charset="-122"/>
                <a:ea typeface="微软雅黑" panose="020B0503020204020204" pitchFamily="34" charset="-122"/>
              </a:endParaRPr>
            </a:p>
          </p:txBody>
        </p:sp>
        <p:sp>
          <p:nvSpPr>
            <p:cNvPr id="31764" name="矩形 58"/>
            <p:cNvSpPr/>
            <p:nvPr/>
          </p:nvSpPr>
          <p:spPr>
            <a:xfrm>
              <a:off x="864234" y="0"/>
              <a:ext cx="2478522" cy="1477328"/>
            </a:xfrm>
            <a:prstGeom prst="rect">
              <a:avLst/>
            </a:prstGeom>
            <a:noFill/>
            <a:ln w="9525">
              <a:noFill/>
            </a:ln>
          </p:spPr>
          <p:txBody>
            <a:bodyPr>
              <a:spAutoFit/>
            </a:bodyPr>
            <a:p>
              <a:pPr eaLnBrk="1" hangingPunct="1"/>
              <a:r>
                <a:rPr lang="zh-CN" altLang="en-US" dirty="0">
                  <a:solidFill>
                    <a:srgbClr val="262626"/>
                  </a:solidFill>
                  <a:latin typeface="微软雅黑" panose="020B0503020204020204" pitchFamily="34" charset="-122"/>
                  <a:ea typeface="微软雅黑" panose="020B0503020204020204" pitchFamily="34" charset="-122"/>
                </a:rPr>
                <a:t>我们工作室致力于专业</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模板的发布，课件及汇报</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个性定制服务。</a:t>
              </a:r>
              <a:endParaRPr lang="en-US" altLang="zh-CN" dirty="0">
                <a:solidFill>
                  <a:srgbClr val="262626"/>
                </a:solidFill>
                <a:latin typeface="微软雅黑" panose="020B0503020204020204" pitchFamily="34" charset="-122"/>
                <a:ea typeface="微软雅黑" panose="020B0503020204020204" pitchFamily="34" charset="-122"/>
              </a:endParaRPr>
            </a:p>
          </p:txBody>
        </p:sp>
      </p:grpSp>
      <p:grpSp>
        <p:nvGrpSpPr>
          <p:cNvPr id="31757" name="组合 59"/>
          <p:cNvGrpSpPr/>
          <p:nvPr/>
        </p:nvGrpSpPr>
        <p:grpSpPr>
          <a:xfrm>
            <a:off x="42863" y="3725863"/>
            <a:ext cx="3343275" cy="1822450"/>
            <a:chOff x="0" y="0"/>
            <a:chExt cx="3342756" cy="1822354"/>
          </a:xfrm>
        </p:grpSpPr>
        <p:sp>
          <p:nvSpPr>
            <p:cNvPr id="31761" name="文本框 60"/>
            <p:cNvSpPr txBox="1"/>
            <p:nvPr/>
          </p:nvSpPr>
          <p:spPr>
            <a:xfrm>
              <a:off x="0" y="0"/>
              <a:ext cx="1250066" cy="1446550"/>
            </a:xfrm>
            <a:prstGeom prst="rect">
              <a:avLst/>
            </a:prstGeom>
            <a:noFill/>
            <a:ln w="9525">
              <a:noFill/>
            </a:ln>
          </p:spPr>
          <p:txBody>
            <a:bodyPr>
              <a:spAutoFit/>
            </a:bodyPr>
            <a:p>
              <a:pPr eaLnBrk="1" hangingPunct="1"/>
              <a:r>
                <a:rPr lang="en-US" altLang="zh-CN" sz="8800" b="1" dirty="0">
                  <a:solidFill>
                    <a:srgbClr val="F8D35E"/>
                  </a:solidFill>
                  <a:latin typeface="微软雅黑" panose="020B0503020204020204" pitchFamily="34" charset="-122"/>
                  <a:ea typeface="微软雅黑" panose="020B0503020204020204" pitchFamily="34" charset="-122"/>
                </a:rPr>
                <a:t>C</a:t>
              </a:r>
              <a:endParaRPr lang="zh-CN" altLang="en-US" sz="8800" b="1" dirty="0">
                <a:solidFill>
                  <a:srgbClr val="F8D35E"/>
                </a:solidFill>
                <a:latin typeface="微软雅黑" panose="020B0503020204020204" pitchFamily="34" charset="-122"/>
                <a:ea typeface="微软雅黑" panose="020B0503020204020204" pitchFamily="34" charset="-122"/>
              </a:endParaRPr>
            </a:p>
          </p:txBody>
        </p:sp>
        <p:sp>
          <p:nvSpPr>
            <p:cNvPr id="31762" name="矩形 61"/>
            <p:cNvSpPr/>
            <p:nvPr/>
          </p:nvSpPr>
          <p:spPr>
            <a:xfrm>
              <a:off x="864234" y="345026"/>
              <a:ext cx="2478522" cy="1477328"/>
            </a:xfrm>
            <a:prstGeom prst="rect">
              <a:avLst/>
            </a:prstGeom>
            <a:noFill/>
            <a:ln w="9525">
              <a:noFill/>
            </a:ln>
          </p:spPr>
          <p:txBody>
            <a:bodyPr>
              <a:spAutoFit/>
            </a:bodyPr>
            <a:p>
              <a:pPr eaLnBrk="1" hangingPunct="1"/>
              <a:r>
                <a:rPr lang="zh-CN" altLang="en-US" dirty="0">
                  <a:solidFill>
                    <a:srgbClr val="262626"/>
                  </a:solidFill>
                  <a:latin typeface="微软雅黑" panose="020B0503020204020204" pitchFamily="34" charset="-122"/>
                  <a:ea typeface="微软雅黑" panose="020B0503020204020204" pitchFamily="34" charset="-122"/>
                </a:rPr>
                <a:t>我们工作室致力于专业</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模板的发布，课件及汇报</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个性定制服务。</a:t>
              </a:r>
              <a:endParaRPr lang="en-US" altLang="zh-CN" dirty="0">
                <a:solidFill>
                  <a:srgbClr val="262626"/>
                </a:solidFill>
                <a:latin typeface="微软雅黑" panose="020B0503020204020204" pitchFamily="34" charset="-122"/>
                <a:ea typeface="微软雅黑" panose="020B0503020204020204" pitchFamily="34" charset="-122"/>
              </a:endParaRPr>
            </a:p>
          </p:txBody>
        </p:sp>
      </p:grpSp>
      <p:sp>
        <p:nvSpPr>
          <p:cNvPr id="31758" name="矩形 62"/>
          <p:cNvSpPr/>
          <p:nvPr/>
        </p:nvSpPr>
        <p:spPr>
          <a:xfrm>
            <a:off x="8683625" y="2249488"/>
            <a:ext cx="2479675" cy="1476375"/>
          </a:xfrm>
          <a:prstGeom prst="rect">
            <a:avLst/>
          </a:prstGeom>
          <a:noFill/>
          <a:ln w="9525">
            <a:noFill/>
          </a:ln>
        </p:spPr>
        <p:txBody>
          <a:bodyPr>
            <a:spAutoFit/>
          </a:bodyPr>
          <a:p>
            <a:pPr eaLnBrk="1" hangingPunct="1"/>
            <a:r>
              <a:rPr lang="zh-CN" altLang="en-US" dirty="0">
                <a:solidFill>
                  <a:srgbClr val="262626"/>
                </a:solidFill>
                <a:latin typeface="微软雅黑" panose="020B0503020204020204" pitchFamily="34" charset="-122"/>
                <a:ea typeface="微软雅黑" panose="020B0503020204020204" pitchFamily="34" charset="-122"/>
              </a:rPr>
              <a:t>我们工作室致力于专业</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模板的发布，课件及汇报</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个性定制服务。</a:t>
            </a:r>
            <a:endParaRPr lang="en-US" altLang="zh-CN" dirty="0">
              <a:solidFill>
                <a:srgbClr val="262626"/>
              </a:solidFill>
              <a:latin typeface="微软雅黑" panose="020B0503020204020204" pitchFamily="34" charset="-122"/>
              <a:ea typeface="微软雅黑" panose="020B0503020204020204" pitchFamily="34" charset="-122"/>
            </a:endParaRPr>
          </a:p>
        </p:txBody>
      </p:sp>
      <p:sp>
        <p:nvSpPr>
          <p:cNvPr id="31759" name="矩形 63"/>
          <p:cNvSpPr/>
          <p:nvPr/>
        </p:nvSpPr>
        <p:spPr>
          <a:xfrm>
            <a:off x="8683625" y="4070350"/>
            <a:ext cx="2479675" cy="1477963"/>
          </a:xfrm>
          <a:prstGeom prst="rect">
            <a:avLst/>
          </a:prstGeom>
          <a:noFill/>
          <a:ln w="9525">
            <a:noFill/>
          </a:ln>
        </p:spPr>
        <p:txBody>
          <a:bodyPr>
            <a:spAutoFit/>
          </a:bodyPr>
          <a:p>
            <a:pPr eaLnBrk="1" hangingPunct="1"/>
            <a:r>
              <a:rPr lang="zh-CN" altLang="en-US" dirty="0">
                <a:solidFill>
                  <a:srgbClr val="262626"/>
                </a:solidFill>
                <a:latin typeface="微软雅黑" panose="020B0503020204020204" pitchFamily="34" charset="-122"/>
                <a:ea typeface="微软雅黑" panose="020B0503020204020204" pitchFamily="34" charset="-122"/>
              </a:rPr>
              <a:t>我们工作室致力于专业</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模板的发布，课件及汇报</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dirty="0">
                <a:solidFill>
                  <a:srgbClr val="262626"/>
                </a:solidFill>
                <a:latin typeface="微软雅黑" panose="020B0503020204020204" pitchFamily="34" charset="-122"/>
                <a:ea typeface="微软雅黑" panose="020B0503020204020204" pitchFamily="34" charset="-122"/>
              </a:rPr>
              <a:t>PPT</a:t>
            </a:r>
            <a:r>
              <a:rPr lang="zh-CN" altLang="en-US" dirty="0">
                <a:solidFill>
                  <a:srgbClr val="262626"/>
                </a:solidFill>
                <a:latin typeface="微软雅黑" panose="020B0503020204020204" pitchFamily="34" charset="-122"/>
                <a:ea typeface="微软雅黑" panose="020B0503020204020204" pitchFamily="34" charset="-122"/>
              </a:rPr>
              <a:t>个性定制服务。</a:t>
            </a:r>
            <a:endParaRPr lang="en-US" altLang="zh-CN" dirty="0">
              <a:solidFill>
                <a:srgbClr val="262626"/>
              </a:solidFill>
              <a:latin typeface="微软雅黑" panose="020B0503020204020204" pitchFamily="34" charset="-122"/>
              <a:ea typeface="微软雅黑" panose="020B0503020204020204" pitchFamily="34" charset="-122"/>
            </a:endParaRPr>
          </a:p>
        </p:txBody>
      </p:sp>
      <p:sp>
        <p:nvSpPr>
          <p:cNvPr id="31760" name="文本框 64"/>
          <p:cNvSpPr txBox="1"/>
          <p:nvPr/>
        </p:nvSpPr>
        <p:spPr>
          <a:xfrm>
            <a:off x="5478463" y="3197225"/>
            <a:ext cx="1397000" cy="1323975"/>
          </a:xfrm>
          <a:prstGeom prst="rect">
            <a:avLst/>
          </a:prstGeom>
          <a:noFill/>
          <a:ln w="9525">
            <a:noFill/>
          </a:ln>
        </p:spPr>
        <p:txBody>
          <a:bodyPr>
            <a:spAutoFit/>
          </a:bodyPr>
          <a:p>
            <a:pPr eaLnBrk="1" hangingPunct="1"/>
            <a:r>
              <a:rPr lang="zh-CN" altLang="en-US" sz="4000" b="1" dirty="0">
                <a:solidFill>
                  <a:srgbClr val="666666"/>
                </a:solidFill>
                <a:latin typeface="微软雅黑" panose="020B0503020204020204" pitchFamily="34" charset="-122"/>
                <a:ea typeface="微软雅黑" panose="020B0503020204020204" pitchFamily="34" charset="-122"/>
              </a:rPr>
              <a:t>核心</a:t>
            </a:r>
            <a:endParaRPr lang="en-US" altLang="zh-CN" sz="4000" b="1" dirty="0">
              <a:solidFill>
                <a:srgbClr val="666666"/>
              </a:solidFill>
              <a:latin typeface="微软雅黑" panose="020B0503020204020204" pitchFamily="34" charset="-122"/>
              <a:ea typeface="微软雅黑" panose="020B0503020204020204" pitchFamily="34" charset="-122"/>
            </a:endParaRPr>
          </a:p>
          <a:p>
            <a:pPr eaLnBrk="1" hangingPunct="1"/>
            <a:r>
              <a:rPr lang="zh-CN" altLang="en-US" sz="4000" b="1" dirty="0">
                <a:solidFill>
                  <a:srgbClr val="666666"/>
                </a:solidFill>
                <a:latin typeface="微软雅黑" panose="020B0503020204020204" pitchFamily="34" charset="-122"/>
                <a:ea typeface="微软雅黑" panose="020B0503020204020204" pitchFamily="34" charset="-122"/>
              </a:rPr>
              <a:t>关键</a:t>
            </a:r>
            <a:endParaRPr lang="zh-CN" altLang="en-US" sz="4000" b="1" dirty="0">
              <a:solidFill>
                <a:srgbClr val="6666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2770" name="组合 45"/>
          <p:cNvGrpSpPr/>
          <p:nvPr/>
        </p:nvGrpSpPr>
        <p:grpSpPr>
          <a:xfrm>
            <a:off x="0" y="292100"/>
            <a:ext cx="12190413" cy="549275"/>
            <a:chOff x="0" y="0"/>
            <a:chExt cx="12190828" cy="548640"/>
          </a:xfrm>
        </p:grpSpPr>
        <p:sp>
          <p:nvSpPr>
            <p:cNvPr id="32776"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2777"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2771"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32772" name="图片 39"/>
          <p:cNvPicPr>
            <a:picLocks noChangeAspect="1"/>
          </p:cNvPicPr>
          <p:nvPr/>
        </p:nvPicPr>
        <p:blipFill>
          <a:blip r:embed="rId2"/>
          <a:srcRect t="21133" b="11586"/>
          <a:stretch>
            <a:fillRect/>
          </a:stretch>
        </p:blipFill>
        <p:spPr>
          <a:xfrm>
            <a:off x="466725" y="1381125"/>
            <a:ext cx="9674225" cy="3119438"/>
          </a:xfrm>
          <a:prstGeom prst="rect">
            <a:avLst/>
          </a:prstGeom>
          <a:noFill/>
          <a:ln w="9525">
            <a:noFill/>
          </a:ln>
        </p:spPr>
      </p:pic>
      <p:sp>
        <p:nvSpPr>
          <p:cNvPr id="32773" name="矩形 40"/>
          <p:cNvSpPr/>
          <p:nvPr/>
        </p:nvSpPr>
        <p:spPr>
          <a:xfrm>
            <a:off x="10242550" y="1381125"/>
            <a:ext cx="1443038" cy="3119438"/>
          </a:xfrm>
          <a:prstGeom prst="rect">
            <a:avLst/>
          </a:prstGeom>
          <a:solidFill>
            <a:srgbClr val="7ACDEF"/>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2774" name="文本框 41"/>
          <p:cNvSpPr txBox="1"/>
          <p:nvPr/>
        </p:nvSpPr>
        <p:spPr>
          <a:xfrm>
            <a:off x="1103313" y="5160963"/>
            <a:ext cx="4456112" cy="954087"/>
          </a:xfrm>
          <a:prstGeom prst="rect">
            <a:avLst/>
          </a:prstGeom>
          <a:noFill/>
          <a:ln w="9525">
            <a:noFill/>
          </a:ln>
        </p:spPr>
        <p:txBody>
          <a:bodyPr>
            <a:spAutoFit/>
          </a:bodyPr>
          <a:p>
            <a:pPr algn="just" eaLnBrk="1" hangingPunct="1"/>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让您的每一次亮相都信心澎湃。</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
        <p:nvSpPr>
          <p:cNvPr id="32775" name="文本框 43"/>
          <p:cNvSpPr txBox="1"/>
          <p:nvPr/>
        </p:nvSpPr>
        <p:spPr>
          <a:xfrm>
            <a:off x="6213475" y="5160963"/>
            <a:ext cx="4456113" cy="954087"/>
          </a:xfrm>
          <a:prstGeom prst="rect">
            <a:avLst/>
          </a:prstGeom>
          <a:noFill/>
          <a:ln w="9525">
            <a:noFill/>
          </a:ln>
        </p:spPr>
        <p:txBody>
          <a:bodyPr>
            <a:spAutoFit/>
          </a:bodyPr>
          <a:p>
            <a:pPr algn="just" eaLnBrk="1" hangingPunct="1"/>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dirty="0">
                <a:solidFill>
                  <a:srgbClr val="404040"/>
                </a:solidFill>
                <a:latin typeface="微软雅黑" panose="020B0503020204020204" pitchFamily="34" charset="-122"/>
                <a:ea typeface="微软雅黑" panose="020B0503020204020204" pitchFamily="34" charset="-122"/>
              </a:rPr>
              <a:t>,</a:t>
            </a:r>
            <a:r>
              <a:rPr lang="zh-CN" altLang="en-US" sz="1400" dirty="0">
                <a:solidFill>
                  <a:srgbClr val="404040"/>
                </a:solidFill>
                <a:latin typeface="微软雅黑" panose="020B0503020204020204" pitchFamily="34" charset="-122"/>
                <a:ea typeface="微软雅黑" panose="020B0503020204020204" pitchFamily="34" charset="-122"/>
              </a:rPr>
              <a:t>让您的每一次亮相都信心澎湃。</a:t>
            </a:r>
            <a:endParaRPr lang="en-US" altLang="zh-CN" sz="1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6866" name="Picture 2"/>
          <p:cNvPicPr>
            <a:picLocks noChangeAspect="1"/>
          </p:cNvPicPr>
          <p:nvPr/>
        </p:nvPicPr>
        <p:blipFill>
          <a:blip r:embed="rId2"/>
          <a:stretch>
            <a:fillRect/>
          </a:stretch>
        </p:blipFill>
        <p:spPr>
          <a:xfrm>
            <a:off x="4213225" y="220663"/>
            <a:ext cx="4051300" cy="6034087"/>
          </a:xfrm>
          <a:prstGeom prst="rect">
            <a:avLst/>
          </a:prstGeom>
          <a:noFill/>
          <a:ln w="9525">
            <a:noFill/>
          </a:ln>
        </p:spPr>
      </p:pic>
      <p:sp>
        <p:nvSpPr>
          <p:cNvPr id="33795" name="Rectangle 58"/>
          <p:cNvSpPr/>
          <p:nvPr/>
        </p:nvSpPr>
        <p:spPr>
          <a:xfrm flipH="1">
            <a:off x="0" y="3908425"/>
            <a:ext cx="12192000" cy="2949575"/>
          </a:xfrm>
          <a:prstGeom prst="rect">
            <a:avLst/>
          </a:prstGeom>
          <a:solidFill>
            <a:srgbClr val="7CC8EC"/>
          </a:solidFill>
          <a:ln w="9525">
            <a:noFill/>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cxnSp>
        <p:nvCxnSpPr>
          <p:cNvPr id="36868" name="Straight Connector 26"/>
          <p:cNvCxnSpPr/>
          <p:nvPr/>
        </p:nvCxnSpPr>
        <p:spPr>
          <a:xfrm>
            <a:off x="2490788" y="4868863"/>
            <a:ext cx="1681162" cy="0"/>
          </a:xfrm>
          <a:prstGeom prst="line">
            <a:avLst/>
          </a:prstGeom>
          <a:ln w="6350" cap="flat" cmpd="sng">
            <a:solidFill>
              <a:schemeClr val="bg1"/>
            </a:solidFill>
            <a:prstDash val="sysDot"/>
            <a:headEnd type="none" w="med" len="med"/>
            <a:tailEnd type="none" w="med" len="med"/>
          </a:ln>
        </p:spPr>
      </p:cxnSp>
      <p:cxnSp>
        <p:nvCxnSpPr>
          <p:cNvPr id="36869" name="Straight Connector 27"/>
          <p:cNvCxnSpPr/>
          <p:nvPr/>
        </p:nvCxnSpPr>
        <p:spPr>
          <a:xfrm>
            <a:off x="5219700" y="4868863"/>
            <a:ext cx="1682750" cy="0"/>
          </a:xfrm>
          <a:prstGeom prst="line">
            <a:avLst/>
          </a:prstGeom>
          <a:ln w="6350" cap="flat" cmpd="sng">
            <a:solidFill>
              <a:schemeClr val="bg1"/>
            </a:solidFill>
            <a:prstDash val="sysDot"/>
            <a:headEnd type="none" w="med" len="med"/>
            <a:tailEnd type="none" w="med" len="med"/>
          </a:ln>
        </p:spPr>
      </p:cxnSp>
      <p:cxnSp>
        <p:nvCxnSpPr>
          <p:cNvPr id="36870" name="Straight Connector 28"/>
          <p:cNvCxnSpPr/>
          <p:nvPr/>
        </p:nvCxnSpPr>
        <p:spPr>
          <a:xfrm>
            <a:off x="7969250" y="4868863"/>
            <a:ext cx="1682750" cy="0"/>
          </a:xfrm>
          <a:prstGeom prst="line">
            <a:avLst/>
          </a:prstGeom>
          <a:ln w="6350" cap="flat" cmpd="sng">
            <a:solidFill>
              <a:schemeClr val="bg1"/>
            </a:solidFill>
            <a:prstDash val="sysDot"/>
            <a:headEnd type="none" w="med" len="med"/>
            <a:tailEnd type="none" w="med" len="med"/>
          </a:ln>
        </p:spPr>
      </p:cxnSp>
      <p:grpSp>
        <p:nvGrpSpPr>
          <p:cNvPr id="33799" name="组合 48"/>
          <p:cNvGrpSpPr/>
          <p:nvPr/>
        </p:nvGrpSpPr>
        <p:grpSpPr>
          <a:xfrm>
            <a:off x="7721600" y="1449388"/>
            <a:ext cx="3476625" cy="2022475"/>
            <a:chOff x="0" y="0"/>
            <a:chExt cx="3476400" cy="2022533"/>
          </a:xfrm>
        </p:grpSpPr>
        <p:sp>
          <p:nvSpPr>
            <p:cNvPr id="33829" name="Content Placeholder 2"/>
            <p:cNvSpPr txBox="1"/>
            <p:nvPr/>
          </p:nvSpPr>
          <p:spPr>
            <a:xfrm>
              <a:off x="0" y="497208"/>
              <a:ext cx="3476400" cy="1525325"/>
            </a:xfrm>
            <a:prstGeom prst="rect">
              <a:avLst/>
            </a:prstGeom>
            <a:noFill/>
            <a:ln w="9525">
              <a:noFill/>
            </a:ln>
          </p:spPr>
          <p:txBody>
            <a:bodyPr lIns="121682" tIns="60841" rIns="121682" bIns="60841"/>
            <a:p>
              <a:pPr eaLnBrk="1" hangingPunct="1">
                <a:spcBef>
                  <a:spcPct val="20000"/>
                </a:spcBef>
              </a:pPr>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33830" name="Title 13"/>
            <p:cNvSpPr txBox="1"/>
            <p:nvPr/>
          </p:nvSpPr>
          <p:spPr>
            <a:xfrm>
              <a:off x="2970" y="0"/>
              <a:ext cx="2647965" cy="582324"/>
            </a:xfrm>
            <a:prstGeom prst="rect">
              <a:avLst/>
            </a:prstGeom>
            <a:noFill/>
            <a:ln w="9525">
              <a:noFill/>
            </a:ln>
          </p:spPr>
          <p:txBody>
            <a:bodyPr lIns="121682" tIns="60841" rIns="121682" bIns="60841" anchor="ctr"/>
            <a:p>
              <a:pPr eaLnBrk="1" hangingPunct="1"/>
              <a:r>
                <a:rPr lang="zh-CN" altLang="en-US" sz="2000" b="1" dirty="0">
                  <a:solidFill>
                    <a:srgbClr val="000000"/>
                  </a:solidFill>
                  <a:latin typeface="微软雅黑" panose="020B0503020204020204" pitchFamily="34" charset="-122"/>
                  <a:ea typeface="微软雅黑" panose="020B0503020204020204" pitchFamily="34" charset="-122"/>
                </a:rPr>
                <a:t>单击此处添加标题</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grpSp>
        <p:nvGrpSpPr>
          <p:cNvPr id="33800" name="组合 51"/>
          <p:cNvGrpSpPr/>
          <p:nvPr/>
        </p:nvGrpSpPr>
        <p:grpSpPr>
          <a:xfrm>
            <a:off x="1279525" y="1449388"/>
            <a:ext cx="3756025" cy="2022475"/>
            <a:chOff x="0" y="0"/>
            <a:chExt cx="3754968" cy="2022533"/>
          </a:xfrm>
        </p:grpSpPr>
        <p:sp>
          <p:nvSpPr>
            <p:cNvPr id="33827" name="Content Placeholder 2"/>
            <p:cNvSpPr txBox="1"/>
            <p:nvPr/>
          </p:nvSpPr>
          <p:spPr>
            <a:xfrm>
              <a:off x="0" y="497208"/>
              <a:ext cx="3451299" cy="1525325"/>
            </a:xfrm>
            <a:prstGeom prst="rect">
              <a:avLst/>
            </a:prstGeom>
            <a:noFill/>
            <a:ln w="9525">
              <a:noFill/>
            </a:ln>
          </p:spPr>
          <p:txBody>
            <a:bodyPr lIns="121682" tIns="60841" rIns="121682" bIns="60841"/>
            <a:p>
              <a:pPr eaLnBrk="1" hangingPunct="1">
                <a:spcBef>
                  <a:spcPct val="20000"/>
                </a:spcBef>
              </a:pPr>
              <a:r>
                <a:rPr lang="zh-CN" altLang="en-US" sz="14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404040"/>
                  </a:solidFill>
                  <a:latin typeface="微软雅黑" panose="020B0503020204020204" pitchFamily="34" charset="-122"/>
                  <a:ea typeface="微软雅黑" panose="020B0503020204020204" pitchFamily="34" charset="-122"/>
                </a:rPr>
                <a:t>PPT</a:t>
              </a:r>
              <a:r>
                <a:rPr lang="zh-CN" altLang="en-US" sz="1400" dirty="0">
                  <a:solidFill>
                    <a:srgbClr val="404040"/>
                  </a:solidFill>
                  <a:latin typeface="微软雅黑" panose="020B0503020204020204" pitchFamily="34" charset="-122"/>
                  <a:ea typeface="微软雅黑" panose="020B0503020204020204" pitchFamily="34" charset="-122"/>
                </a:rPr>
                <a:t>个性定制服务。</a:t>
              </a:r>
              <a:endParaRPr lang="zh-CN" altLang="en-US" sz="1400" dirty="0">
                <a:solidFill>
                  <a:srgbClr val="404040"/>
                </a:solidFill>
                <a:latin typeface="微软雅黑" panose="020B0503020204020204" pitchFamily="34" charset="-122"/>
                <a:ea typeface="微软雅黑" panose="020B0503020204020204" pitchFamily="34" charset="-122"/>
              </a:endParaRPr>
            </a:p>
          </p:txBody>
        </p:sp>
        <p:sp>
          <p:nvSpPr>
            <p:cNvPr id="33828" name="Title 13"/>
            <p:cNvSpPr txBox="1"/>
            <p:nvPr/>
          </p:nvSpPr>
          <p:spPr>
            <a:xfrm>
              <a:off x="1107003" y="0"/>
              <a:ext cx="2647965" cy="582324"/>
            </a:xfrm>
            <a:prstGeom prst="rect">
              <a:avLst/>
            </a:prstGeom>
            <a:noFill/>
            <a:ln w="9525">
              <a:noFill/>
            </a:ln>
          </p:spPr>
          <p:txBody>
            <a:bodyPr lIns="121682" tIns="60841" rIns="121682" bIns="60841" anchor="ctr"/>
            <a:p>
              <a:pPr eaLnBrk="1" hangingPunct="1"/>
              <a:r>
                <a:rPr lang="zh-CN" altLang="en-US" sz="2000" b="1" dirty="0">
                  <a:solidFill>
                    <a:srgbClr val="000000"/>
                  </a:solidFill>
                  <a:latin typeface="微软雅黑" panose="020B0503020204020204" pitchFamily="34" charset="-122"/>
                  <a:ea typeface="微软雅黑" panose="020B0503020204020204" pitchFamily="34" charset="-122"/>
                </a:rPr>
                <a:t>单击此处添加标题</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grpSp>
        <p:nvGrpSpPr>
          <p:cNvPr id="33801" name="组合 54"/>
          <p:cNvGrpSpPr/>
          <p:nvPr/>
        </p:nvGrpSpPr>
        <p:grpSpPr>
          <a:xfrm>
            <a:off x="1457325" y="4483100"/>
            <a:ext cx="1096963" cy="1955800"/>
            <a:chOff x="0" y="0"/>
            <a:chExt cx="1097386" cy="1956131"/>
          </a:xfrm>
        </p:grpSpPr>
        <p:pic>
          <p:nvPicPr>
            <p:cNvPr id="33823" name="Group 47"/>
            <p:cNvPicPr/>
            <p:nvPr/>
          </p:nvPicPr>
          <p:blipFill>
            <a:blip r:embed="rId3"/>
            <a:stretch>
              <a:fillRect/>
            </a:stretch>
          </p:blipFill>
          <p:spPr>
            <a:xfrm>
              <a:off x="176489" y="-1896"/>
              <a:ext cx="786384" cy="780288"/>
            </a:xfrm>
            <a:prstGeom prst="rect">
              <a:avLst/>
            </a:prstGeom>
            <a:noFill/>
            <a:ln w="9525">
              <a:noFill/>
            </a:ln>
          </p:spPr>
        </p:pic>
        <p:grpSp>
          <p:nvGrpSpPr>
            <p:cNvPr id="33824" name="组合 56"/>
            <p:cNvGrpSpPr/>
            <p:nvPr/>
          </p:nvGrpSpPr>
          <p:grpSpPr>
            <a:xfrm>
              <a:off x="0" y="1063579"/>
              <a:ext cx="1097386" cy="892552"/>
              <a:chOff x="0" y="0"/>
              <a:chExt cx="1097386" cy="892552"/>
            </a:xfrm>
          </p:grpSpPr>
          <p:sp>
            <p:nvSpPr>
              <p:cNvPr id="33825" name="文本框 57"/>
              <p:cNvSpPr txBox="1"/>
              <p:nvPr/>
            </p:nvSpPr>
            <p:spPr>
              <a:xfrm>
                <a:off x="67605" y="0"/>
                <a:ext cx="946912" cy="369332"/>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关键词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826" name="文本框 58"/>
              <p:cNvSpPr txBox="1"/>
              <p:nvPr/>
            </p:nvSpPr>
            <p:spPr>
              <a:xfrm>
                <a:off x="0" y="369332"/>
                <a:ext cx="1097386" cy="523220"/>
              </a:xfrm>
              <a:prstGeom prst="rect">
                <a:avLst/>
              </a:prstGeom>
              <a:noFill/>
              <a:ln w="9525">
                <a:noFill/>
              </a:ln>
            </p:spPr>
            <p:txBody>
              <a:bodyPr>
                <a:spAutoFit/>
              </a:bodyPr>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单击此处添加简要描述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33802" name="组合 61"/>
          <p:cNvGrpSpPr/>
          <p:nvPr/>
        </p:nvGrpSpPr>
        <p:grpSpPr>
          <a:xfrm>
            <a:off x="4191000" y="4494213"/>
            <a:ext cx="1096963" cy="1944687"/>
            <a:chOff x="0" y="0"/>
            <a:chExt cx="1097386" cy="1943744"/>
          </a:xfrm>
        </p:grpSpPr>
        <p:grpSp>
          <p:nvGrpSpPr>
            <p:cNvPr id="33817" name="Group 48"/>
            <p:cNvGrpSpPr/>
            <p:nvPr/>
          </p:nvGrpSpPr>
          <p:grpSpPr>
            <a:xfrm>
              <a:off x="158031" y="0"/>
              <a:ext cx="781324" cy="781324"/>
              <a:chOff x="0" y="0"/>
              <a:chExt cx="587140" cy="587140"/>
            </a:xfrm>
          </p:grpSpPr>
          <p:sp>
            <p:nvSpPr>
              <p:cNvPr id="33821" name="Freeform 15"/>
              <p:cNvSpPr>
                <a:spLocks noEditPoints="1"/>
              </p:cNvSpPr>
              <p:nvPr/>
            </p:nvSpPr>
            <p:spPr>
              <a:xfrm>
                <a:off x="139122" y="139298"/>
                <a:ext cx="308897" cy="308544"/>
              </a:xfrm>
              <a:custGeom>
                <a:avLst/>
                <a:gdLst/>
                <a:ahLst/>
                <a:cxnLst>
                  <a:cxn ang="0">
                    <a:pos x="152367" y="834"/>
                  </a:cxn>
                  <a:cxn ang="0">
                    <a:pos x="1665" y="155940"/>
                  </a:cxn>
                  <a:cxn ang="0">
                    <a:pos x="156530" y="307710"/>
                  </a:cxn>
                  <a:cxn ang="0">
                    <a:pos x="308064" y="151770"/>
                  </a:cxn>
                  <a:cxn ang="0">
                    <a:pos x="152367" y="834"/>
                  </a:cxn>
                  <a:cxn ang="0">
                    <a:pos x="153200" y="20848"/>
                  </a:cxn>
                  <a:cxn ang="0">
                    <a:pos x="216478" y="35858"/>
                  </a:cxn>
                  <a:cxn ang="0">
                    <a:pos x="195663" y="70048"/>
                  </a:cxn>
                  <a:cxn ang="0">
                    <a:pos x="154865" y="60875"/>
                  </a:cxn>
                  <a:cxn ang="0">
                    <a:pos x="114067" y="70048"/>
                  </a:cxn>
                  <a:cxn ang="0">
                    <a:pos x="93252" y="35858"/>
                  </a:cxn>
                  <a:cxn ang="0">
                    <a:pos x="153200" y="20848"/>
                  </a:cxn>
                  <a:cxn ang="0">
                    <a:pos x="70772" y="195133"/>
                  </a:cxn>
                  <a:cxn ang="0">
                    <a:pos x="36635" y="215981"/>
                  </a:cxn>
                  <a:cxn ang="0">
                    <a:pos x="21648" y="155940"/>
                  </a:cxn>
                  <a:cxn ang="0">
                    <a:pos x="36635" y="92563"/>
                  </a:cxn>
                  <a:cxn ang="0">
                    <a:pos x="70772" y="113411"/>
                  </a:cxn>
                  <a:cxn ang="0">
                    <a:pos x="61613" y="154272"/>
                  </a:cxn>
                  <a:cxn ang="0">
                    <a:pos x="70772" y="195133"/>
                  </a:cxn>
                  <a:cxn ang="0">
                    <a:pos x="156530" y="287696"/>
                  </a:cxn>
                  <a:cxn ang="0">
                    <a:pos x="93252" y="272686"/>
                  </a:cxn>
                  <a:cxn ang="0">
                    <a:pos x="114067" y="238496"/>
                  </a:cxn>
                  <a:cxn ang="0">
                    <a:pos x="154865" y="247669"/>
                  </a:cxn>
                  <a:cxn ang="0">
                    <a:pos x="195663" y="238496"/>
                  </a:cxn>
                  <a:cxn ang="0">
                    <a:pos x="216478" y="272686"/>
                  </a:cxn>
                  <a:cxn ang="0">
                    <a:pos x="156530" y="287696"/>
                  </a:cxn>
                  <a:cxn ang="0">
                    <a:pos x="154865" y="227655"/>
                  </a:cxn>
                  <a:cxn ang="0">
                    <a:pos x="81595" y="154272"/>
                  </a:cxn>
                  <a:cxn ang="0">
                    <a:pos x="154865" y="80889"/>
                  </a:cxn>
                  <a:cxn ang="0">
                    <a:pos x="228134" y="154272"/>
                  </a:cxn>
                  <a:cxn ang="0">
                    <a:pos x="154865" y="227655"/>
                  </a:cxn>
                  <a:cxn ang="0">
                    <a:pos x="238125" y="195133"/>
                  </a:cxn>
                  <a:cxn ang="0">
                    <a:pos x="248117" y="154272"/>
                  </a:cxn>
                  <a:cxn ang="0">
                    <a:pos x="238125" y="113411"/>
                  </a:cxn>
                  <a:cxn ang="0">
                    <a:pos x="273095" y="92563"/>
                  </a:cxn>
                  <a:cxn ang="0">
                    <a:pos x="288082" y="152604"/>
                  </a:cxn>
                  <a:cxn ang="0">
                    <a:pos x="273095" y="215981"/>
                  </a:cxn>
                  <a:cxn ang="0">
                    <a:pos x="238125" y="195133"/>
                  </a:cxn>
                </a:cxnLst>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alpha val="100000"/>
                </a:schemeClr>
              </a:solidFill>
              <a:ln w="9525">
                <a:noFill/>
              </a:ln>
            </p:spPr>
            <p:txBody>
              <a:bodyPr/>
              <a:p>
                <a:endParaRPr lang="zh-CN" altLang="en-US"/>
              </a:p>
            </p:txBody>
          </p:sp>
          <p:sp>
            <p:nvSpPr>
              <p:cNvPr id="33822" name="Freeform 23"/>
              <p:cNvSpPr>
                <a:spLocks noEditPoints="1"/>
              </p:cNvSpPr>
              <p:nvPr/>
            </p:nvSpPr>
            <p:spPr>
              <a:xfrm>
                <a:off x="0" y="0"/>
                <a:ext cx="587140" cy="587140"/>
              </a:xfrm>
              <a:custGeom>
                <a:avLst/>
                <a:gdLst/>
                <a:ahLst/>
                <a:cxnLst>
                  <a:cxn ang="0">
                    <a:pos x="293570" y="0"/>
                  </a:cxn>
                  <a:cxn ang="0">
                    <a:pos x="0" y="293570"/>
                  </a:cxn>
                  <a:cxn ang="0">
                    <a:pos x="293570" y="587140"/>
                  </a:cxn>
                  <a:cxn ang="0">
                    <a:pos x="587140" y="293570"/>
                  </a:cxn>
                  <a:cxn ang="0">
                    <a:pos x="293570" y="0"/>
                  </a:cxn>
                  <a:cxn ang="0">
                    <a:pos x="293570" y="533625"/>
                  </a:cxn>
                  <a:cxn ang="0">
                    <a:pos x="53515" y="293570"/>
                  </a:cxn>
                  <a:cxn ang="0">
                    <a:pos x="293570" y="53515"/>
                  </a:cxn>
                  <a:cxn ang="0">
                    <a:pos x="533625" y="293570"/>
                  </a:cxn>
                  <a:cxn ang="0">
                    <a:pos x="293570" y="533625"/>
                  </a:cxn>
                </a:cxnLst>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alpha val="100000"/>
                </a:schemeClr>
              </a:solidFill>
              <a:ln w="9525">
                <a:noFill/>
              </a:ln>
            </p:spPr>
            <p:txBody>
              <a:bodyPr/>
              <a:p>
                <a:endParaRPr lang="zh-CN" altLang="en-US"/>
              </a:p>
            </p:txBody>
          </p:sp>
        </p:grpSp>
        <p:grpSp>
          <p:nvGrpSpPr>
            <p:cNvPr id="33818" name="组合 63"/>
            <p:cNvGrpSpPr/>
            <p:nvPr/>
          </p:nvGrpSpPr>
          <p:grpSpPr>
            <a:xfrm>
              <a:off x="0" y="1051192"/>
              <a:ext cx="1097386" cy="892552"/>
              <a:chOff x="0" y="0"/>
              <a:chExt cx="1097386" cy="892552"/>
            </a:xfrm>
          </p:grpSpPr>
          <p:sp>
            <p:nvSpPr>
              <p:cNvPr id="33819" name="文本框 64"/>
              <p:cNvSpPr txBox="1"/>
              <p:nvPr/>
            </p:nvSpPr>
            <p:spPr>
              <a:xfrm>
                <a:off x="67605" y="0"/>
                <a:ext cx="946912" cy="369332"/>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关键词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820" name="文本框 65"/>
              <p:cNvSpPr txBox="1"/>
              <p:nvPr/>
            </p:nvSpPr>
            <p:spPr>
              <a:xfrm>
                <a:off x="0" y="369332"/>
                <a:ext cx="1097386" cy="523220"/>
              </a:xfrm>
              <a:prstGeom prst="rect">
                <a:avLst/>
              </a:prstGeom>
              <a:noFill/>
              <a:ln w="9525">
                <a:noFill/>
              </a:ln>
            </p:spPr>
            <p:txBody>
              <a:bodyPr>
                <a:spAutoFit/>
              </a:bodyPr>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单击此处添加简要描述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33803" name="组合 68"/>
          <p:cNvGrpSpPr/>
          <p:nvPr/>
        </p:nvGrpSpPr>
        <p:grpSpPr>
          <a:xfrm>
            <a:off x="6918325" y="4494213"/>
            <a:ext cx="1096963" cy="1944687"/>
            <a:chOff x="0" y="0"/>
            <a:chExt cx="1097386" cy="1943744"/>
          </a:xfrm>
        </p:grpSpPr>
        <p:grpSp>
          <p:nvGrpSpPr>
            <p:cNvPr id="33811" name="Group 49"/>
            <p:cNvGrpSpPr/>
            <p:nvPr/>
          </p:nvGrpSpPr>
          <p:grpSpPr>
            <a:xfrm>
              <a:off x="143665" y="0"/>
              <a:ext cx="781324" cy="781324"/>
              <a:chOff x="0" y="0"/>
              <a:chExt cx="587140" cy="587140"/>
            </a:xfrm>
          </p:grpSpPr>
          <p:sp>
            <p:nvSpPr>
              <p:cNvPr id="33815" name="Freeform 19"/>
              <p:cNvSpPr>
                <a:spLocks noEditPoints="1"/>
              </p:cNvSpPr>
              <p:nvPr/>
            </p:nvSpPr>
            <p:spPr>
              <a:xfrm>
                <a:off x="142821" y="172301"/>
                <a:ext cx="301499" cy="242538"/>
              </a:xfrm>
              <a:custGeom>
                <a:avLst/>
                <a:gdLst/>
                <a:ahLst/>
                <a:cxnLst>
                  <a:cxn ang="0">
                    <a:pos x="296223" y="45947"/>
                  </a:cxn>
                  <a:cxn ang="0">
                    <a:pos x="226124" y="2260"/>
                  </a:cxn>
                  <a:cxn ang="0">
                    <a:pos x="215572" y="2260"/>
                  </a:cxn>
                  <a:cxn ang="0">
                    <a:pos x="150750" y="42934"/>
                  </a:cxn>
                  <a:cxn ang="0">
                    <a:pos x="85173" y="2260"/>
                  </a:cxn>
                  <a:cxn ang="0">
                    <a:pos x="75375" y="2260"/>
                  </a:cxn>
                  <a:cxn ang="0">
                    <a:pos x="4522" y="45947"/>
                  </a:cxn>
                  <a:cxn ang="0">
                    <a:pos x="0" y="54985"/>
                  </a:cxn>
                  <a:cxn ang="0">
                    <a:pos x="0" y="231240"/>
                  </a:cxn>
                  <a:cxn ang="0">
                    <a:pos x="4522" y="240278"/>
                  </a:cxn>
                  <a:cxn ang="0">
                    <a:pos x="15075" y="240278"/>
                  </a:cxn>
                  <a:cxn ang="0">
                    <a:pos x="79897" y="199604"/>
                  </a:cxn>
                  <a:cxn ang="0">
                    <a:pos x="145473" y="240278"/>
                  </a:cxn>
                  <a:cxn ang="0">
                    <a:pos x="156026" y="240278"/>
                  </a:cxn>
                  <a:cxn ang="0">
                    <a:pos x="220848" y="199604"/>
                  </a:cxn>
                  <a:cxn ang="0">
                    <a:pos x="286424" y="240278"/>
                  </a:cxn>
                  <a:cxn ang="0">
                    <a:pos x="291700" y="241785"/>
                  </a:cxn>
                  <a:cxn ang="0">
                    <a:pos x="296223" y="240278"/>
                  </a:cxn>
                  <a:cxn ang="0">
                    <a:pos x="301499" y="231240"/>
                  </a:cxn>
                  <a:cxn ang="0">
                    <a:pos x="301499" y="54985"/>
                  </a:cxn>
                  <a:cxn ang="0">
                    <a:pos x="296223" y="45947"/>
                  </a:cxn>
                  <a:cxn ang="0">
                    <a:pos x="70099" y="181527"/>
                  </a:cxn>
                  <a:cxn ang="0">
                    <a:pos x="19597" y="213162"/>
                  </a:cxn>
                  <a:cxn ang="0">
                    <a:pos x="19597" y="61011"/>
                  </a:cxn>
                  <a:cxn ang="0">
                    <a:pos x="70099" y="29376"/>
                  </a:cxn>
                  <a:cxn ang="0">
                    <a:pos x="70099" y="181527"/>
                  </a:cxn>
                  <a:cxn ang="0">
                    <a:pos x="140951" y="213162"/>
                  </a:cxn>
                  <a:cxn ang="0">
                    <a:pos x="89696" y="181527"/>
                  </a:cxn>
                  <a:cxn ang="0">
                    <a:pos x="89696" y="29376"/>
                  </a:cxn>
                  <a:cxn ang="0">
                    <a:pos x="140951" y="61011"/>
                  </a:cxn>
                  <a:cxn ang="0">
                    <a:pos x="140951" y="213162"/>
                  </a:cxn>
                  <a:cxn ang="0">
                    <a:pos x="211049" y="181527"/>
                  </a:cxn>
                  <a:cxn ang="0">
                    <a:pos x="160548" y="213162"/>
                  </a:cxn>
                  <a:cxn ang="0">
                    <a:pos x="160548" y="61011"/>
                  </a:cxn>
                  <a:cxn ang="0">
                    <a:pos x="211049" y="29376"/>
                  </a:cxn>
                  <a:cxn ang="0">
                    <a:pos x="211049" y="181527"/>
                  </a:cxn>
                  <a:cxn ang="0">
                    <a:pos x="281902" y="213162"/>
                  </a:cxn>
                  <a:cxn ang="0">
                    <a:pos x="230647" y="181527"/>
                  </a:cxn>
                  <a:cxn ang="0">
                    <a:pos x="230647" y="29376"/>
                  </a:cxn>
                  <a:cxn ang="0">
                    <a:pos x="281902" y="61011"/>
                  </a:cxn>
                  <a:cxn ang="0">
                    <a:pos x="281902" y="213162"/>
                  </a:cxn>
                </a:cxnLst>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alpha val="100000"/>
                </a:schemeClr>
              </a:solidFill>
              <a:ln w="9525">
                <a:noFill/>
              </a:ln>
            </p:spPr>
            <p:txBody>
              <a:bodyPr/>
              <a:p>
                <a:endParaRPr lang="zh-CN" altLang="en-US"/>
              </a:p>
            </p:txBody>
          </p:sp>
          <p:sp>
            <p:nvSpPr>
              <p:cNvPr id="33816" name="Freeform 23"/>
              <p:cNvSpPr>
                <a:spLocks noEditPoints="1"/>
              </p:cNvSpPr>
              <p:nvPr/>
            </p:nvSpPr>
            <p:spPr>
              <a:xfrm>
                <a:off x="0" y="0"/>
                <a:ext cx="587140" cy="587140"/>
              </a:xfrm>
              <a:custGeom>
                <a:avLst/>
                <a:gdLst/>
                <a:ahLst/>
                <a:cxnLst>
                  <a:cxn ang="0">
                    <a:pos x="293570" y="0"/>
                  </a:cxn>
                  <a:cxn ang="0">
                    <a:pos x="0" y="293570"/>
                  </a:cxn>
                  <a:cxn ang="0">
                    <a:pos x="293570" y="587140"/>
                  </a:cxn>
                  <a:cxn ang="0">
                    <a:pos x="587140" y="293570"/>
                  </a:cxn>
                  <a:cxn ang="0">
                    <a:pos x="293570" y="0"/>
                  </a:cxn>
                  <a:cxn ang="0">
                    <a:pos x="293570" y="533625"/>
                  </a:cxn>
                  <a:cxn ang="0">
                    <a:pos x="53515" y="293570"/>
                  </a:cxn>
                  <a:cxn ang="0">
                    <a:pos x="293570" y="53515"/>
                  </a:cxn>
                  <a:cxn ang="0">
                    <a:pos x="533625" y="293570"/>
                  </a:cxn>
                  <a:cxn ang="0">
                    <a:pos x="293570" y="533625"/>
                  </a:cxn>
                </a:cxnLst>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alpha val="100000"/>
                </a:schemeClr>
              </a:solidFill>
              <a:ln w="9525">
                <a:noFill/>
              </a:ln>
            </p:spPr>
            <p:txBody>
              <a:bodyPr/>
              <a:p>
                <a:endParaRPr lang="zh-CN" altLang="en-US"/>
              </a:p>
            </p:txBody>
          </p:sp>
        </p:grpSp>
        <p:grpSp>
          <p:nvGrpSpPr>
            <p:cNvPr id="33812" name="组合 70"/>
            <p:cNvGrpSpPr/>
            <p:nvPr/>
          </p:nvGrpSpPr>
          <p:grpSpPr>
            <a:xfrm>
              <a:off x="0" y="1051192"/>
              <a:ext cx="1097386" cy="892552"/>
              <a:chOff x="0" y="0"/>
              <a:chExt cx="1097386" cy="892552"/>
            </a:xfrm>
          </p:grpSpPr>
          <p:sp>
            <p:nvSpPr>
              <p:cNvPr id="33813" name="文本框 71"/>
              <p:cNvSpPr txBox="1"/>
              <p:nvPr/>
            </p:nvSpPr>
            <p:spPr>
              <a:xfrm>
                <a:off x="67605" y="0"/>
                <a:ext cx="946912" cy="369332"/>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关键词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814" name="文本框 72"/>
              <p:cNvSpPr txBox="1"/>
              <p:nvPr/>
            </p:nvSpPr>
            <p:spPr>
              <a:xfrm>
                <a:off x="0" y="369332"/>
                <a:ext cx="1097386" cy="523220"/>
              </a:xfrm>
              <a:prstGeom prst="rect">
                <a:avLst/>
              </a:prstGeom>
              <a:noFill/>
              <a:ln w="9525">
                <a:noFill/>
              </a:ln>
            </p:spPr>
            <p:txBody>
              <a:bodyPr>
                <a:spAutoFit/>
              </a:bodyPr>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单击此处添加简要描述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grpSp>
        <p:nvGrpSpPr>
          <p:cNvPr id="33804" name="组合 75"/>
          <p:cNvGrpSpPr/>
          <p:nvPr/>
        </p:nvGrpSpPr>
        <p:grpSpPr>
          <a:xfrm>
            <a:off x="9652000" y="4498975"/>
            <a:ext cx="1096963" cy="1939925"/>
            <a:chOff x="0" y="0"/>
            <a:chExt cx="1097386" cy="1939550"/>
          </a:xfrm>
        </p:grpSpPr>
        <p:grpSp>
          <p:nvGrpSpPr>
            <p:cNvPr id="33805" name="Group 50"/>
            <p:cNvGrpSpPr/>
            <p:nvPr/>
          </p:nvGrpSpPr>
          <p:grpSpPr>
            <a:xfrm>
              <a:off x="122504" y="0"/>
              <a:ext cx="781324" cy="781324"/>
              <a:chOff x="0" y="0"/>
              <a:chExt cx="587140" cy="587140"/>
            </a:xfrm>
          </p:grpSpPr>
          <p:sp>
            <p:nvSpPr>
              <p:cNvPr id="33809" name="Freeform 23"/>
              <p:cNvSpPr>
                <a:spLocks noEditPoints="1"/>
              </p:cNvSpPr>
              <p:nvPr/>
            </p:nvSpPr>
            <p:spPr>
              <a:xfrm>
                <a:off x="0" y="0"/>
                <a:ext cx="587140" cy="587140"/>
              </a:xfrm>
              <a:custGeom>
                <a:avLst/>
                <a:gdLst/>
                <a:ahLst/>
                <a:cxnLst>
                  <a:cxn ang="0">
                    <a:pos x="293570" y="0"/>
                  </a:cxn>
                  <a:cxn ang="0">
                    <a:pos x="0" y="293570"/>
                  </a:cxn>
                  <a:cxn ang="0">
                    <a:pos x="293570" y="587140"/>
                  </a:cxn>
                  <a:cxn ang="0">
                    <a:pos x="587140" y="293570"/>
                  </a:cxn>
                  <a:cxn ang="0">
                    <a:pos x="293570" y="0"/>
                  </a:cxn>
                  <a:cxn ang="0">
                    <a:pos x="293570" y="533625"/>
                  </a:cxn>
                  <a:cxn ang="0">
                    <a:pos x="53515" y="293570"/>
                  </a:cxn>
                  <a:cxn ang="0">
                    <a:pos x="293570" y="53515"/>
                  </a:cxn>
                  <a:cxn ang="0">
                    <a:pos x="533625" y="293570"/>
                  </a:cxn>
                  <a:cxn ang="0">
                    <a:pos x="293570" y="533625"/>
                  </a:cxn>
                </a:cxnLst>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alpha val="100000"/>
                </a:schemeClr>
              </a:solidFill>
              <a:ln w="9525">
                <a:noFill/>
              </a:ln>
            </p:spPr>
            <p:txBody>
              <a:bodyPr/>
              <a:p>
                <a:endParaRPr lang="zh-CN" altLang="en-US"/>
              </a:p>
            </p:txBody>
          </p:sp>
          <p:sp>
            <p:nvSpPr>
              <p:cNvPr id="33810" name="Freeform 27"/>
              <p:cNvSpPr>
                <a:spLocks noEditPoints="1"/>
              </p:cNvSpPr>
              <p:nvPr/>
            </p:nvSpPr>
            <p:spPr>
              <a:xfrm>
                <a:off x="191394" y="159253"/>
                <a:ext cx="204352" cy="268635"/>
              </a:xfrm>
              <a:custGeom>
                <a:avLst/>
                <a:gdLst/>
                <a:ahLst/>
                <a:cxnLst>
                  <a:cxn ang="0">
                    <a:pos x="76632" y="38376"/>
                  </a:cxn>
                  <a:cxn ang="0">
                    <a:pos x="38316" y="0"/>
                  </a:cxn>
                  <a:cxn ang="0">
                    <a:pos x="0" y="38376"/>
                  </a:cxn>
                  <a:cxn ang="0">
                    <a:pos x="23149" y="73555"/>
                  </a:cxn>
                  <a:cxn ang="0">
                    <a:pos x="23149" y="195080"/>
                  </a:cxn>
                  <a:cxn ang="0">
                    <a:pos x="0" y="230259"/>
                  </a:cxn>
                  <a:cxn ang="0">
                    <a:pos x="38316" y="268635"/>
                  </a:cxn>
                  <a:cxn ang="0">
                    <a:pos x="76632" y="230259"/>
                  </a:cxn>
                  <a:cxn ang="0">
                    <a:pos x="53483" y="195080"/>
                  </a:cxn>
                  <a:cxn ang="0">
                    <a:pos x="53483" y="73555"/>
                  </a:cxn>
                  <a:cxn ang="0">
                    <a:pos x="76632" y="38376"/>
                  </a:cxn>
                  <a:cxn ang="0">
                    <a:pos x="59869" y="230259"/>
                  </a:cxn>
                  <a:cxn ang="0">
                    <a:pos x="38316" y="252645"/>
                  </a:cxn>
                  <a:cxn ang="0">
                    <a:pos x="15965" y="230259"/>
                  </a:cxn>
                  <a:cxn ang="0">
                    <a:pos x="38316" y="207872"/>
                  </a:cxn>
                  <a:cxn ang="0">
                    <a:pos x="59869" y="230259"/>
                  </a:cxn>
                  <a:cxn ang="0">
                    <a:pos x="38316" y="60763"/>
                  </a:cxn>
                  <a:cxn ang="0">
                    <a:pos x="15965" y="38376"/>
                  </a:cxn>
                  <a:cxn ang="0">
                    <a:pos x="38316" y="15990"/>
                  </a:cxn>
                  <a:cxn ang="0">
                    <a:pos x="59869" y="38376"/>
                  </a:cxn>
                  <a:cxn ang="0">
                    <a:pos x="38316" y="60763"/>
                  </a:cxn>
                  <a:cxn ang="0">
                    <a:pos x="181203" y="195080"/>
                  </a:cxn>
                  <a:cxn ang="0">
                    <a:pos x="181203" y="73555"/>
                  </a:cxn>
                  <a:cxn ang="0">
                    <a:pos x="204352" y="38376"/>
                  </a:cxn>
                  <a:cxn ang="0">
                    <a:pos x="166036" y="0"/>
                  </a:cxn>
                  <a:cxn ang="0">
                    <a:pos x="127720" y="38376"/>
                  </a:cxn>
                  <a:cxn ang="0">
                    <a:pos x="150869" y="73555"/>
                  </a:cxn>
                  <a:cxn ang="0">
                    <a:pos x="150869" y="195080"/>
                  </a:cxn>
                  <a:cxn ang="0">
                    <a:pos x="127720" y="230259"/>
                  </a:cxn>
                  <a:cxn ang="0">
                    <a:pos x="166036" y="268635"/>
                  </a:cxn>
                  <a:cxn ang="0">
                    <a:pos x="204352" y="230259"/>
                  </a:cxn>
                  <a:cxn ang="0">
                    <a:pos x="181203" y="195080"/>
                  </a:cxn>
                  <a:cxn ang="0">
                    <a:pos x="143685" y="38376"/>
                  </a:cxn>
                  <a:cxn ang="0">
                    <a:pos x="166036" y="15990"/>
                  </a:cxn>
                  <a:cxn ang="0">
                    <a:pos x="187589" y="38376"/>
                  </a:cxn>
                  <a:cxn ang="0">
                    <a:pos x="166036" y="60763"/>
                  </a:cxn>
                  <a:cxn ang="0">
                    <a:pos x="143685" y="38376"/>
                  </a:cxn>
                  <a:cxn ang="0">
                    <a:pos x="166036" y="252645"/>
                  </a:cxn>
                  <a:cxn ang="0">
                    <a:pos x="143685" y="230259"/>
                  </a:cxn>
                  <a:cxn ang="0">
                    <a:pos x="166036" y="207872"/>
                  </a:cxn>
                  <a:cxn ang="0">
                    <a:pos x="187589" y="230259"/>
                  </a:cxn>
                  <a:cxn ang="0">
                    <a:pos x="166036" y="252645"/>
                  </a:cxn>
                </a:cxnLst>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bg1">
                  <a:alpha val="100000"/>
                </a:schemeClr>
              </a:solidFill>
              <a:ln w="9525">
                <a:noFill/>
              </a:ln>
            </p:spPr>
            <p:txBody>
              <a:bodyPr/>
              <a:p>
                <a:endParaRPr lang="zh-CN" altLang="en-US"/>
              </a:p>
            </p:txBody>
          </p:sp>
        </p:grpSp>
        <p:grpSp>
          <p:nvGrpSpPr>
            <p:cNvPr id="33806" name="组合 77"/>
            <p:cNvGrpSpPr/>
            <p:nvPr/>
          </p:nvGrpSpPr>
          <p:grpSpPr>
            <a:xfrm>
              <a:off x="0" y="1046998"/>
              <a:ext cx="1097386" cy="892552"/>
              <a:chOff x="0" y="0"/>
              <a:chExt cx="1097386" cy="892552"/>
            </a:xfrm>
          </p:grpSpPr>
          <p:sp>
            <p:nvSpPr>
              <p:cNvPr id="33807" name="文本框 78"/>
              <p:cNvSpPr txBox="1"/>
              <p:nvPr/>
            </p:nvSpPr>
            <p:spPr>
              <a:xfrm>
                <a:off x="67605" y="0"/>
                <a:ext cx="946912" cy="369332"/>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关键词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808" name="文本框 79"/>
              <p:cNvSpPr txBox="1"/>
              <p:nvPr/>
            </p:nvSpPr>
            <p:spPr>
              <a:xfrm>
                <a:off x="0" y="369332"/>
                <a:ext cx="1097386" cy="523220"/>
              </a:xfrm>
              <a:prstGeom prst="rect">
                <a:avLst/>
              </a:prstGeom>
              <a:noFill/>
              <a:ln w="9525">
                <a:noFill/>
              </a:ln>
            </p:spPr>
            <p:txBody>
              <a:bodyPr>
                <a:spAutoFit/>
              </a:bodyPr>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单击此处添加简要描述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6868"/>
                                        </p:tgtEl>
                                        <p:attrNameLst>
                                          <p:attrName>style.visibility</p:attrName>
                                        </p:attrNameLst>
                                      </p:cBhvr>
                                      <p:to>
                                        <p:strVal val="visible"/>
                                      </p:to>
                                    </p:set>
                                    <p:animEffect transition="in" filter="wipe(left)">
                                      <p:cBhvr>
                                        <p:cTn id="13" dur="500"/>
                                        <p:tgtEl>
                                          <p:spTgt spid="36868"/>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wipe(left)">
                                      <p:cBhvr>
                                        <p:cTn id="17" dur="500"/>
                                        <p:tgtEl>
                                          <p:spTgt spid="36869"/>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6870"/>
                                        </p:tgtEl>
                                        <p:attrNameLst>
                                          <p:attrName>style.visibility</p:attrName>
                                        </p:attrNameLst>
                                      </p:cBhvr>
                                      <p:to>
                                        <p:strVal val="visible"/>
                                      </p:to>
                                    </p:set>
                                    <p:animEffect transition="in" filter="wipe(left)">
                                      <p:cBhvr>
                                        <p:cTn id="21"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16386" name="组合 216"/>
          <p:cNvGrpSpPr/>
          <p:nvPr/>
        </p:nvGrpSpPr>
        <p:grpSpPr>
          <a:xfrm>
            <a:off x="-631825" y="5173663"/>
            <a:ext cx="3594100" cy="1730375"/>
            <a:chOff x="0" y="0"/>
            <a:chExt cx="3594101" cy="1730375"/>
          </a:xfrm>
        </p:grpSpPr>
        <p:sp>
          <p:nvSpPr>
            <p:cNvPr id="16490" name="Freeform 59"/>
            <p:cNvSpPr/>
            <p:nvPr/>
          </p:nvSpPr>
          <p:spPr>
            <a:xfrm>
              <a:off x="2824163" y="520700"/>
              <a:ext cx="769938" cy="885825"/>
            </a:xfrm>
            <a:custGeom>
              <a:avLst/>
              <a:gdLst/>
              <a:ahLst/>
              <a:cxnLst>
                <a:cxn ang="0">
                  <a:pos x="769938" y="806450"/>
                </a:cxn>
                <a:cxn ang="0">
                  <a:pos x="428625" y="0"/>
                </a:cxn>
                <a:cxn ang="0">
                  <a:pos x="0" y="671513"/>
                </a:cxn>
                <a:cxn ang="0">
                  <a:pos x="763588" y="885825"/>
                </a:cxn>
                <a:cxn ang="0">
                  <a:pos x="769938" y="806450"/>
                </a:cxn>
              </a:cxnLst>
              <a:pathLst>
                <a:path w="485" h="558">
                  <a:moveTo>
                    <a:pt x="485" y="508"/>
                  </a:moveTo>
                  <a:lnTo>
                    <a:pt x="270" y="0"/>
                  </a:lnTo>
                  <a:lnTo>
                    <a:pt x="0" y="423"/>
                  </a:lnTo>
                  <a:lnTo>
                    <a:pt x="481" y="558"/>
                  </a:lnTo>
                  <a:lnTo>
                    <a:pt x="485" y="508"/>
                  </a:lnTo>
                  <a:close/>
                </a:path>
              </a:pathLst>
            </a:custGeom>
            <a:solidFill>
              <a:srgbClr val="5DA28D">
                <a:alpha val="100000"/>
              </a:srgbClr>
            </a:solidFill>
            <a:ln w="9525">
              <a:noFill/>
            </a:ln>
          </p:spPr>
          <p:txBody>
            <a:bodyPr/>
            <a:p>
              <a:endParaRPr lang="zh-CN" altLang="en-US"/>
            </a:p>
          </p:txBody>
        </p:sp>
        <p:sp>
          <p:nvSpPr>
            <p:cNvPr id="16491" name="Freeform 60"/>
            <p:cNvSpPr/>
            <p:nvPr/>
          </p:nvSpPr>
          <p:spPr>
            <a:xfrm>
              <a:off x="0" y="11112"/>
              <a:ext cx="1447800" cy="1674813"/>
            </a:xfrm>
            <a:custGeom>
              <a:avLst/>
              <a:gdLst/>
              <a:ahLst/>
              <a:cxnLst>
                <a:cxn ang="0">
                  <a:pos x="0" y="1674813"/>
                </a:cxn>
                <a:cxn ang="0">
                  <a:pos x="642938" y="0"/>
                </a:cxn>
                <a:cxn ang="0">
                  <a:pos x="1447800" y="1096963"/>
                </a:cxn>
                <a:cxn ang="0">
                  <a:pos x="0" y="1674813"/>
                </a:cxn>
              </a:cxnLst>
              <a:pathLst>
                <a:path w="912" h="1055">
                  <a:moveTo>
                    <a:pt x="0" y="1055"/>
                  </a:moveTo>
                  <a:lnTo>
                    <a:pt x="405" y="0"/>
                  </a:lnTo>
                  <a:lnTo>
                    <a:pt x="912" y="691"/>
                  </a:lnTo>
                  <a:lnTo>
                    <a:pt x="0" y="1055"/>
                  </a:lnTo>
                  <a:close/>
                </a:path>
              </a:pathLst>
            </a:custGeom>
            <a:solidFill>
              <a:srgbClr val="5DA28D">
                <a:alpha val="100000"/>
              </a:srgbClr>
            </a:solidFill>
            <a:ln w="9525">
              <a:noFill/>
            </a:ln>
          </p:spPr>
          <p:txBody>
            <a:bodyPr/>
            <a:p>
              <a:endParaRPr lang="zh-CN" altLang="en-US"/>
            </a:p>
          </p:txBody>
        </p:sp>
        <p:sp>
          <p:nvSpPr>
            <p:cNvPr id="16492" name="Freeform 61"/>
            <p:cNvSpPr/>
            <p:nvPr/>
          </p:nvSpPr>
          <p:spPr>
            <a:xfrm>
              <a:off x="898525" y="301625"/>
              <a:ext cx="1763713" cy="1428750"/>
            </a:xfrm>
            <a:custGeom>
              <a:avLst/>
              <a:gdLst/>
              <a:ahLst/>
              <a:cxnLst>
                <a:cxn ang="0">
                  <a:pos x="0" y="1403350"/>
                </a:cxn>
                <a:cxn ang="0">
                  <a:pos x="868363" y="0"/>
                </a:cxn>
                <a:cxn ang="0">
                  <a:pos x="1763713" y="1428750"/>
                </a:cxn>
                <a:cxn ang="0">
                  <a:pos x="0" y="1403350"/>
                </a:cxn>
              </a:cxnLst>
              <a:pathLst>
                <a:path w="1111" h="900">
                  <a:moveTo>
                    <a:pt x="0" y="884"/>
                  </a:moveTo>
                  <a:lnTo>
                    <a:pt x="547" y="0"/>
                  </a:lnTo>
                  <a:lnTo>
                    <a:pt x="1111" y="900"/>
                  </a:lnTo>
                  <a:lnTo>
                    <a:pt x="0" y="884"/>
                  </a:lnTo>
                  <a:close/>
                </a:path>
              </a:pathLst>
            </a:custGeom>
            <a:solidFill>
              <a:srgbClr val="5DA28D">
                <a:alpha val="100000"/>
              </a:srgbClr>
            </a:solidFill>
            <a:ln w="9525">
              <a:noFill/>
            </a:ln>
          </p:spPr>
          <p:txBody>
            <a:bodyPr/>
            <a:p>
              <a:endParaRPr lang="zh-CN" altLang="en-US"/>
            </a:p>
          </p:txBody>
        </p:sp>
        <p:sp>
          <p:nvSpPr>
            <p:cNvPr id="16493" name="Freeform 62"/>
            <p:cNvSpPr/>
            <p:nvPr/>
          </p:nvSpPr>
          <p:spPr>
            <a:xfrm>
              <a:off x="1920875" y="0"/>
              <a:ext cx="1628775" cy="1406525"/>
            </a:xfrm>
            <a:custGeom>
              <a:avLst/>
              <a:gdLst/>
              <a:ahLst/>
              <a:cxnLst>
                <a:cxn ang="0">
                  <a:pos x="0" y="1384300"/>
                </a:cxn>
                <a:cxn ang="0">
                  <a:pos x="835025" y="0"/>
                </a:cxn>
                <a:cxn ang="0">
                  <a:pos x="1628775" y="1406525"/>
                </a:cxn>
                <a:cxn ang="0">
                  <a:pos x="0" y="1384300"/>
                </a:cxn>
              </a:cxnLst>
              <a:pathLst>
                <a:path w="1026" h="886">
                  <a:moveTo>
                    <a:pt x="0" y="872"/>
                  </a:moveTo>
                  <a:lnTo>
                    <a:pt x="526" y="0"/>
                  </a:lnTo>
                  <a:lnTo>
                    <a:pt x="1026" y="886"/>
                  </a:lnTo>
                  <a:lnTo>
                    <a:pt x="0" y="872"/>
                  </a:lnTo>
                  <a:close/>
                </a:path>
              </a:pathLst>
            </a:custGeom>
            <a:solidFill>
              <a:srgbClr val="5DA28D">
                <a:alpha val="100000"/>
              </a:srgbClr>
            </a:solidFill>
            <a:ln w="9525">
              <a:noFill/>
            </a:ln>
          </p:spPr>
          <p:txBody>
            <a:bodyPr/>
            <a:p>
              <a:endParaRPr lang="zh-CN" altLang="en-US"/>
            </a:p>
          </p:txBody>
        </p:sp>
        <p:sp>
          <p:nvSpPr>
            <p:cNvPr id="16494" name="Freeform 63"/>
            <p:cNvSpPr/>
            <p:nvPr/>
          </p:nvSpPr>
          <p:spPr>
            <a:xfrm>
              <a:off x="642938" y="11112"/>
              <a:ext cx="739775" cy="1447800"/>
            </a:xfrm>
            <a:custGeom>
              <a:avLst/>
              <a:gdLst/>
              <a:ahLst/>
              <a:cxnLst>
                <a:cxn ang="0">
                  <a:pos x="0" y="0"/>
                </a:cxn>
                <a:cxn ang="0">
                  <a:pos x="608343" y="1417638"/>
                </a:cxn>
                <a:cxn ang="0">
                  <a:pos x="739775" y="957659"/>
                </a:cxn>
                <a:cxn ang="0">
                  <a:pos x="0" y="0"/>
                </a:cxn>
              </a:cxnLst>
              <a:pathLst>
                <a:path w="197" h="384">
                  <a:moveTo>
                    <a:pt x="0" y="0"/>
                  </a:moveTo>
                  <a:cubicBezTo>
                    <a:pt x="0" y="0"/>
                    <a:pt x="161" y="368"/>
                    <a:pt x="162" y="376"/>
                  </a:cubicBezTo>
                  <a:cubicBezTo>
                    <a:pt x="164" y="384"/>
                    <a:pt x="197" y="254"/>
                    <a:pt x="197" y="254"/>
                  </a:cubicBezTo>
                  <a:lnTo>
                    <a:pt x="0" y="0"/>
                  </a:lnTo>
                  <a:close/>
                </a:path>
              </a:pathLst>
            </a:custGeom>
            <a:solidFill>
              <a:srgbClr val="222725">
                <a:alpha val="100000"/>
              </a:srgbClr>
            </a:solidFill>
            <a:ln w="9525">
              <a:noFill/>
            </a:ln>
          </p:spPr>
          <p:txBody>
            <a:bodyPr/>
            <a:p>
              <a:endParaRPr lang="zh-CN" altLang="en-US"/>
            </a:p>
          </p:txBody>
        </p:sp>
        <p:sp>
          <p:nvSpPr>
            <p:cNvPr id="16495" name="Freeform 64"/>
            <p:cNvSpPr/>
            <p:nvPr/>
          </p:nvSpPr>
          <p:spPr>
            <a:xfrm>
              <a:off x="1766888" y="301625"/>
              <a:ext cx="409575" cy="1017588"/>
            </a:xfrm>
            <a:custGeom>
              <a:avLst/>
              <a:gdLst/>
              <a:ahLst/>
              <a:cxnLst>
                <a:cxn ang="0">
                  <a:pos x="0" y="0"/>
                </a:cxn>
                <a:cxn ang="0">
                  <a:pos x="409575" y="644525"/>
                </a:cxn>
                <a:cxn ang="0">
                  <a:pos x="192088" y="1017588"/>
                </a:cxn>
                <a:cxn ang="0">
                  <a:pos x="0" y="0"/>
                </a:cxn>
              </a:cxnLst>
              <a:pathLst>
                <a:path w="258" h="641">
                  <a:moveTo>
                    <a:pt x="0" y="0"/>
                  </a:moveTo>
                  <a:lnTo>
                    <a:pt x="258" y="406"/>
                  </a:lnTo>
                  <a:lnTo>
                    <a:pt x="121" y="641"/>
                  </a:lnTo>
                  <a:lnTo>
                    <a:pt x="0" y="0"/>
                  </a:lnTo>
                  <a:close/>
                </a:path>
              </a:pathLst>
            </a:custGeom>
            <a:solidFill>
              <a:srgbClr val="222725">
                <a:alpha val="100000"/>
              </a:srgbClr>
            </a:solidFill>
            <a:ln w="9525">
              <a:noFill/>
            </a:ln>
          </p:spPr>
          <p:txBody>
            <a:bodyPr/>
            <a:p>
              <a:endParaRPr lang="zh-CN" altLang="en-US"/>
            </a:p>
          </p:txBody>
        </p:sp>
        <p:sp>
          <p:nvSpPr>
            <p:cNvPr id="16496" name="Freeform 65"/>
            <p:cNvSpPr/>
            <p:nvPr/>
          </p:nvSpPr>
          <p:spPr>
            <a:xfrm>
              <a:off x="2755900" y="0"/>
              <a:ext cx="387350" cy="1003300"/>
            </a:xfrm>
            <a:custGeom>
              <a:avLst/>
              <a:gdLst/>
              <a:ahLst/>
              <a:cxnLst>
                <a:cxn ang="0">
                  <a:pos x="0" y="0"/>
                </a:cxn>
                <a:cxn ang="0">
                  <a:pos x="387350" y="685800"/>
                </a:cxn>
                <a:cxn ang="0">
                  <a:pos x="200025" y="1003300"/>
                </a:cxn>
                <a:cxn ang="0">
                  <a:pos x="0" y="0"/>
                </a:cxn>
              </a:cxnLst>
              <a:pathLst>
                <a:path w="244" h="632">
                  <a:moveTo>
                    <a:pt x="0" y="0"/>
                  </a:moveTo>
                  <a:lnTo>
                    <a:pt x="244" y="432"/>
                  </a:lnTo>
                  <a:lnTo>
                    <a:pt x="126" y="632"/>
                  </a:lnTo>
                  <a:lnTo>
                    <a:pt x="0" y="0"/>
                  </a:lnTo>
                  <a:close/>
                </a:path>
              </a:pathLst>
            </a:custGeom>
            <a:solidFill>
              <a:srgbClr val="222725">
                <a:alpha val="100000"/>
              </a:srgbClr>
            </a:solidFill>
            <a:ln w="9525">
              <a:noFill/>
            </a:ln>
          </p:spPr>
          <p:txBody>
            <a:bodyPr/>
            <a:p>
              <a:endParaRPr lang="zh-CN" altLang="en-US"/>
            </a:p>
          </p:txBody>
        </p:sp>
        <p:sp>
          <p:nvSpPr>
            <p:cNvPr id="16497" name="Freeform 66"/>
            <p:cNvSpPr/>
            <p:nvPr/>
          </p:nvSpPr>
          <p:spPr>
            <a:xfrm>
              <a:off x="3252788" y="520700"/>
              <a:ext cx="341313" cy="946150"/>
            </a:xfrm>
            <a:custGeom>
              <a:avLst/>
              <a:gdLst/>
              <a:ahLst/>
              <a:cxnLst>
                <a:cxn ang="0">
                  <a:pos x="341313" y="806450"/>
                </a:cxn>
                <a:cxn ang="0">
                  <a:pos x="0" y="0"/>
                </a:cxn>
                <a:cxn ang="0">
                  <a:pos x="112713" y="946150"/>
                </a:cxn>
                <a:cxn ang="0">
                  <a:pos x="334963" y="908050"/>
                </a:cxn>
                <a:cxn ang="0">
                  <a:pos x="341313" y="806450"/>
                </a:cxn>
              </a:cxnLst>
              <a:pathLst>
                <a:path w="215" h="596">
                  <a:moveTo>
                    <a:pt x="215" y="508"/>
                  </a:moveTo>
                  <a:lnTo>
                    <a:pt x="0" y="0"/>
                  </a:lnTo>
                  <a:lnTo>
                    <a:pt x="71" y="596"/>
                  </a:lnTo>
                  <a:lnTo>
                    <a:pt x="211" y="572"/>
                  </a:lnTo>
                  <a:lnTo>
                    <a:pt x="215" y="508"/>
                  </a:lnTo>
                  <a:close/>
                </a:path>
              </a:pathLst>
            </a:custGeom>
            <a:solidFill>
              <a:srgbClr val="222725">
                <a:alpha val="100000"/>
              </a:srgbClr>
            </a:solidFill>
            <a:ln w="9525">
              <a:noFill/>
            </a:ln>
          </p:spPr>
          <p:txBody>
            <a:bodyPr/>
            <a:p>
              <a:endParaRPr lang="zh-CN" altLang="en-US"/>
            </a:p>
          </p:txBody>
        </p:sp>
        <p:sp>
          <p:nvSpPr>
            <p:cNvPr id="16498" name="Freeform 67"/>
            <p:cNvSpPr/>
            <p:nvPr/>
          </p:nvSpPr>
          <p:spPr>
            <a:xfrm>
              <a:off x="481013" y="161925"/>
              <a:ext cx="431800" cy="320675"/>
            </a:xfrm>
            <a:custGeom>
              <a:avLst/>
              <a:gdLst/>
              <a:ahLst/>
              <a:cxnLst>
                <a:cxn ang="0">
                  <a:pos x="0" y="266700"/>
                </a:cxn>
                <a:cxn ang="0">
                  <a:pos x="123825" y="188913"/>
                </a:cxn>
                <a:cxn ang="0">
                  <a:pos x="214313" y="320675"/>
                </a:cxn>
                <a:cxn ang="0">
                  <a:pos x="244475" y="176213"/>
                </a:cxn>
                <a:cxn ang="0">
                  <a:pos x="360363" y="309563"/>
                </a:cxn>
                <a:cxn ang="0">
                  <a:pos x="330200" y="104775"/>
                </a:cxn>
                <a:cxn ang="0">
                  <a:pos x="431800" y="188913"/>
                </a:cxn>
                <a:cxn ang="0">
                  <a:pos x="280988" y="0"/>
                </a:cxn>
                <a:cxn ang="0">
                  <a:pos x="300038" y="134938"/>
                </a:cxn>
                <a:cxn ang="0">
                  <a:pos x="209550" y="85725"/>
                </a:cxn>
                <a:cxn ang="0">
                  <a:pos x="187325" y="184150"/>
                </a:cxn>
                <a:cxn ang="0">
                  <a:pos x="127000" y="71438"/>
                </a:cxn>
                <a:cxn ang="0">
                  <a:pos x="66675" y="165100"/>
                </a:cxn>
                <a:cxn ang="0">
                  <a:pos x="82550" y="44450"/>
                </a:cxn>
                <a:cxn ang="0">
                  <a:pos x="0" y="2667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sp>
          <p:nvSpPr>
            <p:cNvPr id="16499" name="Freeform 68"/>
            <p:cNvSpPr/>
            <p:nvPr/>
          </p:nvSpPr>
          <p:spPr>
            <a:xfrm>
              <a:off x="1593850" y="387350"/>
              <a:ext cx="360363" cy="339725"/>
            </a:xfrm>
            <a:custGeom>
              <a:avLst/>
              <a:gdLst/>
              <a:ahLst/>
              <a:cxnLst>
                <a:cxn ang="0">
                  <a:pos x="0" y="180975"/>
                </a:cxn>
                <a:cxn ang="0">
                  <a:pos x="74613" y="147638"/>
                </a:cxn>
                <a:cxn ang="0">
                  <a:pos x="74613" y="249238"/>
                </a:cxn>
                <a:cxn ang="0">
                  <a:pos x="173038" y="144463"/>
                </a:cxn>
                <a:cxn ang="0">
                  <a:pos x="180975" y="339725"/>
                </a:cxn>
                <a:cxn ang="0">
                  <a:pos x="222250" y="174625"/>
                </a:cxn>
                <a:cxn ang="0">
                  <a:pos x="312738" y="271463"/>
                </a:cxn>
                <a:cxn ang="0">
                  <a:pos x="277813" y="150813"/>
                </a:cxn>
                <a:cxn ang="0">
                  <a:pos x="360363" y="204788"/>
                </a:cxn>
                <a:cxn ang="0">
                  <a:pos x="252413" y="26988"/>
                </a:cxn>
                <a:cxn ang="0">
                  <a:pos x="301625" y="128588"/>
                </a:cxn>
                <a:cxn ang="0">
                  <a:pos x="233363" y="87313"/>
                </a:cxn>
                <a:cxn ang="0">
                  <a:pos x="233363" y="133350"/>
                </a:cxn>
                <a:cxn ang="0">
                  <a:pos x="192088" y="65088"/>
                </a:cxn>
                <a:cxn ang="0">
                  <a:pos x="131763" y="117475"/>
                </a:cxn>
                <a:cxn ang="0">
                  <a:pos x="115888" y="0"/>
                </a:cxn>
                <a:cxn ang="0">
                  <a:pos x="0" y="180975"/>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sp>
          <p:nvSpPr>
            <p:cNvPr id="16500" name="Freeform 69"/>
            <p:cNvSpPr/>
            <p:nvPr/>
          </p:nvSpPr>
          <p:spPr>
            <a:xfrm>
              <a:off x="2541588" y="101600"/>
              <a:ext cx="458788" cy="381000"/>
            </a:xfrm>
            <a:custGeom>
              <a:avLst/>
              <a:gdLst/>
              <a:ahLst/>
              <a:cxnLst>
                <a:cxn ang="0">
                  <a:pos x="365125" y="173038"/>
                </a:cxn>
                <a:cxn ang="0">
                  <a:pos x="458788" y="331788"/>
                </a:cxn>
                <a:cxn ang="0">
                  <a:pos x="274638" y="211138"/>
                </a:cxn>
                <a:cxn ang="0">
                  <a:pos x="225425" y="381000"/>
                </a:cxn>
                <a:cxn ang="0">
                  <a:pos x="187325" y="211138"/>
                </a:cxn>
                <a:cxn ang="0">
                  <a:pos x="87313" y="339725"/>
                </a:cxn>
                <a:cxn ang="0">
                  <a:pos x="142875" y="85725"/>
                </a:cxn>
                <a:cxn ang="0">
                  <a:pos x="0" y="241300"/>
                </a:cxn>
                <a:cxn ang="0">
                  <a:pos x="146050" y="0"/>
                </a:cxn>
                <a:cxn ang="0">
                  <a:pos x="176213" y="98425"/>
                </a:cxn>
                <a:cxn ang="0">
                  <a:pos x="225425" y="82550"/>
                </a:cxn>
                <a:cxn ang="0">
                  <a:pos x="241300" y="236538"/>
                </a:cxn>
                <a:cxn ang="0">
                  <a:pos x="247650" y="82550"/>
                </a:cxn>
                <a:cxn ang="0">
                  <a:pos x="376238" y="219075"/>
                </a:cxn>
                <a:cxn ang="0">
                  <a:pos x="365125" y="173038"/>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sp>
          <p:nvSpPr>
            <p:cNvPr id="16501" name="Freeform 70"/>
            <p:cNvSpPr/>
            <p:nvPr/>
          </p:nvSpPr>
          <p:spPr>
            <a:xfrm>
              <a:off x="3109913" y="622300"/>
              <a:ext cx="280988" cy="233363"/>
            </a:xfrm>
            <a:custGeom>
              <a:avLst/>
              <a:gdLst/>
              <a:ahLst/>
              <a:cxnLst>
                <a:cxn ang="0">
                  <a:pos x="74613" y="0"/>
                </a:cxn>
                <a:cxn ang="0">
                  <a:pos x="0" y="120650"/>
                </a:cxn>
                <a:cxn ang="0">
                  <a:pos x="90488" y="93663"/>
                </a:cxn>
                <a:cxn ang="0">
                  <a:pos x="112713" y="233363"/>
                </a:cxn>
                <a:cxn ang="0">
                  <a:pos x="165100" y="104775"/>
                </a:cxn>
                <a:cxn ang="0">
                  <a:pos x="280988" y="225425"/>
                </a:cxn>
                <a:cxn ang="0">
                  <a:pos x="206375" y="49213"/>
                </a:cxn>
                <a:cxn ang="0">
                  <a:pos x="195263" y="96838"/>
                </a:cxn>
                <a:cxn ang="0">
                  <a:pos x="150813" y="0"/>
                </a:cxn>
                <a:cxn ang="0">
                  <a:pos x="120650" y="79375"/>
                </a:cxn>
                <a:cxn ang="0">
                  <a:pos x="74613" y="0"/>
                </a:cxn>
              </a:cxnLst>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alpha val="100000"/>
              </a:srgbClr>
            </a:solidFill>
            <a:ln w="9525">
              <a:noFill/>
            </a:ln>
          </p:spPr>
          <p:txBody>
            <a:bodyPr/>
            <a:p>
              <a:endParaRPr lang="zh-CN" altLang="en-US"/>
            </a:p>
          </p:txBody>
        </p:sp>
      </p:grpSp>
      <p:sp>
        <p:nvSpPr>
          <p:cNvPr id="16387" name="矩形 60"/>
          <p:cNvSpPr/>
          <p:nvPr/>
        </p:nvSpPr>
        <p:spPr>
          <a:xfrm>
            <a:off x="0" y="6343650"/>
            <a:ext cx="12192000" cy="514350"/>
          </a:xfrm>
          <a:prstGeom prst="rect">
            <a:avLst/>
          </a:prstGeom>
          <a:solidFill>
            <a:srgbClr val="ABD469"/>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16388" name="组合 84"/>
          <p:cNvGrpSpPr/>
          <p:nvPr/>
        </p:nvGrpSpPr>
        <p:grpSpPr>
          <a:xfrm>
            <a:off x="301625" y="5602288"/>
            <a:ext cx="3656013" cy="1084262"/>
            <a:chOff x="0" y="0"/>
            <a:chExt cx="4962526" cy="1471613"/>
          </a:xfrm>
        </p:grpSpPr>
        <p:sp>
          <p:nvSpPr>
            <p:cNvPr id="16470" name="Freeform 47"/>
            <p:cNvSpPr/>
            <p:nvPr/>
          </p:nvSpPr>
          <p:spPr>
            <a:xfrm>
              <a:off x="390525" y="1016000"/>
              <a:ext cx="96838" cy="442913"/>
            </a:xfrm>
            <a:custGeom>
              <a:avLst/>
              <a:gdLst/>
              <a:ahLst/>
              <a:cxnLst>
                <a:cxn ang="0">
                  <a:pos x="96838" y="421596"/>
                </a:cxn>
                <a:cxn ang="0">
                  <a:pos x="49600" y="442913"/>
                </a:cxn>
                <a:cxn ang="0">
                  <a:pos x="49600" y="442913"/>
                </a:cxn>
                <a:cxn ang="0">
                  <a:pos x="0" y="421596"/>
                </a:cxn>
                <a:cxn ang="0">
                  <a:pos x="0" y="18948"/>
                </a:cxn>
                <a:cxn ang="0">
                  <a:pos x="49600" y="0"/>
                </a:cxn>
                <a:cxn ang="0">
                  <a:pos x="49600" y="0"/>
                </a:cxn>
                <a:cxn ang="0">
                  <a:pos x="96838" y="18948"/>
                </a:cxn>
                <a:cxn ang="0">
                  <a:pos x="96838" y="421596"/>
                </a:cxn>
              </a:cxnLst>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alpha val="100000"/>
              </a:srgbClr>
            </a:solidFill>
            <a:ln w="9525">
              <a:noFill/>
            </a:ln>
          </p:spPr>
          <p:txBody>
            <a:bodyPr/>
            <a:p>
              <a:endParaRPr lang="zh-CN" altLang="en-US"/>
            </a:p>
          </p:txBody>
        </p:sp>
        <p:sp>
          <p:nvSpPr>
            <p:cNvPr id="16471" name="Freeform 48"/>
            <p:cNvSpPr/>
            <p:nvPr/>
          </p:nvSpPr>
          <p:spPr>
            <a:xfrm>
              <a:off x="0" y="223837"/>
              <a:ext cx="876300" cy="1014413"/>
            </a:xfrm>
            <a:custGeom>
              <a:avLst/>
              <a:gdLst/>
              <a:ahLst/>
              <a:cxnLst>
                <a:cxn ang="0">
                  <a:pos x="616481" y="718838"/>
                </a:cxn>
                <a:cxn ang="0">
                  <a:pos x="833784" y="681005"/>
                </a:cxn>
                <a:cxn ang="0">
                  <a:pos x="581051" y="489472"/>
                </a:cxn>
                <a:cxn ang="0">
                  <a:pos x="772372" y="435086"/>
                </a:cxn>
                <a:cxn ang="0">
                  <a:pos x="550345" y="283752"/>
                </a:cxn>
                <a:cxn ang="0">
                  <a:pos x="642463" y="245918"/>
                </a:cxn>
                <a:cxn ang="0">
                  <a:pos x="441693" y="0"/>
                </a:cxn>
                <a:cxn ang="0">
                  <a:pos x="210218" y="243554"/>
                </a:cxn>
                <a:cxn ang="0">
                  <a:pos x="323593" y="286116"/>
                </a:cxn>
                <a:cxn ang="0">
                  <a:pos x="103928" y="435086"/>
                </a:cxn>
                <a:cxn ang="0">
                  <a:pos x="295249" y="489472"/>
                </a:cxn>
                <a:cxn ang="0">
                  <a:pos x="42516" y="681005"/>
                </a:cxn>
                <a:cxn ang="0">
                  <a:pos x="259819" y="718838"/>
                </a:cxn>
                <a:cxn ang="0">
                  <a:pos x="0" y="938746"/>
                </a:cxn>
                <a:cxn ang="0">
                  <a:pos x="439331" y="1014413"/>
                </a:cxn>
                <a:cxn ang="0">
                  <a:pos x="876300" y="938746"/>
                </a:cxn>
                <a:cxn ang="0">
                  <a:pos x="616481" y="718838"/>
                </a:cxn>
              </a:cxnLst>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alpha val="100000"/>
              </a:srgbClr>
            </a:solidFill>
            <a:ln w="9525">
              <a:noFill/>
            </a:ln>
          </p:spPr>
          <p:txBody>
            <a:bodyPr/>
            <a:p>
              <a:endParaRPr lang="zh-CN" altLang="en-US"/>
            </a:p>
          </p:txBody>
        </p:sp>
        <p:sp>
          <p:nvSpPr>
            <p:cNvPr id="16472" name="Freeform 49"/>
            <p:cNvSpPr/>
            <p:nvPr/>
          </p:nvSpPr>
          <p:spPr>
            <a:xfrm>
              <a:off x="850900" y="942975"/>
              <a:ext cx="111125" cy="509588"/>
            </a:xfrm>
            <a:custGeom>
              <a:avLst/>
              <a:gdLst/>
              <a:ahLst/>
              <a:cxnLst>
                <a:cxn ang="0">
                  <a:pos x="111125" y="485886"/>
                </a:cxn>
                <a:cxn ang="0">
                  <a:pos x="54380" y="509588"/>
                </a:cxn>
                <a:cxn ang="0">
                  <a:pos x="54380" y="509588"/>
                </a:cxn>
                <a:cxn ang="0">
                  <a:pos x="0" y="485886"/>
                </a:cxn>
                <a:cxn ang="0">
                  <a:pos x="0" y="21332"/>
                </a:cxn>
                <a:cxn ang="0">
                  <a:pos x="54380" y="0"/>
                </a:cxn>
                <a:cxn ang="0">
                  <a:pos x="54380" y="0"/>
                </a:cxn>
                <a:cxn ang="0">
                  <a:pos x="111125" y="21332"/>
                </a:cxn>
                <a:cxn ang="0">
                  <a:pos x="111125" y="485886"/>
                </a:cxn>
              </a:cxnLst>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alpha val="100000"/>
              </a:srgbClr>
            </a:solidFill>
            <a:ln w="9525">
              <a:noFill/>
            </a:ln>
          </p:spPr>
          <p:txBody>
            <a:bodyPr/>
            <a:p>
              <a:endParaRPr lang="zh-CN" altLang="en-US"/>
            </a:p>
          </p:txBody>
        </p:sp>
        <p:sp>
          <p:nvSpPr>
            <p:cNvPr id="16473" name="Freeform 50"/>
            <p:cNvSpPr/>
            <p:nvPr/>
          </p:nvSpPr>
          <p:spPr>
            <a:xfrm>
              <a:off x="401638" y="26987"/>
              <a:ext cx="1008063" cy="1171575"/>
            </a:xfrm>
            <a:custGeom>
              <a:avLst/>
              <a:gdLst/>
              <a:ahLst/>
              <a:cxnLst>
                <a:cxn ang="0">
                  <a:pos x="708241" y="830753"/>
                </a:cxn>
                <a:cxn ang="0">
                  <a:pos x="960847" y="785784"/>
                </a:cxn>
                <a:cxn ang="0">
                  <a:pos x="670468" y="565670"/>
                </a:cxn>
                <a:cxn ang="0">
                  <a:pos x="890023" y="501765"/>
                </a:cxn>
                <a:cxn ang="0">
                  <a:pos x="635056" y="328988"/>
                </a:cxn>
                <a:cxn ang="0">
                  <a:pos x="738931" y="284018"/>
                </a:cxn>
                <a:cxn ang="0">
                  <a:pos x="507573" y="0"/>
                </a:cxn>
                <a:cxn ang="0">
                  <a:pos x="240802" y="281651"/>
                </a:cxn>
                <a:cxn ang="0">
                  <a:pos x="370646" y="331355"/>
                </a:cxn>
                <a:cxn ang="0">
                  <a:pos x="118040" y="501765"/>
                </a:cxn>
                <a:cxn ang="0">
                  <a:pos x="337595" y="565670"/>
                </a:cxn>
                <a:cxn ang="0">
                  <a:pos x="47216" y="785784"/>
                </a:cxn>
                <a:cxn ang="0">
                  <a:pos x="299822" y="830753"/>
                </a:cxn>
                <a:cxn ang="0">
                  <a:pos x="0" y="1084003"/>
                </a:cxn>
                <a:cxn ang="0">
                  <a:pos x="505212" y="1171575"/>
                </a:cxn>
                <a:cxn ang="0">
                  <a:pos x="1008063" y="1084003"/>
                </a:cxn>
                <a:cxn ang="0">
                  <a:pos x="708241" y="830753"/>
                </a:cxn>
              </a:cxnLst>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alpha val="100000"/>
              </a:srgbClr>
            </a:solidFill>
            <a:ln w="9525">
              <a:noFill/>
            </a:ln>
          </p:spPr>
          <p:txBody>
            <a:bodyPr/>
            <a:p>
              <a:endParaRPr lang="zh-CN" altLang="en-US"/>
            </a:p>
          </p:txBody>
        </p:sp>
        <p:sp>
          <p:nvSpPr>
            <p:cNvPr id="16474" name="Freeform 51"/>
            <p:cNvSpPr/>
            <p:nvPr/>
          </p:nvSpPr>
          <p:spPr>
            <a:xfrm>
              <a:off x="1657350" y="958850"/>
              <a:ext cx="85725" cy="395288"/>
            </a:xfrm>
            <a:custGeom>
              <a:avLst/>
              <a:gdLst/>
              <a:ahLst/>
              <a:cxnLst>
                <a:cxn ang="0">
                  <a:pos x="85725" y="378719"/>
                </a:cxn>
                <a:cxn ang="0">
                  <a:pos x="42863" y="395288"/>
                </a:cxn>
                <a:cxn ang="0">
                  <a:pos x="42863" y="395288"/>
                </a:cxn>
                <a:cxn ang="0">
                  <a:pos x="0" y="378719"/>
                </a:cxn>
                <a:cxn ang="0">
                  <a:pos x="0" y="18936"/>
                </a:cxn>
                <a:cxn ang="0">
                  <a:pos x="42863" y="0"/>
                </a:cxn>
                <a:cxn ang="0">
                  <a:pos x="42863" y="0"/>
                </a:cxn>
                <a:cxn ang="0">
                  <a:pos x="85725" y="18936"/>
                </a:cxn>
                <a:cxn ang="0">
                  <a:pos x="85725" y="378719"/>
                </a:cxn>
              </a:cxnLst>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alpha val="100000"/>
              </a:srgbClr>
            </a:solidFill>
            <a:ln w="9525">
              <a:noFill/>
            </a:ln>
          </p:spPr>
          <p:txBody>
            <a:bodyPr/>
            <a:p>
              <a:endParaRPr lang="zh-CN" altLang="en-US"/>
            </a:p>
          </p:txBody>
        </p:sp>
        <p:sp>
          <p:nvSpPr>
            <p:cNvPr id="16475" name="Freeform 52"/>
            <p:cNvSpPr/>
            <p:nvPr/>
          </p:nvSpPr>
          <p:spPr>
            <a:xfrm>
              <a:off x="1308100" y="250825"/>
              <a:ext cx="784225" cy="908050"/>
            </a:xfrm>
            <a:custGeom>
              <a:avLst/>
              <a:gdLst/>
              <a:ahLst/>
              <a:cxnLst>
                <a:cxn ang="0">
                  <a:pos x="550375" y="644881"/>
                </a:cxn>
                <a:cxn ang="0">
                  <a:pos x="746431" y="609318"/>
                </a:cxn>
                <a:cxn ang="0">
                  <a:pos x="519667" y="438614"/>
                </a:cxn>
                <a:cxn ang="0">
                  <a:pos x="689740" y="388826"/>
                </a:cxn>
                <a:cxn ang="0">
                  <a:pos x="493684" y="253685"/>
                </a:cxn>
                <a:cxn ang="0">
                  <a:pos x="573996" y="220493"/>
                </a:cxn>
                <a:cxn ang="0">
                  <a:pos x="394475" y="0"/>
                </a:cxn>
                <a:cxn ang="0">
                  <a:pos x="188970" y="218122"/>
                </a:cxn>
                <a:cxn ang="0">
                  <a:pos x="288179" y="256056"/>
                </a:cxn>
                <a:cxn ang="0">
                  <a:pos x="94485" y="388826"/>
                </a:cxn>
                <a:cxn ang="0">
                  <a:pos x="264558" y="438614"/>
                </a:cxn>
                <a:cxn ang="0">
                  <a:pos x="37794" y="609318"/>
                </a:cxn>
                <a:cxn ang="0">
                  <a:pos x="233850" y="644881"/>
                </a:cxn>
                <a:cxn ang="0">
                  <a:pos x="0" y="839294"/>
                </a:cxn>
                <a:cxn ang="0">
                  <a:pos x="394475" y="908050"/>
                </a:cxn>
                <a:cxn ang="0">
                  <a:pos x="784225" y="839294"/>
                </a:cxn>
                <a:cxn ang="0">
                  <a:pos x="550375" y="644881"/>
                </a:cxn>
              </a:cxnLst>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alpha val="100000"/>
              </a:srgbClr>
            </a:solidFill>
            <a:ln w="9525">
              <a:noFill/>
            </a:ln>
          </p:spPr>
          <p:txBody>
            <a:bodyPr/>
            <a:p>
              <a:endParaRPr lang="zh-CN" altLang="en-US"/>
            </a:p>
          </p:txBody>
        </p:sp>
        <p:sp>
          <p:nvSpPr>
            <p:cNvPr id="16476" name="Freeform 53"/>
            <p:cNvSpPr/>
            <p:nvPr/>
          </p:nvSpPr>
          <p:spPr>
            <a:xfrm>
              <a:off x="2043113"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alpha val="100000"/>
              </a:srgbClr>
            </a:solidFill>
            <a:ln w="9525">
              <a:noFill/>
            </a:ln>
          </p:spPr>
          <p:txBody>
            <a:bodyPr/>
            <a:p>
              <a:endParaRPr lang="zh-CN" altLang="en-US"/>
            </a:p>
          </p:txBody>
        </p:sp>
        <p:sp>
          <p:nvSpPr>
            <p:cNvPr id="16477" name="Freeform 54"/>
            <p:cNvSpPr/>
            <p:nvPr/>
          </p:nvSpPr>
          <p:spPr>
            <a:xfrm>
              <a:off x="1589088" y="0"/>
              <a:ext cx="1020763" cy="1184275"/>
            </a:xfrm>
            <a:custGeom>
              <a:avLst/>
              <a:gdLst/>
              <a:ahLst/>
              <a:cxnLst>
                <a:cxn ang="0">
                  <a:pos x="718315" y="838467"/>
                </a:cxn>
                <a:cxn ang="0">
                  <a:pos x="971143" y="793464"/>
                </a:cxn>
                <a:cxn ang="0">
                  <a:pos x="678146" y="570821"/>
                </a:cxn>
                <a:cxn ang="0">
                  <a:pos x="900256" y="504501"/>
                </a:cxn>
                <a:cxn ang="0">
                  <a:pos x="642703" y="329228"/>
                </a:cxn>
                <a:cxn ang="0">
                  <a:pos x="746669" y="284226"/>
                </a:cxn>
                <a:cxn ang="0">
                  <a:pos x="512744" y="0"/>
                </a:cxn>
                <a:cxn ang="0">
                  <a:pos x="245739" y="281857"/>
                </a:cxn>
                <a:cxn ang="0">
                  <a:pos x="375697" y="333966"/>
                </a:cxn>
                <a:cxn ang="0">
                  <a:pos x="120507" y="504501"/>
                </a:cxn>
                <a:cxn ang="0">
                  <a:pos x="342617" y="570821"/>
                </a:cxn>
                <a:cxn ang="0">
                  <a:pos x="47258" y="793464"/>
                </a:cxn>
                <a:cxn ang="0">
                  <a:pos x="302448" y="838467"/>
                </a:cxn>
                <a:cxn ang="0">
                  <a:pos x="0" y="1091902"/>
                </a:cxn>
                <a:cxn ang="0">
                  <a:pos x="512744" y="1184275"/>
                </a:cxn>
                <a:cxn ang="0">
                  <a:pos x="1020763" y="1091902"/>
                </a:cxn>
                <a:cxn ang="0">
                  <a:pos x="718315" y="838467"/>
                </a:cxn>
              </a:cxnLst>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16478" name="Freeform 55"/>
            <p:cNvSpPr/>
            <p:nvPr/>
          </p:nvSpPr>
          <p:spPr>
            <a:xfrm>
              <a:off x="2989263" y="1004887"/>
              <a:ext cx="96838" cy="439738"/>
            </a:xfrm>
            <a:custGeom>
              <a:avLst/>
              <a:gdLst/>
              <a:ahLst/>
              <a:cxnLst>
                <a:cxn ang="0">
                  <a:pos x="96838" y="420825"/>
                </a:cxn>
                <a:cxn ang="0">
                  <a:pos x="49600" y="439738"/>
                </a:cxn>
                <a:cxn ang="0">
                  <a:pos x="49600" y="439738"/>
                </a:cxn>
                <a:cxn ang="0">
                  <a:pos x="0" y="420825"/>
                </a:cxn>
                <a:cxn ang="0">
                  <a:pos x="0" y="18913"/>
                </a:cxn>
                <a:cxn ang="0">
                  <a:pos x="49600" y="0"/>
                </a:cxn>
                <a:cxn ang="0">
                  <a:pos x="49600" y="0"/>
                </a:cxn>
                <a:cxn ang="0">
                  <a:pos x="96838" y="18913"/>
                </a:cxn>
                <a:cxn ang="0">
                  <a:pos x="96838" y="420825"/>
                </a:cxn>
              </a:cxnLst>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alpha val="100000"/>
              </a:srgbClr>
            </a:solidFill>
            <a:ln w="9525">
              <a:noFill/>
            </a:ln>
          </p:spPr>
          <p:txBody>
            <a:bodyPr/>
            <a:p>
              <a:endParaRPr lang="zh-CN" altLang="en-US"/>
            </a:p>
          </p:txBody>
        </p:sp>
        <p:sp>
          <p:nvSpPr>
            <p:cNvPr id="16479" name="Freeform 56"/>
            <p:cNvSpPr/>
            <p:nvPr/>
          </p:nvSpPr>
          <p:spPr>
            <a:xfrm>
              <a:off x="2600325" y="214312"/>
              <a:ext cx="876300" cy="1012825"/>
            </a:xfrm>
            <a:custGeom>
              <a:avLst/>
              <a:gdLst/>
              <a:ahLst/>
              <a:cxnLst>
                <a:cxn ang="0">
                  <a:pos x="616481" y="717023"/>
                </a:cxn>
                <a:cxn ang="0">
                  <a:pos x="833784" y="679161"/>
                </a:cxn>
                <a:cxn ang="0">
                  <a:pos x="581051" y="487481"/>
                </a:cxn>
                <a:cxn ang="0">
                  <a:pos x="772372" y="433054"/>
                </a:cxn>
                <a:cxn ang="0">
                  <a:pos x="550345" y="281603"/>
                </a:cxn>
                <a:cxn ang="0">
                  <a:pos x="642463"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16480" name="Freeform 57"/>
            <p:cNvSpPr/>
            <p:nvPr/>
          </p:nvSpPr>
          <p:spPr>
            <a:xfrm>
              <a:off x="2552700" y="990600"/>
              <a:ext cx="101600" cy="471488"/>
            </a:xfrm>
            <a:custGeom>
              <a:avLst/>
              <a:gdLst/>
              <a:ahLst/>
              <a:cxnLst>
                <a:cxn ang="0">
                  <a:pos x="101600" y="450164"/>
                </a:cxn>
                <a:cxn ang="0">
                  <a:pos x="51981" y="471488"/>
                </a:cxn>
                <a:cxn ang="0">
                  <a:pos x="51981" y="471488"/>
                </a:cxn>
                <a:cxn ang="0">
                  <a:pos x="0" y="450164"/>
                </a:cxn>
                <a:cxn ang="0">
                  <a:pos x="0" y="21324"/>
                </a:cxn>
                <a:cxn ang="0">
                  <a:pos x="51981" y="0"/>
                </a:cxn>
                <a:cxn ang="0">
                  <a:pos x="51981" y="0"/>
                </a:cxn>
                <a:cxn ang="0">
                  <a:pos x="101600" y="21324"/>
                </a:cxn>
                <a:cxn ang="0">
                  <a:pos x="101600" y="450164"/>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16481" name="Freeform 58"/>
            <p:cNvSpPr/>
            <p:nvPr/>
          </p:nvSpPr>
          <p:spPr>
            <a:xfrm>
              <a:off x="2136775" y="144462"/>
              <a:ext cx="933450" cy="1084263"/>
            </a:xfrm>
            <a:custGeom>
              <a:avLst/>
              <a:gdLst/>
              <a:ahLst/>
              <a:cxnLst>
                <a:cxn ang="0">
                  <a:pos x="656960" y="767033"/>
                </a:cxn>
                <a:cxn ang="0">
                  <a:pos x="890913" y="726788"/>
                </a:cxn>
                <a:cxn ang="0">
                  <a:pos x="619149" y="523192"/>
                </a:cxn>
                <a:cxn ang="0">
                  <a:pos x="822381" y="464008"/>
                </a:cxn>
                <a:cxn ang="0">
                  <a:pos x="588428" y="303025"/>
                </a:cxn>
                <a:cxn ang="0">
                  <a:pos x="685318" y="262780"/>
                </a:cxn>
                <a:cxn ang="0">
                  <a:pos x="470270" y="0"/>
                </a:cxn>
                <a:cxn ang="0">
                  <a:pos x="224501" y="258045"/>
                </a:cxn>
                <a:cxn ang="0">
                  <a:pos x="345022" y="305393"/>
                </a:cxn>
                <a:cxn ang="0">
                  <a:pos x="111069" y="464008"/>
                </a:cxn>
                <a:cxn ang="0">
                  <a:pos x="314301" y="523192"/>
                </a:cxn>
                <a:cxn ang="0">
                  <a:pos x="44900" y="726788"/>
                </a:cxn>
                <a:cxn ang="0">
                  <a:pos x="276490" y="767033"/>
                </a:cxn>
                <a:cxn ang="0">
                  <a:pos x="0" y="1001404"/>
                </a:cxn>
                <a:cxn ang="0">
                  <a:pos x="467907" y="1084263"/>
                </a:cxn>
                <a:cxn ang="0">
                  <a:pos x="933450" y="1001404"/>
                </a:cxn>
                <a:cxn ang="0">
                  <a:pos x="656960" y="767033"/>
                </a:cxn>
              </a:cxnLst>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alpha val="100000"/>
              </a:srgbClr>
            </a:solidFill>
            <a:ln w="9525">
              <a:noFill/>
            </a:ln>
          </p:spPr>
          <p:txBody>
            <a:bodyPr/>
            <a:p>
              <a:endParaRPr lang="zh-CN" altLang="en-US"/>
            </a:p>
          </p:txBody>
        </p:sp>
        <p:sp>
          <p:nvSpPr>
            <p:cNvPr id="16482" name="Freeform 59"/>
            <p:cNvSpPr/>
            <p:nvPr/>
          </p:nvSpPr>
          <p:spPr>
            <a:xfrm>
              <a:off x="3430588"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alpha val="100000"/>
              </a:srgbClr>
            </a:solidFill>
            <a:ln w="9525">
              <a:noFill/>
            </a:ln>
          </p:spPr>
          <p:txBody>
            <a:bodyPr/>
            <a:p>
              <a:endParaRPr lang="zh-CN" altLang="en-US"/>
            </a:p>
          </p:txBody>
        </p:sp>
        <p:sp>
          <p:nvSpPr>
            <p:cNvPr id="16483" name="Freeform 60"/>
            <p:cNvSpPr/>
            <p:nvPr/>
          </p:nvSpPr>
          <p:spPr>
            <a:xfrm>
              <a:off x="2978150" y="0"/>
              <a:ext cx="1019175" cy="1184275"/>
            </a:xfrm>
            <a:custGeom>
              <a:avLst/>
              <a:gdLst/>
              <a:ahLst/>
              <a:cxnLst>
                <a:cxn ang="0">
                  <a:pos x="717197" y="838467"/>
                </a:cxn>
                <a:cxn ang="0">
                  <a:pos x="971991" y="793464"/>
                </a:cxn>
                <a:cxn ang="0">
                  <a:pos x="677091" y="570821"/>
                </a:cxn>
                <a:cxn ang="0">
                  <a:pos x="898856" y="504501"/>
                </a:cxn>
                <a:cxn ang="0">
                  <a:pos x="641703" y="329228"/>
                </a:cxn>
                <a:cxn ang="0">
                  <a:pos x="745508" y="284226"/>
                </a:cxn>
                <a:cxn ang="0">
                  <a:pos x="511947" y="0"/>
                </a:cxn>
                <a:cxn ang="0">
                  <a:pos x="245357" y="281857"/>
                </a:cxn>
                <a:cxn ang="0">
                  <a:pos x="375113" y="333966"/>
                </a:cxn>
                <a:cxn ang="0">
                  <a:pos x="120319" y="504501"/>
                </a:cxn>
                <a:cxn ang="0">
                  <a:pos x="342084" y="570821"/>
                </a:cxn>
                <a:cxn ang="0">
                  <a:pos x="47184" y="793464"/>
                </a:cxn>
                <a:cxn ang="0">
                  <a:pos x="301978" y="838467"/>
                </a:cxn>
                <a:cxn ang="0">
                  <a:pos x="0" y="1091902"/>
                </a:cxn>
                <a:cxn ang="0">
                  <a:pos x="511947" y="1184275"/>
                </a:cxn>
                <a:cxn ang="0">
                  <a:pos x="1019175" y="1091902"/>
                </a:cxn>
                <a:cxn ang="0">
                  <a:pos x="717197" y="838467"/>
                </a:cxn>
              </a:cxnLst>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alpha val="100000"/>
              </a:srgbClr>
            </a:solidFill>
            <a:ln w="9525">
              <a:noFill/>
            </a:ln>
          </p:spPr>
          <p:txBody>
            <a:bodyPr/>
            <a:p>
              <a:endParaRPr lang="zh-CN" altLang="en-US"/>
            </a:p>
          </p:txBody>
        </p:sp>
        <p:sp>
          <p:nvSpPr>
            <p:cNvPr id="16484" name="Freeform 61"/>
            <p:cNvSpPr/>
            <p:nvPr/>
          </p:nvSpPr>
          <p:spPr>
            <a:xfrm>
              <a:off x="3976688" y="1004887"/>
              <a:ext cx="93663" cy="439738"/>
            </a:xfrm>
            <a:custGeom>
              <a:avLst/>
              <a:gdLst/>
              <a:ahLst/>
              <a:cxnLst>
                <a:cxn ang="0">
                  <a:pos x="93663" y="420825"/>
                </a:cxn>
                <a:cxn ang="0">
                  <a:pos x="46832" y="439738"/>
                </a:cxn>
                <a:cxn ang="0">
                  <a:pos x="46832" y="439738"/>
                </a:cxn>
                <a:cxn ang="0">
                  <a:pos x="0" y="420825"/>
                </a:cxn>
                <a:cxn ang="0">
                  <a:pos x="0" y="18913"/>
                </a:cxn>
                <a:cxn ang="0">
                  <a:pos x="46832" y="0"/>
                </a:cxn>
                <a:cxn ang="0">
                  <a:pos x="46832" y="0"/>
                </a:cxn>
                <a:cxn ang="0">
                  <a:pos x="93663" y="18913"/>
                </a:cxn>
                <a:cxn ang="0">
                  <a:pos x="93663" y="42082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alpha val="100000"/>
              </a:srgbClr>
            </a:solidFill>
            <a:ln w="9525">
              <a:noFill/>
            </a:ln>
          </p:spPr>
          <p:txBody>
            <a:bodyPr/>
            <a:p>
              <a:endParaRPr lang="zh-CN" altLang="en-US"/>
            </a:p>
          </p:txBody>
        </p:sp>
        <p:sp>
          <p:nvSpPr>
            <p:cNvPr id="16485" name="Freeform 62"/>
            <p:cNvSpPr/>
            <p:nvPr/>
          </p:nvSpPr>
          <p:spPr>
            <a:xfrm>
              <a:off x="3586163" y="214312"/>
              <a:ext cx="876300" cy="1012825"/>
            </a:xfrm>
            <a:custGeom>
              <a:avLst/>
              <a:gdLst/>
              <a:ahLst/>
              <a:cxnLst>
                <a:cxn ang="0">
                  <a:pos x="616481" y="717023"/>
                </a:cxn>
                <a:cxn ang="0">
                  <a:pos x="833784" y="679161"/>
                </a:cxn>
                <a:cxn ang="0">
                  <a:pos x="581051" y="487481"/>
                </a:cxn>
                <a:cxn ang="0">
                  <a:pos x="772372" y="433054"/>
                </a:cxn>
                <a:cxn ang="0">
                  <a:pos x="550345" y="281603"/>
                </a:cxn>
                <a:cxn ang="0">
                  <a:pos x="640101"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16486" name="Freeform 63"/>
            <p:cNvSpPr/>
            <p:nvPr/>
          </p:nvSpPr>
          <p:spPr>
            <a:xfrm>
              <a:off x="3511550" y="1098550"/>
              <a:ext cx="79375" cy="373063"/>
            </a:xfrm>
            <a:custGeom>
              <a:avLst/>
              <a:gdLst/>
              <a:ahLst/>
              <a:cxnLst>
                <a:cxn ang="0">
                  <a:pos x="79375" y="356430"/>
                </a:cxn>
                <a:cxn ang="0">
                  <a:pos x="39688" y="373063"/>
                </a:cxn>
                <a:cxn ang="0">
                  <a:pos x="39688" y="373063"/>
                </a:cxn>
                <a:cxn ang="0">
                  <a:pos x="0" y="356430"/>
                </a:cxn>
                <a:cxn ang="0">
                  <a:pos x="0" y="16633"/>
                </a:cxn>
                <a:cxn ang="0">
                  <a:pos x="39688" y="0"/>
                </a:cxn>
                <a:cxn ang="0">
                  <a:pos x="39688" y="0"/>
                </a:cxn>
                <a:cxn ang="0">
                  <a:pos x="79375" y="16633"/>
                </a:cxn>
                <a:cxn ang="0">
                  <a:pos x="79375" y="356430"/>
                </a:cxn>
              </a:cxnLst>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alpha val="100000"/>
              </a:srgbClr>
            </a:solidFill>
            <a:ln w="9525">
              <a:noFill/>
            </a:ln>
          </p:spPr>
          <p:txBody>
            <a:bodyPr/>
            <a:p>
              <a:endParaRPr lang="zh-CN" altLang="en-US"/>
            </a:p>
          </p:txBody>
        </p:sp>
        <p:sp>
          <p:nvSpPr>
            <p:cNvPr id="16487" name="Freeform 64"/>
            <p:cNvSpPr/>
            <p:nvPr/>
          </p:nvSpPr>
          <p:spPr>
            <a:xfrm>
              <a:off x="3181350" y="428625"/>
              <a:ext cx="738188" cy="857250"/>
            </a:xfrm>
            <a:custGeom>
              <a:avLst/>
              <a:gdLst/>
              <a:ahLst/>
              <a:cxnLst>
                <a:cxn ang="0">
                  <a:pos x="521213" y="608600"/>
                </a:cxn>
                <a:cxn ang="0">
                  <a:pos x="702812" y="575447"/>
                </a:cxn>
                <a:cxn ang="0">
                  <a:pos x="490553" y="414416"/>
                </a:cxn>
                <a:cxn ang="0">
                  <a:pos x="650926" y="367055"/>
                </a:cxn>
                <a:cxn ang="0">
                  <a:pos x="464610" y="239177"/>
                </a:cxn>
                <a:cxn ang="0">
                  <a:pos x="542438" y="208392"/>
                </a:cxn>
                <a:cxn ang="0">
                  <a:pos x="372632" y="0"/>
                </a:cxn>
                <a:cxn ang="0">
                  <a:pos x="179241" y="206024"/>
                </a:cxn>
                <a:cxn ang="0">
                  <a:pos x="273578" y="241546"/>
                </a:cxn>
                <a:cxn ang="0">
                  <a:pos x="89620" y="367055"/>
                </a:cxn>
                <a:cxn ang="0">
                  <a:pos x="249993" y="414416"/>
                </a:cxn>
                <a:cxn ang="0">
                  <a:pos x="35376" y="575447"/>
                </a:cxn>
                <a:cxn ang="0">
                  <a:pos x="219334" y="608600"/>
                </a:cxn>
                <a:cxn ang="0">
                  <a:pos x="0" y="793311"/>
                </a:cxn>
                <a:cxn ang="0">
                  <a:pos x="370273" y="857250"/>
                </a:cxn>
                <a:cxn ang="0">
                  <a:pos x="738188" y="793311"/>
                </a:cxn>
                <a:cxn ang="0">
                  <a:pos x="521213" y="608600"/>
                </a:cxn>
              </a:cxnLst>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alpha val="100000"/>
              </a:srgbClr>
            </a:solidFill>
            <a:ln w="9525">
              <a:noFill/>
            </a:ln>
          </p:spPr>
          <p:txBody>
            <a:bodyPr/>
            <a:p>
              <a:endParaRPr lang="zh-CN" altLang="en-US"/>
            </a:p>
          </p:txBody>
        </p:sp>
        <p:sp>
          <p:nvSpPr>
            <p:cNvPr id="16488" name="Freeform 65"/>
            <p:cNvSpPr/>
            <p:nvPr/>
          </p:nvSpPr>
          <p:spPr>
            <a:xfrm>
              <a:off x="4424363" y="971550"/>
              <a:ext cx="106363" cy="487363"/>
            </a:xfrm>
            <a:custGeom>
              <a:avLst/>
              <a:gdLst/>
              <a:ahLst/>
              <a:cxnLst>
                <a:cxn ang="0">
                  <a:pos x="106363" y="466070"/>
                </a:cxn>
                <a:cxn ang="0">
                  <a:pos x="52000" y="487363"/>
                </a:cxn>
                <a:cxn ang="0">
                  <a:pos x="52000" y="487363"/>
                </a:cxn>
                <a:cxn ang="0">
                  <a:pos x="0" y="466070"/>
                </a:cxn>
                <a:cxn ang="0">
                  <a:pos x="0" y="21293"/>
                </a:cxn>
                <a:cxn ang="0">
                  <a:pos x="52000" y="0"/>
                </a:cxn>
                <a:cxn ang="0">
                  <a:pos x="52000" y="0"/>
                </a:cxn>
                <a:cxn ang="0">
                  <a:pos x="106363" y="21293"/>
                </a:cxn>
                <a:cxn ang="0">
                  <a:pos x="106363" y="466070"/>
                </a:cxn>
              </a:cxnLst>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16489" name="Freeform 66"/>
            <p:cNvSpPr/>
            <p:nvPr/>
          </p:nvSpPr>
          <p:spPr>
            <a:xfrm>
              <a:off x="3992563" y="93662"/>
              <a:ext cx="969963" cy="1123950"/>
            </a:xfrm>
            <a:custGeom>
              <a:avLst/>
              <a:gdLst/>
              <a:ahLst/>
              <a:cxnLst>
                <a:cxn ang="0">
                  <a:pos x="682042" y="795047"/>
                </a:cxn>
                <a:cxn ang="0">
                  <a:pos x="922763" y="754821"/>
                </a:cxn>
                <a:cxn ang="0">
                  <a:pos x="644282" y="541862"/>
                </a:cxn>
                <a:cxn ang="0">
                  <a:pos x="854323" y="480341"/>
                </a:cxn>
                <a:cxn ang="0">
                  <a:pos x="608882" y="314706"/>
                </a:cxn>
                <a:cxn ang="0">
                  <a:pos x="710362" y="272114"/>
                </a:cxn>
                <a:cxn ang="0">
                  <a:pos x="488522" y="0"/>
                </a:cxn>
                <a:cxn ang="0">
                  <a:pos x="233641" y="267382"/>
                </a:cxn>
                <a:cxn ang="0">
                  <a:pos x="356361" y="317072"/>
                </a:cxn>
                <a:cxn ang="0">
                  <a:pos x="115640" y="480341"/>
                </a:cxn>
                <a:cxn ang="0">
                  <a:pos x="325681" y="541862"/>
                </a:cxn>
                <a:cxn ang="0">
                  <a:pos x="44840" y="754821"/>
                </a:cxn>
                <a:cxn ang="0">
                  <a:pos x="287921" y="795047"/>
                </a:cxn>
                <a:cxn ang="0">
                  <a:pos x="0" y="1038766"/>
                </a:cxn>
                <a:cxn ang="0">
                  <a:pos x="486162" y="1123950"/>
                </a:cxn>
                <a:cxn ang="0">
                  <a:pos x="969963" y="1038766"/>
                </a:cxn>
                <a:cxn ang="0">
                  <a:pos x="682042" y="795047"/>
                </a:cxn>
              </a:cxnLst>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alpha val="100000"/>
              </a:srgbClr>
            </a:solidFill>
            <a:ln w="9525">
              <a:noFill/>
            </a:ln>
          </p:spPr>
          <p:txBody>
            <a:bodyPr/>
            <a:p>
              <a:endParaRPr lang="zh-CN" altLang="en-US"/>
            </a:p>
          </p:txBody>
        </p:sp>
      </p:grpSp>
      <p:grpSp>
        <p:nvGrpSpPr>
          <p:cNvPr id="16389" name="组合 164"/>
          <p:cNvGrpSpPr/>
          <p:nvPr/>
        </p:nvGrpSpPr>
        <p:grpSpPr>
          <a:xfrm>
            <a:off x="4973638" y="3987800"/>
            <a:ext cx="4781550" cy="2774950"/>
            <a:chOff x="0" y="0"/>
            <a:chExt cx="5212055" cy="3024188"/>
          </a:xfrm>
        </p:grpSpPr>
        <p:sp>
          <p:nvSpPr>
            <p:cNvPr id="16429" name="Freeform 101"/>
            <p:cNvSpPr/>
            <p:nvPr/>
          </p:nvSpPr>
          <p:spPr>
            <a:xfrm>
              <a:off x="4216400" y="1936750"/>
              <a:ext cx="130175" cy="593725"/>
            </a:xfrm>
            <a:custGeom>
              <a:avLst/>
              <a:gdLst/>
              <a:ahLst/>
              <a:cxnLst>
                <a:cxn ang="0">
                  <a:pos x="130175" y="568188"/>
                </a:cxn>
                <a:cxn ang="0">
                  <a:pos x="63500" y="593725"/>
                </a:cxn>
                <a:cxn ang="0">
                  <a:pos x="0" y="568188"/>
                </a:cxn>
                <a:cxn ang="0">
                  <a:pos x="0" y="25537"/>
                </a:cxn>
                <a:cxn ang="0">
                  <a:pos x="63500" y="0"/>
                </a:cxn>
                <a:cxn ang="0">
                  <a:pos x="130175" y="25537"/>
                </a:cxn>
                <a:cxn ang="0">
                  <a:pos x="130175" y="568188"/>
                </a:cxn>
              </a:cxnLst>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alpha val="100000"/>
              </a:srgbClr>
            </a:solidFill>
            <a:ln w="9525">
              <a:noFill/>
            </a:ln>
          </p:spPr>
          <p:txBody>
            <a:bodyPr/>
            <a:p>
              <a:endParaRPr lang="zh-CN" altLang="en-US"/>
            </a:p>
          </p:txBody>
        </p:sp>
        <p:sp>
          <p:nvSpPr>
            <p:cNvPr id="16430" name="Freeform 105"/>
            <p:cNvSpPr/>
            <p:nvPr/>
          </p:nvSpPr>
          <p:spPr>
            <a:xfrm>
              <a:off x="2547938" y="0"/>
              <a:ext cx="103188" cy="461963"/>
            </a:xfrm>
            <a:custGeom>
              <a:avLst/>
              <a:gdLst/>
              <a:ahLst/>
              <a:cxnLst>
                <a:cxn ang="0">
                  <a:pos x="0" y="50975"/>
                </a:cxn>
                <a:cxn ang="0">
                  <a:pos x="0" y="410988"/>
                </a:cxn>
                <a:cxn ang="0">
                  <a:pos x="51594" y="461963"/>
                </a:cxn>
                <a:cxn ang="0">
                  <a:pos x="103188" y="410988"/>
                </a:cxn>
                <a:cxn ang="0">
                  <a:pos x="103188" y="50975"/>
                </a:cxn>
                <a:cxn ang="0">
                  <a:pos x="51594" y="0"/>
                </a:cxn>
                <a:cxn ang="0">
                  <a:pos x="0" y="50975"/>
                </a:cxn>
              </a:cxnLst>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alpha val="100000"/>
              </a:srgbClr>
            </a:solidFill>
            <a:ln w="9525">
              <a:noFill/>
            </a:ln>
          </p:spPr>
          <p:txBody>
            <a:bodyPr/>
            <a:p>
              <a:endParaRPr lang="zh-CN" altLang="en-US"/>
            </a:p>
          </p:txBody>
        </p:sp>
        <p:sp>
          <p:nvSpPr>
            <p:cNvPr id="16431" name="Freeform 106"/>
            <p:cNvSpPr/>
            <p:nvPr/>
          </p:nvSpPr>
          <p:spPr>
            <a:xfrm>
              <a:off x="3522663"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6432" name="Freeform 107"/>
            <p:cNvSpPr/>
            <p:nvPr/>
          </p:nvSpPr>
          <p:spPr>
            <a:xfrm>
              <a:off x="4492625"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6433" name="Rectangle 108"/>
            <p:cNvSpPr/>
            <p:nvPr/>
          </p:nvSpPr>
          <p:spPr>
            <a:xfrm>
              <a:off x="2600325" y="107950"/>
              <a:ext cx="1943100" cy="76200"/>
            </a:xfrm>
            <a:prstGeom prst="rect">
              <a:avLst/>
            </a:prstGeom>
            <a:solidFill>
              <a:srgbClr val="7575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34" name="Freeform 109"/>
            <p:cNvSpPr/>
            <p:nvPr/>
          </p:nvSpPr>
          <p:spPr>
            <a:xfrm>
              <a:off x="2600325" y="107950"/>
              <a:ext cx="1943100" cy="76200"/>
            </a:xfrm>
            <a:custGeom>
              <a:avLst/>
              <a:gdLst/>
              <a:ahLst/>
              <a:cxnLst>
                <a:cxn ang="0">
                  <a:pos x="0" y="76200"/>
                </a:cxn>
                <a:cxn ang="0">
                  <a:pos x="1943100" y="76200"/>
                </a:cxn>
                <a:cxn ang="0">
                  <a:pos x="1943100" y="0"/>
                </a:cxn>
                <a:cxn ang="0">
                  <a:pos x="0" y="0"/>
                </a:cxn>
              </a:cxnLst>
              <a:pathLst>
                <a:path w="1224" h="48">
                  <a:moveTo>
                    <a:pt x="0" y="48"/>
                  </a:moveTo>
                  <a:lnTo>
                    <a:pt x="1224" y="48"/>
                  </a:lnTo>
                  <a:lnTo>
                    <a:pt x="1224" y="0"/>
                  </a:lnTo>
                  <a:lnTo>
                    <a:pt x="0" y="0"/>
                  </a:lnTo>
                </a:path>
              </a:pathLst>
            </a:custGeom>
            <a:noFill/>
            <a:ln w="9525">
              <a:noFill/>
            </a:ln>
          </p:spPr>
          <p:txBody>
            <a:bodyPr/>
            <a:p>
              <a:endParaRPr lang="zh-CN" altLang="en-US"/>
            </a:p>
          </p:txBody>
        </p:sp>
        <p:sp>
          <p:nvSpPr>
            <p:cNvPr id="16435" name="Freeform 110"/>
            <p:cNvSpPr/>
            <p:nvPr/>
          </p:nvSpPr>
          <p:spPr>
            <a:xfrm>
              <a:off x="70142" y="1454393"/>
              <a:ext cx="5141913" cy="1371600"/>
            </a:xfrm>
            <a:custGeom>
              <a:avLst/>
              <a:gdLst/>
              <a:ahLst/>
              <a:cxnLst>
                <a:cxn ang="0">
                  <a:pos x="531373" y="0"/>
                </a:cxn>
                <a:cxn ang="0">
                  <a:pos x="25455" y="373203"/>
                </a:cxn>
                <a:cxn ang="0">
                  <a:pos x="0" y="909084"/>
                </a:cxn>
                <a:cxn ang="0">
                  <a:pos x="432735" y="1371600"/>
                </a:cxn>
                <a:cxn ang="0">
                  <a:pos x="4874635" y="1371600"/>
                </a:cxn>
                <a:cxn ang="0">
                  <a:pos x="5132367" y="1049433"/>
                </a:cxn>
                <a:cxn ang="0">
                  <a:pos x="5126004" y="0"/>
                </a:cxn>
                <a:cxn ang="0">
                  <a:pos x="531373" y="0"/>
                </a:cxn>
              </a:cxnLst>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alpha val="100000"/>
              </a:srgbClr>
            </a:solidFill>
            <a:ln w="9525">
              <a:noFill/>
            </a:ln>
          </p:spPr>
          <p:txBody>
            <a:bodyPr/>
            <a:p>
              <a:endParaRPr lang="zh-CN" altLang="en-US"/>
            </a:p>
          </p:txBody>
        </p:sp>
        <p:sp>
          <p:nvSpPr>
            <p:cNvPr id="16436" name="Freeform 111"/>
            <p:cNvSpPr/>
            <p:nvPr/>
          </p:nvSpPr>
          <p:spPr>
            <a:xfrm>
              <a:off x="98425" y="271463"/>
              <a:ext cx="5100638" cy="1582738"/>
            </a:xfrm>
            <a:custGeom>
              <a:avLst/>
              <a:gdLst/>
              <a:ahLst/>
              <a:cxnLst>
                <a:cxn ang="0">
                  <a:pos x="505927" y="1210142"/>
                </a:cxn>
                <a:cxn ang="0">
                  <a:pos x="5100638" y="1210142"/>
                </a:cxn>
                <a:cxn ang="0">
                  <a:pos x="5094274" y="1015882"/>
                </a:cxn>
                <a:cxn ang="0">
                  <a:pos x="4906540" y="92353"/>
                </a:cxn>
                <a:cxn ang="0">
                  <a:pos x="4779263" y="0"/>
                </a:cxn>
                <a:cxn ang="0">
                  <a:pos x="989581" y="0"/>
                </a:cxn>
                <a:cxn ang="0">
                  <a:pos x="470926" y="140122"/>
                </a:cxn>
                <a:cxn ang="0">
                  <a:pos x="28637" y="1261095"/>
                </a:cxn>
                <a:cxn ang="0">
                  <a:pos x="0" y="1582738"/>
                </a:cxn>
                <a:cxn ang="0">
                  <a:pos x="505927" y="1210142"/>
                </a:cxn>
              </a:cxnLst>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alpha val="100000"/>
              </a:srgbClr>
            </a:solidFill>
            <a:ln w="9525">
              <a:noFill/>
            </a:ln>
          </p:spPr>
          <p:txBody>
            <a:bodyPr/>
            <a:p>
              <a:endParaRPr lang="zh-CN" altLang="en-US"/>
            </a:p>
          </p:txBody>
        </p:sp>
        <p:sp>
          <p:nvSpPr>
            <p:cNvPr id="16437" name="Oval 112"/>
            <p:cNvSpPr/>
            <p:nvPr/>
          </p:nvSpPr>
          <p:spPr>
            <a:xfrm>
              <a:off x="3513138" y="2176463"/>
              <a:ext cx="830263"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38" name="Freeform 113"/>
            <p:cNvSpPr/>
            <p:nvPr/>
          </p:nvSpPr>
          <p:spPr>
            <a:xfrm>
              <a:off x="3500438" y="2163763"/>
              <a:ext cx="855663" cy="860425"/>
            </a:xfrm>
            <a:custGeom>
              <a:avLst/>
              <a:gdLst/>
              <a:ahLst/>
              <a:cxnLst>
                <a:cxn ang="0">
                  <a:pos x="842939" y="430213"/>
                </a:cxn>
                <a:cxn ang="0">
                  <a:pos x="830216" y="430213"/>
                </a:cxn>
                <a:cxn ang="0">
                  <a:pos x="712522" y="713834"/>
                </a:cxn>
                <a:cxn ang="0">
                  <a:pos x="426241" y="834931"/>
                </a:cxn>
                <a:cxn ang="0">
                  <a:pos x="143141" y="713834"/>
                </a:cxn>
                <a:cxn ang="0">
                  <a:pos x="25447" y="430213"/>
                </a:cxn>
                <a:cxn ang="0">
                  <a:pos x="143141" y="143404"/>
                </a:cxn>
                <a:cxn ang="0">
                  <a:pos x="426241" y="25494"/>
                </a:cxn>
                <a:cxn ang="0">
                  <a:pos x="712522" y="143404"/>
                </a:cxn>
                <a:cxn ang="0">
                  <a:pos x="830216" y="430213"/>
                </a:cxn>
                <a:cxn ang="0">
                  <a:pos x="842939" y="430213"/>
                </a:cxn>
                <a:cxn ang="0">
                  <a:pos x="855663" y="430213"/>
                </a:cxn>
                <a:cxn ang="0">
                  <a:pos x="426241" y="0"/>
                </a:cxn>
                <a:cxn ang="0">
                  <a:pos x="0" y="430213"/>
                </a:cxn>
                <a:cxn ang="0">
                  <a:pos x="426241" y="860425"/>
                </a:cxn>
                <a:cxn ang="0">
                  <a:pos x="855663" y="430213"/>
                </a:cxn>
                <a:cxn ang="0">
                  <a:pos x="842939" y="430213"/>
                </a:cxn>
              </a:cxnLst>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alpha val="100000"/>
              </a:srgbClr>
            </a:solidFill>
            <a:ln w="9525">
              <a:noFill/>
            </a:ln>
          </p:spPr>
          <p:txBody>
            <a:bodyPr/>
            <a:p>
              <a:endParaRPr lang="zh-CN" altLang="en-US"/>
            </a:p>
          </p:txBody>
        </p:sp>
        <p:sp>
          <p:nvSpPr>
            <p:cNvPr id="16439" name="Oval 114"/>
            <p:cNvSpPr/>
            <p:nvPr/>
          </p:nvSpPr>
          <p:spPr>
            <a:xfrm>
              <a:off x="3513138" y="2176463"/>
              <a:ext cx="830263"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40" name="Oval 115"/>
            <p:cNvSpPr/>
            <p:nvPr/>
          </p:nvSpPr>
          <p:spPr>
            <a:xfrm>
              <a:off x="3760788" y="2428875"/>
              <a:ext cx="330200"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41" name="Rectangle 116"/>
            <p:cNvSpPr/>
            <p:nvPr/>
          </p:nvSpPr>
          <p:spPr>
            <a:xfrm>
              <a:off x="1800225" y="604838"/>
              <a:ext cx="620713"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42" name="Freeform 117"/>
            <p:cNvSpPr/>
            <p:nvPr/>
          </p:nvSpPr>
          <p:spPr>
            <a:xfrm>
              <a:off x="1774825" y="579438"/>
              <a:ext cx="671513" cy="669925"/>
            </a:xfrm>
            <a:custGeom>
              <a:avLst/>
              <a:gdLst/>
              <a:ahLst/>
              <a:cxnLst>
                <a:cxn ang="0">
                  <a:pos x="25400" y="25400"/>
                </a:cxn>
                <a:cxn ang="0">
                  <a:pos x="25400" y="50800"/>
                </a:cxn>
                <a:cxn ang="0">
                  <a:pos x="620713" y="50800"/>
                </a:cxn>
                <a:cxn ang="0">
                  <a:pos x="620713" y="619125"/>
                </a:cxn>
                <a:cxn ang="0">
                  <a:pos x="50800" y="619125"/>
                </a:cxn>
                <a:cxn ang="0">
                  <a:pos x="50800" y="25400"/>
                </a:cxn>
                <a:cxn ang="0">
                  <a:pos x="25400" y="25400"/>
                </a:cxn>
                <a:cxn ang="0">
                  <a:pos x="25400" y="50800"/>
                </a:cxn>
                <a:cxn ang="0">
                  <a:pos x="25400" y="25400"/>
                </a:cxn>
                <a:cxn ang="0">
                  <a:pos x="0" y="25400"/>
                </a:cxn>
                <a:cxn ang="0">
                  <a:pos x="0" y="669925"/>
                </a:cxn>
                <a:cxn ang="0">
                  <a:pos x="671513" y="669925"/>
                </a:cxn>
                <a:cxn ang="0">
                  <a:pos x="671513" y="0"/>
                </a:cxn>
                <a:cxn ang="0">
                  <a:pos x="0" y="0"/>
                </a:cxn>
                <a:cxn ang="0">
                  <a:pos x="0" y="25400"/>
                </a:cxn>
                <a:cxn ang="0">
                  <a:pos x="25400" y="25400"/>
                </a:cxn>
              </a:cxnLst>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6443" name="Rectangle 118"/>
            <p:cNvSpPr/>
            <p:nvPr/>
          </p:nvSpPr>
          <p:spPr>
            <a:xfrm>
              <a:off x="2609850" y="604838"/>
              <a:ext cx="619125"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44" name="Freeform 119"/>
            <p:cNvSpPr/>
            <p:nvPr/>
          </p:nvSpPr>
          <p:spPr>
            <a:xfrm>
              <a:off x="2582863" y="579438"/>
              <a:ext cx="671513" cy="669925"/>
            </a:xfrm>
            <a:custGeom>
              <a:avLst/>
              <a:gdLst/>
              <a:ahLst/>
              <a:cxnLst>
                <a:cxn ang="0">
                  <a:pos x="26988" y="25400"/>
                </a:cxn>
                <a:cxn ang="0">
                  <a:pos x="26988" y="50800"/>
                </a:cxn>
                <a:cxn ang="0">
                  <a:pos x="620713" y="50800"/>
                </a:cxn>
                <a:cxn ang="0">
                  <a:pos x="620713" y="619125"/>
                </a:cxn>
                <a:cxn ang="0">
                  <a:pos x="52388" y="619125"/>
                </a:cxn>
                <a:cxn ang="0">
                  <a:pos x="52388" y="25400"/>
                </a:cxn>
                <a:cxn ang="0">
                  <a:pos x="26988" y="25400"/>
                </a:cxn>
                <a:cxn ang="0">
                  <a:pos x="26988" y="50800"/>
                </a:cxn>
                <a:cxn ang="0">
                  <a:pos x="26988" y="25400"/>
                </a:cxn>
                <a:cxn ang="0">
                  <a:pos x="0" y="25400"/>
                </a:cxn>
                <a:cxn ang="0">
                  <a:pos x="0" y="669925"/>
                </a:cxn>
                <a:cxn ang="0">
                  <a:pos x="671513" y="669925"/>
                </a:cxn>
                <a:cxn ang="0">
                  <a:pos x="671513" y="0"/>
                </a:cxn>
                <a:cxn ang="0">
                  <a:pos x="0" y="0"/>
                </a:cxn>
                <a:cxn ang="0">
                  <a:pos x="0" y="25400"/>
                </a:cxn>
                <a:cxn ang="0">
                  <a:pos x="26988" y="25400"/>
                </a:cxn>
              </a:cxnLst>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alpha val="100000"/>
              </a:srgbClr>
            </a:solidFill>
            <a:ln w="9525">
              <a:noFill/>
            </a:ln>
          </p:spPr>
          <p:txBody>
            <a:bodyPr/>
            <a:p>
              <a:endParaRPr lang="zh-CN" altLang="en-US"/>
            </a:p>
          </p:txBody>
        </p:sp>
        <p:sp>
          <p:nvSpPr>
            <p:cNvPr id="16445" name="Rectangle 120"/>
            <p:cNvSpPr/>
            <p:nvPr/>
          </p:nvSpPr>
          <p:spPr>
            <a:xfrm>
              <a:off x="3417888"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46" name="Freeform 121"/>
            <p:cNvSpPr/>
            <p:nvPr/>
          </p:nvSpPr>
          <p:spPr>
            <a:xfrm>
              <a:off x="3392488" y="579438"/>
              <a:ext cx="666750"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6750" y="669925"/>
                </a:cxn>
                <a:cxn ang="0">
                  <a:pos x="666750" y="0"/>
                </a:cxn>
                <a:cxn ang="0">
                  <a:pos x="0" y="0"/>
                </a:cxn>
                <a:cxn ang="0">
                  <a:pos x="0" y="25400"/>
                </a:cxn>
                <a:cxn ang="0">
                  <a:pos x="25400" y="25400"/>
                </a:cxn>
              </a:cxnLst>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6447" name="Rectangle 122"/>
            <p:cNvSpPr/>
            <p:nvPr/>
          </p:nvSpPr>
          <p:spPr>
            <a:xfrm>
              <a:off x="4225925"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48" name="Freeform 123"/>
            <p:cNvSpPr/>
            <p:nvPr/>
          </p:nvSpPr>
          <p:spPr>
            <a:xfrm>
              <a:off x="4200525" y="579438"/>
              <a:ext cx="668338"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8338" y="669925"/>
                </a:cxn>
                <a:cxn ang="0">
                  <a:pos x="668338" y="0"/>
                </a:cxn>
                <a:cxn ang="0">
                  <a:pos x="0" y="0"/>
                </a:cxn>
                <a:cxn ang="0">
                  <a:pos x="0" y="25400"/>
                </a:cxn>
                <a:cxn ang="0">
                  <a:pos x="25400" y="25400"/>
                </a:cxn>
              </a:cxnLst>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6449" name="Freeform 124"/>
            <p:cNvSpPr/>
            <p:nvPr/>
          </p:nvSpPr>
          <p:spPr>
            <a:xfrm>
              <a:off x="414338" y="604838"/>
              <a:ext cx="1189038" cy="619125"/>
            </a:xfrm>
            <a:custGeom>
              <a:avLst/>
              <a:gdLst/>
              <a:ahLst/>
              <a:cxnLst>
                <a:cxn ang="0">
                  <a:pos x="1189038" y="619125"/>
                </a:cxn>
                <a:cxn ang="0">
                  <a:pos x="1189038" y="0"/>
                </a:cxn>
                <a:cxn ang="0">
                  <a:pos x="241623" y="0"/>
                </a:cxn>
                <a:cxn ang="0">
                  <a:pos x="41330" y="405303"/>
                </a:cxn>
                <a:cxn ang="0">
                  <a:pos x="0" y="619125"/>
                </a:cxn>
                <a:cxn ang="0">
                  <a:pos x="1189038" y="619125"/>
                </a:cxn>
              </a:cxnLst>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alpha val="100000"/>
              </a:srgbClr>
            </a:solidFill>
            <a:ln w="9525">
              <a:noFill/>
            </a:ln>
          </p:spPr>
          <p:txBody>
            <a:bodyPr/>
            <a:p>
              <a:endParaRPr lang="zh-CN" altLang="en-US"/>
            </a:p>
          </p:txBody>
        </p:sp>
        <p:sp>
          <p:nvSpPr>
            <p:cNvPr id="16450" name="Freeform 125"/>
            <p:cNvSpPr/>
            <p:nvPr/>
          </p:nvSpPr>
          <p:spPr>
            <a:xfrm>
              <a:off x="388938" y="579438"/>
              <a:ext cx="1239838" cy="669925"/>
            </a:xfrm>
            <a:custGeom>
              <a:avLst/>
              <a:gdLst/>
              <a:ahLst/>
              <a:cxnLst>
                <a:cxn ang="0">
                  <a:pos x="1214405" y="644404"/>
                </a:cxn>
                <a:cxn ang="0">
                  <a:pos x="1239838" y="644404"/>
                </a:cxn>
                <a:cxn ang="0">
                  <a:pos x="1239838" y="0"/>
                </a:cxn>
                <a:cxn ang="0">
                  <a:pos x="251147" y="0"/>
                </a:cxn>
                <a:cxn ang="0">
                  <a:pos x="244789" y="12760"/>
                </a:cxn>
                <a:cxn ang="0">
                  <a:pos x="149416" y="178647"/>
                </a:cxn>
                <a:cxn ang="0">
                  <a:pos x="82656" y="315822"/>
                </a:cxn>
                <a:cxn ang="0">
                  <a:pos x="57223" y="376434"/>
                </a:cxn>
                <a:cxn ang="0">
                  <a:pos x="41328" y="424286"/>
                </a:cxn>
                <a:cxn ang="0">
                  <a:pos x="12716" y="539130"/>
                </a:cxn>
                <a:cxn ang="0">
                  <a:pos x="0" y="644404"/>
                </a:cxn>
                <a:cxn ang="0">
                  <a:pos x="0" y="669925"/>
                </a:cxn>
                <a:cxn ang="0">
                  <a:pos x="1239838" y="669925"/>
                </a:cxn>
                <a:cxn ang="0">
                  <a:pos x="1239838" y="644404"/>
                </a:cxn>
                <a:cxn ang="0">
                  <a:pos x="1214405" y="644404"/>
                </a:cxn>
                <a:cxn ang="0">
                  <a:pos x="1214405" y="618883"/>
                </a:cxn>
                <a:cxn ang="0">
                  <a:pos x="25433" y="618883"/>
                </a:cxn>
                <a:cxn ang="0">
                  <a:pos x="25433" y="644404"/>
                </a:cxn>
                <a:cxn ang="0">
                  <a:pos x="50865" y="644404"/>
                </a:cxn>
                <a:cxn ang="0">
                  <a:pos x="63581" y="551891"/>
                </a:cxn>
                <a:cxn ang="0">
                  <a:pos x="92193" y="433856"/>
                </a:cxn>
                <a:cxn ang="0">
                  <a:pos x="104909" y="392385"/>
                </a:cxn>
                <a:cxn ang="0">
                  <a:pos x="152595" y="287111"/>
                </a:cxn>
                <a:cxn ang="0">
                  <a:pos x="241609" y="118034"/>
                </a:cxn>
                <a:cxn ang="0">
                  <a:pos x="273400" y="60612"/>
                </a:cxn>
                <a:cxn ang="0">
                  <a:pos x="282937" y="44662"/>
                </a:cxn>
                <a:cxn ang="0">
                  <a:pos x="286116" y="38281"/>
                </a:cxn>
                <a:cxn ang="0">
                  <a:pos x="267042" y="25521"/>
                </a:cxn>
                <a:cxn ang="0">
                  <a:pos x="267042" y="51042"/>
                </a:cxn>
                <a:cxn ang="0">
                  <a:pos x="1188973" y="51042"/>
                </a:cxn>
                <a:cxn ang="0">
                  <a:pos x="1188973" y="644404"/>
                </a:cxn>
                <a:cxn ang="0">
                  <a:pos x="1214405" y="644404"/>
                </a:cxn>
                <a:cxn ang="0">
                  <a:pos x="1214405" y="618883"/>
                </a:cxn>
                <a:cxn ang="0">
                  <a:pos x="1214405" y="644404"/>
                </a:cxn>
              </a:cxnLst>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alpha val="100000"/>
              </a:srgbClr>
            </a:solidFill>
            <a:ln w="9525">
              <a:noFill/>
            </a:ln>
          </p:spPr>
          <p:txBody>
            <a:bodyPr/>
            <a:p>
              <a:endParaRPr lang="zh-CN" altLang="en-US"/>
            </a:p>
          </p:txBody>
        </p:sp>
        <p:sp>
          <p:nvSpPr>
            <p:cNvPr id="16451" name="Oval 126"/>
            <p:cNvSpPr/>
            <p:nvPr/>
          </p:nvSpPr>
          <p:spPr>
            <a:xfrm>
              <a:off x="155575" y="1952625"/>
              <a:ext cx="195263" cy="3000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52" name="Freeform 127"/>
            <p:cNvSpPr/>
            <p:nvPr/>
          </p:nvSpPr>
          <p:spPr>
            <a:xfrm>
              <a:off x="149225" y="1946275"/>
              <a:ext cx="207963" cy="312738"/>
            </a:xfrm>
            <a:custGeom>
              <a:avLst/>
              <a:gdLst/>
              <a:ahLst/>
              <a:cxnLst>
                <a:cxn ang="0">
                  <a:pos x="201564" y="156369"/>
                </a:cxn>
                <a:cxn ang="0">
                  <a:pos x="195165" y="156369"/>
                </a:cxn>
                <a:cxn ang="0">
                  <a:pos x="166370" y="258488"/>
                </a:cxn>
                <a:cxn ang="0">
                  <a:pos x="102382" y="299973"/>
                </a:cxn>
                <a:cxn ang="0">
                  <a:pos x="38393" y="258488"/>
                </a:cxn>
                <a:cxn ang="0">
                  <a:pos x="12798" y="156369"/>
                </a:cxn>
                <a:cxn ang="0">
                  <a:pos x="38393" y="54250"/>
                </a:cxn>
                <a:cxn ang="0">
                  <a:pos x="102382" y="12765"/>
                </a:cxn>
                <a:cxn ang="0">
                  <a:pos x="166370" y="54250"/>
                </a:cxn>
                <a:cxn ang="0">
                  <a:pos x="195165" y="156369"/>
                </a:cxn>
                <a:cxn ang="0">
                  <a:pos x="201564" y="156369"/>
                </a:cxn>
                <a:cxn ang="0">
                  <a:pos x="207963" y="156369"/>
                </a:cxn>
                <a:cxn ang="0">
                  <a:pos x="179168" y="47868"/>
                </a:cxn>
                <a:cxn ang="0">
                  <a:pos x="102382" y="0"/>
                </a:cxn>
                <a:cxn ang="0">
                  <a:pos x="28795" y="47868"/>
                </a:cxn>
                <a:cxn ang="0">
                  <a:pos x="0" y="156369"/>
                </a:cxn>
                <a:cxn ang="0">
                  <a:pos x="28795" y="264870"/>
                </a:cxn>
                <a:cxn ang="0">
                  <a:pos x="102382" y="312738"/>
                </a:cxn>
                <a:cxn ang="0">
                  <a:pos x="179168" y="264870"/>
                </a:cxn>
                <a:cxn ang="0">
                  <a:pos x="207963" y="156369"/>
                </a:cxn>
                <a:cxn ang="0">
                  <a:pos x="201564" y="156369"/>
                </a:cxn>
              </a:cxnLst>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alpha val="100000"/>
              </a:srgbClr>
            </a:solidFill>
            <a:ln w="9525">
              <a:noFill/>
            </a:ln>
          </p:spPr>
          <p:txBody>
            <a:bodyPr/>
            <a:p>
              <a:endParaRPr lang="zh-CN" altLang="en-US"/>
            </a:p>
          </p:txBody>
        </p:sp>
        <p:sp>
          <p:nvSpPr>
            <p:cNvPr id="16453" name="Oval 128"/>
            <p:cNvSpPr/>
            <p:nvPr/>
          </p:nvSpPr>
          <p:spPr>
            <a:xfrm>
              <a:off x="782638" y="2176463"/>
              <a:ext cx="833438"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54" name="Freeform 129"/>
            <p:cNvSpPr/>
            <p:nvPr/>
          </p:nvSpPr>
          <p:spPr>
            <a:xfrm>
              <a:off x="769938" y="2163763"/>
              <a:ext cx="858838" cy="860425"/>
            </a:xfrm>
            <a:custGeom>
              <a:avLst/>
              <a:gdLst/>
              <a:ahLst/>
              <a:cxnLst>
                <a:cxn ang="0">
                  <a:pos x="846114" y="430213"/>
                </a:cxn>
                <a:cxn ang="0">
                  <a:pos x="833391" y="430213"/>
                </a:cxn>
                <a:cxn ang="0">
                  <a:pos x="712517" y="713834"/>
                </a:cxn>
                <a:cxn ang="0">
                  <a:pos x="429419" y="834931"/>
                </a:cxn>
                <a:cxn ang="0">
                  <a:pos x="143140" y="713834"/>
                </a:cxn>
                <a:cxn ang="0">
                  <a:pos x="25447" y="430213"/>
                </a:cxn>
                <a:cxn ang="0">
                  <a:pos x="143140" y="143404"/>
                </a:cxn>
                <a:cxn ang="0">
                  <a:pos x="429419" y="25494"/>
                </a:cxn>
                <a:cxn ang="0">
                  <a:pos x="712517" y="143404"/>
                </a:cxn>
                <a:cxn ang="0">
                  <a:pos x="833391" y="430213"/>
                </a:cxn>
                <a:cxn ang="0">
                  <a:pos x="846114" y="430213"/>
                </a:cxn>
                <a:cxn ang="0">
                  <a:pos x="858838" y="430213"/>
                </a:cxn>
                <a:cxn ang="0">
                  <a:pos x="429419" y="0"/>
                </a:cxn>
                <a:cxn ang="0">
                  <a:pos x="0" y="430213"/>
                </a:cxn>
                <a:cxn ang="0">
                  <a:pos x="429419" y="860425"/>
                </a:cxn>
                <a:cxn ang="0">
                  <a:pos x="858838" y="430213"/>
                </a:cxn>
                <a:cxn ang="0">
                  <a:pos x="846114" y="430213"/>
                </a:cxn>
              </a:cxnLst>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alpha val="100000"/>
              </a:srgbClr>
            </a:solidFill>
            <a:ln w="9525">
              <a:noFill/>
            </a:ln>
          </p:spPr>
          <p:txBody>
            <a:bodyPr/>
            <a:p>
              <a:endParaRPr lang="zh-CN" altLang="en-US"/>
            </a:p>
          </p:txBody>
        </p:sp>
        <p:sp>
          <p:nvSpPr>
            <p:cNvPr id="16455" name="Oval 130"/>
            <p:cNvSpPr/>
            <p:nvPr/>
          </p:nvSpPr>
          <p:spPr>
            <a:xfrm>
              <a:off x="782638" y="2176463"/>
              <a:ext cx="833438"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56" name="Oval 131"/>
            <p:cNvSpPr/>
            <p:nvPr/>
          </p:nvSpPr>
          <p:spPr>
            <a:xfrm>
              <a:off x="1033463" y="2428875"/>
              <a:ext cx="331788"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57" name="Rectangle 132"/>
            <p:cNvSpPr/>
            <p:nvPr/>
          </p:nvSpPr>
          <p:spPr>
            <a:xfrm>
              <a:off x="1247775" y="582613"/>
              <a:ext cx="50800" cy="669925"/>
            </a:xfrm>
            <a:prstGeom prst="rect">
              <a:avLst/>
            </a:prstGeom>
            <a:solidFill>
              <a:srgbClr val="B1B1B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58" name="Freeform 133"/>
            <p:cNvSpPr/>
            <p:nvPr/>
          </p:nvSpPr>
          <p:spPr>
            <a:xfrm>
              <a:off x="1247775" y="582613"/>
              <a:ext cx="50800" cy="669925"/>
            </a:xfrm>
            <a:custGeom>
              <a:avLst/>
              <a:gdLst/>
              <a:ahLst/>
              <a:cxnLst>
                <a:cxn ang="0">
                  <a:pos x="0" y="0"/>
                </a:cxn>
                <a:cxn ang="0">
                  <a:pos x="0" y="669925"/>
                </a:cxn>
                <a:cxn ang="0">
                  <a:pos x="50800" y="669925"/>
                </a:cxn>
                <a:cxn ang="0">
                  <a:pos x="50800" y="0"/>
                </a:cxn>
              </a:cxnLst>
              <a:pathLst>
                <a:path w="32" h="422">
                  <a:moveTo>
                    <a:pt x="0" y="0"/>
                  </a:moveTo>
                  <a:lnTo>
                    <a:pt x="0" y="422"/>
                  </a:lnTo>
                  <a:lnTo>
                    <a:pt x="32" y="422"/>
                  </a:lnTo>
                  <a:lnTo>
                    <a:pt x="32" y="0"/>
                  </a:lnTo>
                </a:path>
              </a:pathLst>
            </a:custGeom>
            <a:noFill/>
            <a:ln w="9525">
              <a:noFill/>
            </a:ln>
          </p:spPr>
          <p:txBody>
            <a:bodyPr/>
            <a:p>
              <a:endParaRPr lang="zh-CN" altLang="en-US"/>
            </a:p>
          </p:txBody>
        </p:sp>
        <p:sp>
          <p:nvSpPr>
            <p:cNvPr id="16459" name="Rectangle 134"/>
            <p:cNvSpPr/>
            <p:nvPr/>
          </p:nvSpPr>
          <p:spPr>
            <a:xfrm>
              <a:off x="4467225" y="2024063"/>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60" name="Rectangle 135"/>
            <p:cNvSpPr/>
            <p:nvPr/>
          </p:nvSpPr>
          <p:spPr>
            <a:xfrm>
              <a:off x="4467225" y="2024063"/>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61" name="Rectangle 136"/>
            <p:cNvSpPr/>
            <p:nvPr/>
          </p:nvSpPr>
          <p:spPr>
            <a:xfrm>
              <a:off x="4467225" y="1854200"/>
              <a:ext cx="417513" cy="79375"/>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62" name="Rectangle 137"/>
            <p:cNvSpPr/>
            <p:nvPr/>
          </p:nvSpPr>
          <p:spPr>
            <a:xfrm>
              <a:off x="4467225" y="1854200"/>
              <a:ext cx="417513" cy="79375"/>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63" name="Rectangle 138"/>
            <p:cNvSpPr/>
            <p:nvPr/>
          </p:nvSpPr>
          <p:spPr>
            <a:xfrm>
              <a:off x="4467225" y="1689100"/>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64" name="Rectangle 139"/>
            <p:cNvSpPr/>
            <p:nvPr/>
          </p:nvSpPr>
          <p:spPr>
            <a:xfrm>
              <a:off x="4467225" y="1689100"/>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65" name="Freeform 140"/>
            <p:cNvSpPr/>
            <p:nvPr/>
          </p:nvSpPr>
          <p:spPr>
            <a:xfrm>
              <a:off x="107950" y="1335088"/>
              <a:ext cx="5087938" cy="388938"/>
            </a:xfrm>
            <a:custGeom>
              <a:avLst/>
              <a:gdLst/>
              <a:ahLst/>
              <a:cxnLst>
                <a:cxn ang="0">
                  <a:pos x="496384" y="0"/>
                </a:cxn>
                <a:cxn ang="0">
                  <a:pos x="108186" y="200845"/>
                </a:cxn>
                <a:cxn ang="0">
                  <a:pos x="6364" y="334742"/>
                </a:cxn>
                <a:cxn ang="0">
                  <a:pos x="0" y="388938"/>
                </a:cxn>
                <a:cxn ang="0">
                  <a:pos x="496384" y="22316"/>
                </a:cxn>
                <a:cxn ang="0">
                  <a:pos x="5087938" y="22316"/>
                </a:cxn>
                <a:cxn ang="0">
                  <a:pos x="5084756" y="0"/>
                </a:cxn>
                <a:cxn ang="0">
                  <a:pos x="496384" y="0"/>
                </a:cxn>
              </a:cxnLst>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alpha val="100000"/>
              </a:srgbClr>
            </a:solidFill>
            <a:ln w="9525">
              <a:noFill/>
            </a:ln>
          </p:spPr>
          <p:txBody>
            <a:bodyPr/>
            <a:p>
              <a:endParaRPr lang="zh-CN" altLang="en-US"/>
            </a:p>
          </p:txBody>
        </p:sp>
        <p:sp>
          <p:nvSpPr>
            <p:cNvPr id="16466" name="Freeform 141"/>
            <p:cNvSpPr/>
            <p:nvPr/>
          </p:nvSpPr>
          <p:spPr>
            <a:xfrm>
              <a:off x="0" y="2628900"/>
              <a:ext cx="598488" cy="252413"/>
            </a:xfrm>
            <a:custGeom>
              <a:avLst/>
              <a:gdLst/>
              <a:ahLst/>
              <a:cxnLst>
                <a:cxn ang="0">
                  <a:pos x="598488" y="214072"/>
                </a:cxn>
                <a:cxn ang="0">
                  <a:pos x="560287" y="252413"/>
                </a:cxn>
                <a:cxn ang="0">
                  <a:pos x="38201" y="252413"/>
                </a:cxn>
                <a:cxn ang="0">
                  <a:pos x="0" y="214072"/>
                </a:cxn>
                <a:cxn ang="0">
                  <a:pos x="0" y="38341"/>
                </a:cxn>
                <a:cxn ang="0">
                  <a:pos x="38201" y="0"/>
                </a:cxn>
                <a:cxn ang="0">
                  <a:pos x="560287" y="0"/>
                </a:cxn>
                <a:cxn ang="0">
                  <a:pos x="598488" y="38341"/>
                </a:cxn>
                <a:cxn ang="0">
                  <a:pos x="598488" y="214072"/>
                </a:cxn>
              </a:cxnLst>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alpha val="100000"/>
              </a:srgbClr>
            </a:solidFill>
            <a:ln w="9525">
              <a:noFill/>
            </a:ln>
          </p:spPr>
          <p:txBody>
            <a:bodyPr/>
            <a:p>
              <a:endParaRPr lang="zh-CN" altLang="en-US"/>
            </a:p>
          </p:txBody>
        </p:sp>
        <p:sp>
          <p:nvSpPr>
            <p:cNvPr id="16467" name="Oval 142"/>
            <p:cNvSpPr/>
            <p:nvPr/>
          </p:nvSpPr>
          <p:spPr>
            <a:xfrm>
              <a:off x="63500" y="2435225"/>
              <a:ext cx="101600" cy="200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6468" name="Freeform 143"/>
            <p:cNvSpPr/>
            <p:nvPr/>
          </p:nvSpPr>
          <p:spPr>
            <a:xfrm>
              <a:off x="57150" y="2428875"/>
              <a:ext cx="114300" cy="212725"/>
            </a:xfrm>
            <a:custGeom>
              <a:avLst/>
              <a:gdLst/>
              <a:ahLst/>
              <a:cxnLst>
                <a:cxn ang="0">
                  <a:pos x="107950" y="104775"/>
                </a:cxn>
                <a:cxn ang="0">
                  <a:pos x="101600" y="104775"/>
                </a:cxn>
                <a:cxn ang="0">
                  <a:pos x="85725" y="174625"/>
                </a:cxn>
                <a:cxn ang="0">
                  <a:pos x="73025" y="193675"/>
                </a:cxn>
                <a:cxn ang="0">
                  <a:pos x="57150" y="200025"/>
                </a:cxn>
                <a:cxn ang="0">
                  <a:pos x="41275" y="193675"/>
                </a:cxn>
                <a:cxn ang="0">
                  <a:pos x="22225" y="158750"/>
                </a:cxn>
                <a:cxn ang="0">
                  <a:pos x="12700" y="104775"/>
                </a:cxn>
                <a:cxn ang="0">
                  <a:pos x="28575" y="38100"/>
                </a:cxn>
                <a:cxn ang="0">
                  <a:pos x="41275" y="19050"/>
                </a:cxn>
                <a:cxn ang="0">
                  <a:pos x="57150" y="12700"/>
                </a:cxn>
                <a:cxn ang="0">
                  <a:pos x="73025" y="19050"/>
                </a:cxn>
                <a:cxn ang="0">
                  <a:pos x="92075" y="50800"/>
                </a:cxn>
                <a:cxn ang="0">
                  <a:pos x="101600" y="104775"/>
                </a:cxn>
                <a:cxn ang="0">
                  <a:pos x="107950" y="104775"/>
                </a:cxn>
                <a:cxn ang="0">
                  <a:pos x="114300" y="104775"/>
                </a:cxn>
                <a:cxn ang="0">
                  <a:pos x="98425" y="31750"/>
                </a:cxn>
                <a:cxn ang="0">
                  <a:pos x="79375" y="9525"/>
                </a:cxn>
                <a:cxn ang="0">
                  <a:pos x="57150" y="0"/>
                </a:cxn>
                <a:cxn ang="0">
                  <a:pos x="31750" y="9525"/>
                </a:cxn>
                <a:cxn ang="0">
                  <a:pos x="9525" y="47625"/>
                </a:cxn>
                <a:cxn ang="0">
                  <a:pos x="0" y="104775"/>
                </a:cxn>
                <a:cxn ang="0">
                  <a:pos x="15875" y="180975"/>
                </a:cxn>
                <a:cxn ang="0">
                  <a:pos x="31750" y="203200"/>
                </a:cxn>
                <a:cxn ang="0">
                  <a:pos x="57150" y="212725"/>
                </a:cxn>
                <a:cxn ang="0">
                  <a:pos x="79375" y="203200"/>
                </a:cxn>
                <a:cxn ang="0">
                  <a:pos x="104775" y="165100"/>
                </a:cxn>
                <a:cxn ang="0">
                  <a:pos x="114300" y="104775"/>
                </a:cxn>
                <a:cxn ang="0">
                  <a:pos x="107950" y="104775"/>
                </a:cxn>
              </a:cxnLst>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alpha val="100000"/>
              </a:srgbClr>
            </a:solidFill>
            <a:ln w="9525">
              <a:noFill/>
            </a:ln>
          </p:spPr>
          <p:txBody>
            <a:bodyPr/>
            <a:p>
              <a:endParaRPr lang="zh-CN" altLang="en-US"/>
            </a:p>
          </p:txBody>
        </p:sp>
        <p:sp>
          <p:nvSpPr>
            <p:cNvPr id="16469" name="Freeform 144"/>
            <p:cNvSpPr/>
            <p:nvPr/>
          </p:nvSpPr>
          <p:spPr>
            <a:xfrm>
              <a:off x="588963" y="319088"/>
              <a:ext cx="4400550" cy="139700"/>
            </a:xfrm>
            <a:custGeom>
              <a:avLst/>
              <a:gdLst/>
              <a:ahLst/>
              <a:cxnLst>
                <a:cxn ang="0">
                  <a:pos x="4400550" y="139700"/>
                </a:cxn>
                <a:cxn ang="0">
                  <a:pos x="4371913" y="63500"/>
                </a:cxn>
                <a:cxn ang="0">
                  <a:pos x="4289184" y="0"/>
                </a:cxn>
                <a:cxn ang="0">
                  <a:pos x="499556" y="0"/>
                </a:cxn>
                <a:cxn ang="0">
                  <a:pos x="12728" y="127000"/>
                </a:cxn>
                <a:cxn ang="0">
                  <a:pos x="0" y="139700"/>
                </a:cxn>
                <a:cxn ang="0">
                  <a:pos x="4400550" y="139700"/>
                </a:cxn>
              </a:cxnLst>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alpha val="100000"/>
              </a:srgbClr>
            </a:solidFill>
            <a:ln w="9525">
              <a:noFill/>
            </a:ln>
          </p:spPr>
          <p:txBody>
            <a:bodyPr/>
            <a:p>
              <a:endParaRPr lang="zh-CN" altLang="en-US"/>
            </a:p>
          </p:txBody>
        </p:sp>
      </p:grpSp>
      <p:grpSp>
        <p:nvGrpSpPr>
          <p:cNvPr id="16390" name="组合 165"/>
          <p:cNvGrpSpPr/>
          <p:nvPr/>
        </p:nvGrpSpPr>
        <p:grpSpPr>
          <a:xfrm>
            <a:off x="9920288" y="946150"/>
            <a:ext cx="2025650" cy="636588"/>
            <a:chOff x="0" y="0"/>
            <a:chExt cx="2290763" cy="809626"/>
          </a:xfrm>
        </p:grpSpPr>
        <p:sp>
          <p:nvSpPr>
            <p:cNvPr id="16423" name="Freeform 74"/>
            <p:cNvSpPr/>
            <p:nvPr/>
          </p:nvSpPr>
          <p:spPr>
            <a:xfrm>
              <a:off x="636587" y="438151"/>
              <a:ext cx="411163" cy="158750"/>
            </a:xfrm>
            <a:custGeom>
              <a:avLst/>
              <a:gdLst/>
              <a:ahLst/>
              <a:cxnLst>
                <a:cxn ang="0">
                  <a:pos x="384758" y="37798"/>
                </a:cxn>
                <a:cxn ang="0">
                  <a:pos x="218784" y="94494"/>
                </a:cxn>
                <a:cxn ang="0">
                  <a:pos x="11316" y="64256"/>
                </a:cxn>
                <a:cxn ang="0">
                  <a:pos x="56582" y="64256"/>
                </a:cxn>
                <a:cxn ang="0">
                  <a:pos x="184835" y="139851"/>
                </a:cxn>
                <a:cxn ang="0">
                  <a:pos x="233873" y="132292"/>
                </a:cxn>
                <a:cxn ang="0">
                  <a:pos x="350809" y="60476"/>
                </a:cxn>
                <a:cxn ang="0">
                  <a:pos x="384758" y="37798"/>
                </a:cxn>
              </a:cxnLst>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16424" name="Freeform 75"/>
            <p:cNvSpPr/>
            <p:nvPr/>
          </p:nvSpPr>
          <p:spPr>
            <a:xfrm>
              <a:off x="0" y="166688"/>
              <a:ext cx="411163" cy="160338"/>
            </a:xfrm>
            <a:custGeom>
              <a:avLst/>
              <a:gdLst/>
              <a:ahLst/>
              <a:cxnLst>
                <a:cxn ang="0">
                  <a:pos x="384758" y="38176"/>
                </a:cxn>
                <a:cxn ang="0">
                  <a:pos x="218784" y="95439"/>
                </a:cxn>
                <a:cxn ang="0">
                  <a:pos x="11316" y="64899"/>
                </a:cxn>
                <a:cxn ang="0">
                  <a:pos x="56582" y="64899"/>
                </a:cxn>
                <a:cxn ang="0">
                  <a:pos x="188607" y="141250"/>
                </a:cxn>
                <a:cxn ang="0">
                  <a:pos x="237645" y="133615"/>
                </a:cxn>
                <a:cxn ang="0">
                  <a:pos x="354581" y="61081"/>
                </a:cxn>
                <a:cxn ang="0">
                  <a:pos x="384758" y="38176"/>
                </a:cxn>
              </a:cxnLst>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16425" name="Freeform 76"/>
            <p:cNvSpPr/>
            <p:nvPr/>
          </p:nvSpPr>
          <p:spPr>
            <a:xfrm>
              <a:off x="609600" y="57151"/>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alpha val="100000"/>
              </a:schemeClr>
            </a:solidFill>
            <a:ln w="9525">
              <a:noFill/>
            </a:ln>
          </p:spPr>
          <p:txBody>
            <a:bodyPr/>
            <a:p>
              <a:endParaRPr lang="zh-CN" altLang="en-US"/>
            </a:p>
          </p:txBody>
        </p:sp>
        <p:sp>
          <p:nvSpPr>
            <p:cNvPr id="16426" name="Freeform 77"/>
            <p:cNvSpPr/>
            <p:nvPr/>
          </p:nvSpPr>
          <p:spPr>
            <a:xfrm>
              <a:off x="1262062" y="258763"/>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alpha val="100000"/>
              </a:srgbClr>
            </a:solidFill>
            <a:ln w="9525">
              <a:noFill/>
            </a:ln>
          </p:spPr>
          <p:txBody>
            <a:bodyPr/>
            <a:p>
              <a:endParaRPr lang="zh-CN" altLang="en-US"/>
            </a:p>
          </p:txBody>
        </p:sp>
        <p:sp>
          <p:nvSpPr>
            <p:cNvPr id="16427" name="Freeform 78"/>
            <p:cNvSpPr/>
            <p:nvPr/>
          </p:nvSpPr>
          <p:spPr>
            <a:xfrm>
              <a:off x="1119187" y="650876"/>
              <a:ext cx="414338" cy="158750"/>
            </a:xfrm>
            <a:custGeom>
              <a:avLst/>
              <a:gdLst/>
              <a:ahLst/>
              <a:cxnLst>
                <a:cxn ang="0">
                  <a:pos x="387971" y="41577"/>
                </a:cxn>
                <a:cxn ang="0">
                  <a:pos x="222236" y="94494"/>
                </a:cxn>
                <a:cxn ang="0">
                  <a:pos x="15067" y="64256"/>
                </a:cxn>
                <a:cxn ang="0">
                  <a:pos x="60267" y="64256"/>
                </a:cxn>
                <a:cxn ang="0">
                  <a:pos x="188335" y="143631"/>
                </a:cxn>
                <a:cxn ang="0">
                  <a:pos x="237303" y="132292"/>
                </a:cxn>
                <a:cxn ang="0">
                  <a:pos x="354071" y="64256"/>
                </a:cxn>
                <a:cxn ang="0">
                  <a:pos x="387971" y="41577"/>
                </a:cxn>
              </a:cxnLst>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alpha val="100000"/>
              </a:schemeClr>
            </a:solidFill>
            <a:ln w="9525">
              <a:noFill/>
            </a:ln>
          </p:spPr>
          <p:txBody>
            <a:bodyPr/>
            <a:p>
              <a:endParaRPr lang="zh-CN" altLang="en-US"/>
            </a:p>
          </p:txBody>
        </p:sp>
        <p:sp>
          <p:nvSpPr>
            <p:cNvPr id="16428" name="Freeform 79"/>
            <p:cNvSpPr/>
            <p:nvPr/>
          </p:nvSpPr>
          <p:spPr>
            <a:xfrm>
              <a:off x="1879600" y="0"/>
              <a:ext cx="411163" cy="160338"/>
            </a:xfrm>
            <a:custGeom>
              <a:avLst/>
              <a:gdLst/>
              <a:ahLst/>
              <a:cxnLst>
                <a:cxn ang="0">
                  <a:pos x="384758" y="41993"/>
                </a:cxn>
                <a:cxn ang="0">
                  <a:pos x="218784" y="95439"/>
                </a:cxn>
                <a:cxn ang="0">
                  <a:pos x="11316"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alpha val="100000"/>
              </a:schemeClr>
            </a:solidFill>
            <a:ln w="9525">
              <a:noFill/>
            </a:ln>
          </p:spPr>
          <p:txBody>
            <a:bodyPr/>
            <a:p>
              <a:endParaRPr lang="zh-CN" altLang="en-US"/>
            </a:p>
          </p:txBody>
        </p:sp>
      </p:grpSp>
      <p:grpSp>
        <p:nvGrpSpPr>
          <p:cNvPr id="16391" name="组合 1"/>
          <p:cNvGrpSpPr/>
          <p:nvPr/>
        </p:nvGrpSpPr>
        <p:grpSpPr>
          <a:xfrm>
            <a:off x="8126413" y="1863725"/>
            <a:ext cx="2527300" cy="590550"/>
            <a:chOff x="0" y="0"/>
            <a:chExt cx="3465832" cy="811232"/>
          </a:xfrm>
        </p:grpSpPr>
        <p:sp>
          <p:nvSpPr>
            <p:cNvPr id="16418" name="Freeform 83"/>
            <p:cNvSpPr/>
            <p:nvPr/>
          </p:nvSpPr>
          <p:spPr>
            <a:xfrm>
              <a:off x="220469" y="36366"/>
              <a:ext cx="851750" cy="299961"/>
            </a:xfrm>
            <a:custGeom>
              <a:avLst/>
              <a:gdLst/>
              <a:ahLst/>
              <a:cxnLst>
                <a:cxn ang="0">
                  <a:pos x="851750" y="299961"/>
                </a:cxn>
                <a:cxn ang="0">
                  <a:pos x="851750" y="290089"/>
                </a:cxn>
                <a:cxn ang="0">
                  <a:pos x="715832" y="125300"/>
                </a:cxn>
                <a:cxn ang="0">
                  <a:pos x="591996" y="222503"/>
                </a:cxn>
                <a:cxn ang="0">
                  <a:pos x="572364" y="201999"/>
                </a:cxn>
                <a:cxn ang="0">
                  <a:pos x="573119" y="183014"/>
                </a:cxn>
                <a:cxn ang="0">
                  <a:pos x="484018" y="75180"/>
                </a:cxn>
                <a:cxn ang="0">
                  <a:pos x="458344" y="79736"/>
                </a:cxn>
                <a:cxn ang="0">
                  <a:pos x="324692" y="0"/>
                </a:cxn>
                <a:cxn ang="0">
                  <a:pos x="161591" y="151879"/>
                </a:cxn>
                <a:cxn ang="0">
                  <a:pos x="136673" y="148841"/>
                </a:cxn>
                <a:cxn ang="0">
                  <a:pos x="0" y="299961"/>
                </a:cxn>
                <a:cxn ang="0">
                  <a:pos x="851750" y="299961"/>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16419" name="Freeform 83"/>
            <p:cNvSpPr/>
            <p:nvPr/>
          </p:nvSpPr>
          <p:spPr>
            <a:xfrm>
              <a:off x="1150315" y="366345"/>
              <a:ext cx="562212" cy="197994"/>
            </a:xfrm>
            <a:custGeom>
              <a:avLst/>
              <a:gdLst/>
              <a:ahLst/>
              <a:cxnLst>
                <a:cxn ang="0">
                  <a:pos x="562212" y="197994"/>
                </a:cxn>
                <a:cxn ang="0">
                  <a:pos x="562212" y="191478"/>
                </a:cxn>
                <a:cxn ang="0">
                  <a:pos x="472497" y="82706"/>
                </a:cxn>
                <a:cxn ang="0">
                  <a:pos x="390757" y="146866"/>
                </a:cxn>
                <a:cxn ang="0">
                  <a:pos x="377798" y="133333"/>
                </a:cxn>
                <a:cxn ang="0">
                  <a:pos x="378297" y="120801"/>
                </a:cxn>
                <a:cxn ang="0">
                  <a:pos x="319484" y="49624"/>
                </a:cxn>
                <a:cxn ang="0">
                  <a:pos x="302538" y="52631"/>
                </a:cxn>
                <a:cxn ang="0">
                  <a:pos x="214318" y="0"/>
                </a:cxn>
                <a:cxn ang="0">
                  <a:pos x="106661" y="100250"/>
                </a:cxn>
                <a:cxn ang="0">
                  <a:pos x="90213" y="98245"/>
                </a:cxn>
                <a:cxn ang="0">
                  <a:pos x="0" y="197994"/>
                </a:cxn>
                <a:cxn ang="0">
                  <a:pos x="562212" y="197994"/>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alpha val="100000"/>
              </a:srgbClr>
            </a:solidFill>
            <a:ln w="9525">
              <a:noFill/>
            </a:ln>
          </p:spPr>
          <p:txBody>
            <a:bodyPr/>
            <a:p>
              <a:endParaRPr lang="zh-CN" altLang="en-US"/>
            </a:p>
          </p:txBody>
        </p:sp>
        <p:sp>
          <p:nvSpPr>
            <p:cNvPr id="16420" name="Freeform 83"/>
            <p:cNvSpPr/>
            <p:nvPr/>
          </p:nvSpPr>
          <p:spPr>
            <a:xfrm>
              <a:off x="1431421" y="0"/>
              <a:ext cx="2034411" cy="716459"/>
            </a:xfrm>
            <a:custGeom>
              <a:avLst/>
              <a:gdLst/>
              <a:ahLst/>
              <a:cxnLst>
                <a:cxn ang="0">
                  <a:pos x="2034411" y="716459"/>
                </a:cxn>
                <a:cxn ang="0">
                  <a:pos x="2034411" y="692879"/>
                </a:cxn>
                <a:cxn ang="0">
                  <a:pos x="1709771" y="299280"/>
                </a:cxn>
                <a:cxn ang="0">
                  <a:pos x="1413988" y="531449"/>
                </a:cxn>
                <a:cxn ang="0">
                  <a:pos x="1367095" y="482476"/>
                </a:cxn>
                <a:cxn ang="0">
                  <a:pos x="1368899" y="437131"/>
                </a:cxn>
                <a:cxn ang="0">
                  <a:pos x="1156079" y="179568"/>
                </a:cxn>
                <a:cxn ang="0">
                  <a:pos x="1094758" y="190451"/>
                </a:cxn>
                <a:cxn ang="0">
                  <a:pos x="775529" y="0"/>
                </a:cxn>
                <a:cxn ang="0">
                  <a:pos x="385961" y="362764"/>
                </a:cxn>
                <a:cxn ang="0">
                  <a:pos x="326444" y="355509"/>
                </a:cxn>
                <a:cxn ang="0">
                  <a:pos x="0" y="716459"/>
                </a:cxn>
                <a:cxn ang="0">
                  <a:pos x="2034411" y="71645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16421" name="Freeform 83"/>
            <p:cNvSpPr/>
            <p:nvPr/>
          </p:nvSpPr>
          <p:spPr>
            <a:xfrm>
              <a:off x="0" y="522853"/>
              <a:ext cx="818862" cy="288379"/>
            </a:xfrm>
            <a:custGeom>
              <a:avLst/>
              <a:gdLst/>
              <a:ahLst/>
              <a:cxnLst>
                <a:cxn ang="0">
                  <a:pos x="818862" y="288379"/>
                </a:cxn>
                <a:cxn ang="0">
                  <a:pos x="818862" y="278888"/>
                </a:cxn>
                <a:cxn ang="0">
                  <a:pos x="688193" y="120462"/>
                </a:cxn>
                <a:cxn ang="0">
                  <a:pos x="569138" y="213912"/>
                </a:cxn>
                <a:cxn ang="0">
                  <a:pos x="550264" y="194200"/>
                </a:cxn>
                <a:cxn ang="0">
                  <a:pos x="550990" y="175948"/>
                </a:cxn>
                <a:cxn ang="0">
                  <a:pos x="465328" y="72277"/>
                </a:cxn>
                <a:cxn ang="0">
                  <a:pos x="440646" y="76658"/>
                </a:cxn>
                <a:cxn ang="0">
                  <a:pos x="312155" y="0"/>
                </a:cxn>
                <a:cxn ang="0">
                  <a:pos x="155351" y="146015"/>
                </a:cxn>
                <a:cxn ang="0">
                  <a:pos x="131395" y="143094"/>
                </a:cxn>
                <a:cxn ang="0">
                  <a:pos x="0" y="288379"/>
                </a:cxn>
                <a:cxn ang="0">
                  <a:pos x="818862" y="28837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alpha val="100000"/>
              </a:srgbClr>
            </a:solidFill>
            <a:ln w="9525">
              <a:noFill/>
            </a:ln>
          </p:spPr>
          <p:txBody>
            <a:bodyPr/>
            <a:p>
              <a:endParaRPr lang="zh-CN" altLang="en-US"/>
            </a:p>
          </p:txBody>
        </p:sp>
        <p:sp>
          <p:nvSpPr>
            <p:cNvPr id="16422" name="Freeform 83"/>
            <p:cNvSpPr/>
            <p:nvPr/>
          </p:nvSpPr>
          <p:spPr>
            <a:xfrm>
              <a:off x="448146" y="265139"/>
              <a:ext cx="588963" cy="207415"/>
            </a:xfrm>
            <a:custGeom>
              <a:avLst/>
              <a:gdLst/>
              <a:ahLst/>
              <a:cxnLst>
                <a:cxn ang="0">
                  <a:pos x="588963" y="207415"/>
                </a:cxn>
                <a:cxn ang="0">
                  <a:pos x="588963" y="200589"/>
                </a:cxn>
                <a:cxn ang="0">
                  <a:pos x="494980" y="86642"/>
                </a:cxn>
                <a:cxn ang="0">
                  <a:pos x="409350" y="153855"/>
                </a:cxn>
                <a:cxn ang="0">
                  <a:pos x="395775" y="139677"/>
                </a:cxn>
                <a:cxn ang="0">
                  <a:pos x="396297" y="126549"/>
                </a:cxn>
                <a:cxn ang="0">
                  <a:pos x="334686" y="51985"/>
                </a:cxn>
                <a:cxn ang="0">
                  <a:pos x="316933" y="55136"/>
                </a:cxn>
                <a:cxn ang="0">
                  <a:pos x="224516" y="0"/>
                </a:cxn>
                <a:cxn ang="0">
                  <a:pos x="111736" y="105020"/>
                </a:cxn>
                <a:cxn ang="0">
                  <a:pos x="94506" y="102920"/>
                </a:cxn>
                <a:cxn ang="0">
                  <a:pos x="0" y="207415"/>
                </a:cxn>
                <a:cxn ang="0">
                  <a:pos x="588963" y="207415"/>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alpha val="100000"/>
              </a:srgbClr>
            </a:solidFill>
            <a:ln w="9525">
              <a:noFill/>
            </a:ln>
          </p:spPr>
          <p:txBody>
            <a:bodyPr/>
            <a:p>
              <a:endParaRPr lang="zh-CN" altLang="en-US"/>
            </a:p>
          </p:txBody>
        </p:sp>
      </p:grpSp>
      <p:grpSp>
        <p:nvGrpSpPr>
          <p:cNvPr id="18524" name="组合 175"/>
          <p:cNvGrpSpPr/>
          <p:nvPr/>
        </p:nvGrpSpPr>
        <p:grpSpPr>
          <a:xfrm flipH="1">
            <a:off x="9967913" y="5375275"/>
            <a:ext cx="2011362" cy="1300163"/>
            <a:chOff x="0" y="0"/>
            <a:chExt cx="2503486" cy="1624013"/>
          </a:xfrm>
        </p:grpSpPr>
        <p:sp>
          <p:nvSpPr>
            <p:cNvPr id="16396" name="Freeform 183@|5FFC:9350382|FBC:16777215|LFC:0|LBC:16777215"/>
            <p:cNvSpPr/>
            <p:nvPr/>
          </p:nvSpPr>
          <p:spPr>
            <a:xfrm>
              <a:off x="908049" y="474663"/>
              <a:ext cx="330200" cy="225425"/>
            </a:xfrm>
            <a:custGeom>
              <a:avLst/>
              <a:gdLst/>
              <a:ahLst/>
              <a:cxnLst>
                <a:cxn ang="0">
                  <a:pos x="110067" y="225425"/>
                </a:cxn>
                <a:cxn ang="0">
                  <a:pos x="302683" y="112713"/>
                </a:cxn>
                <a:cxn ang="0">
                  <a:pos x="0" y="0"/>
                </a:cxn>
                <a:cxn ang="0">
                  <a:pos x="110067" y="225425"/>
                </a:cxn>
              </a:cxnLst>
              <a:pathLst>
                <a:path w="12" h="8">
                  <a:moveTo>
                    <a:pt x="4" y="8"/>
                  </a:moveTo>
                  <a:cubicBezTo>
                    <a:pt x="4" y="8"/>
                    <a:pt x="12" y="6"/>
                    <a:pt x="11" y="4"/>
                  </a:cubicBezTo>
                  <a:cubicBezTo>
                    <a:pt x="10" y="1"/>
                    <a:pt x="2" y="0"/>
                    <a:pt x="0" y="0"/>
                  </a:cubicBezTo>
                  <a:lnTo>
                    <a:pt x="4" y="8"/>
                  </a:lnTo>
                  <a:close/>
                </a:path>
              </a:pathLst>
            </a:custGeom>
            <a:solidFill>
              <a:srgbClr val="EEAC8E">
                <a:alpha val="100000"/>
              </a:srgbClr>
            </a:solidFill>
            <a:ln w="9525">
              <a:noFill/>
            </a:ln>
          </p:spPr>
          <p:txBody>
            <a:bodyPr/>
            <a:p>
              <a:endParaRPr lang="zh-CN" altLang="en-US"/>
            </a:p>
          </p:txBody>
        </p:sp>
        <p:sp>
          <p:nvSpPr>
            <p:cNvPr id="16397" name="Freeform 184@|5FFC:0|FBC:16777215|LFC:0|LBC:16777215"/>
            <p:cNvSpPr/>
            <p:nvPr/>
          </p:nvSpPr>
          <p:spPr>
            <a:xfrm>
              <a:off x="2063749" y="195263"/>
              <a:ext cx="109537" cy="28575"/>
            </a:xfrm>
            <a:custGeom>
              <a:avLst/>
              <a:gdLst/>
              <a:ahLst/>
              <a:cxnLst>
                <a:cxn ang="0">
                  <a:pos x="109537" y="28575"/>
                </a:cxn>
                <a:cxn ang="0">
                  <a:pos x="27384" y="28575"/>
                </a:cxn>
                <a:cxn ang="0">
                  <a:pos x="27384" y="0"/>
                </a:cxn>
                <a:cxn ang="0">
                  <a:pos x="109537" y="0"/>
                </a:cxn>
                <a:cxn ang="0">
                  <a:pos x="109537" y="28575"/>
                </a:cxn>
              </a:cxnLst>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alpha val="100000"/>
              </a:srgbClr>
            </a:solidFill>
            <a:ln w="9525">
              <a:noFill/>
            </a:ln>
          </p:spPr>
          <p:txBody>
            <a:bodyPr/>
            <a:p>
              <a:endParaRPr lang="zh-CN" altLang="en-US"/>
            </a:p>
          </p:txBody>
        </p:sp>
        <p:sp>
          <p:nvSpPr>
            <p:cNvPr id="16398" name="Freeform 185@|5FFC:6250337|FBC:16777215|LFC:0|LBC:16777215"/>
            <p:cNvSpPr/>
            <p:nvPr/>
          </p:nvSpPr>
          <p:spPr>
            <a:xfrm>
              <a:off x="1952624" y="139700"/>
              <a:ext cx="550862" cy="560388"/>
            </a:xfrm>
            <a:custGeom>
              <a:avLst/>
              <a:gdLst/>
              <a:ahLst/>
              <a:cxnLst>
                <a:cxn ang="0">
                  <a:pos x="0" y="308213"/>
                </a:cxn>
                <a:cxn ang="0">
                  <a:pos x="302974" y="0"/>
                </a:cxn>
                <a:cxn ang="0">
                  <a:pos x="523319" y="252175"/>
                </a:cxn>
                <a:cxn ang="0">
                  <a:pos x="247888" y="532369"/>
                </a:cxn>
                <a:cxn ang="0">
                  <a:pos x="247888" y="532369"/>
                </a:cxn>
                <a:cxn ang="0">
                  <a:pos x="0" y="308213"/>
                </a:cxn>
              </a:cxnLst>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alpha val="100000"/>
              </a:srgbClr>
            </a:solidFill>
            <a:ln w="9525">
              <a:noFill/>
            </a:ln>
          </p:spPr>
          <p:txBody>
            <a:bodyPr/>
            <a:p>
              <a:endParaRPr lang="zh-CN" altLang="en-US"/>
            </a:p>
          </p:txBody>
        </p:sp>
        <p:sp>
          <p:nvSpPr>
            <p:cNvPr id="16399" name="Freeform 186@|5FFC:0|FBC:16777215|LFC:0|LBC:16777215"/>
            <p:cNvSpPr/>
            <p:nvPr/>
          </p:nvSpPr>
          <p:spPr>
            <a:xfrm>
              <a:off x="1981199" y="139700"/>
              <a:ext cx="495300" cy="503238"/>
            </a:xfrm>
            <a:custGeom>
              <a:avLst/>
              <a:gdLst/>
              <a:ahLst/>
              <a:cxnLst>
                <a:cxn ang="0">
                  <a:pos x="0" y="307534"/>
                </a:cxn>
                <a:cxn ang="0">
                  <a:pos x="110067" y="391407"/>
                </a:cxn>
                <a:cxn ang="0">
                  <a:pos x="385233" y="139788"/>
                </a:cxn>
                <a:cxn ang="0">
                  <a:pos x="302683" y="0"/>
                </a:cxn>
                <a:cxn ang="0">
                  <a:pos x="385233" y="139788"/>
                </a:cxn>
                <a:cxn ang="0">
                  <a:pos x="467783" y="251619"/>
                </a:cxn>
                <a:cxn ang="0">
                  <a:pos x="247650" y="503238"/>
                </a:cxn>
                <a:cxn ang="0">
                  <a:pos x="467783" y="251619"/>
                </a:cxn>
                <a:cxn ang="0">
                  <a:pos x="385233" y="167746"/>
                </a:cxn>
                <a:cxn ang="0">
                  <a:pos x="275167" y="251619"/>
                </a:cxn>
                <a:cxn ang="0">
                  <a:pos x="302683" y="307534"/>
                </a:cxn>
                <a:cxn ang="0">
                  <a:pos x="247650" y="307534"/>
                </a:cxn>
                <a:cxn ang="0">
                  <a:pos x="110067" y="391407"/>
                </a:cxn>
                <a:cxn ang="0">
                  <a:pos x="0" y="307534"/>
                </a:cxn>
              </a:cxnLst>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alpha val="100000"/>
              </a:srgbClr>
            </a:solidFill>
            <a:ln w="9525">
              <a:noFill/>
            </a:ln>
          </p:spPr>
          <p:txBody>
            <a:bodyPr/>
            <a:p>
              <a:endParaRPr lang="zh-CN" altLang="en-US"/>
            </a:p>
          </p:txBody>
        </p:sp>
        <p:sp>
          <p:nvSpPr>
            <p:cNvPr id="16400" name="Freeform 187@|5FFC:9683704|FBC:16777215|LFC:0|LBC:16777215"/>
            <p:cNvSpPr/>
            <p:nvPr/>
          </p:nvSpPr>
          <p:spPr>
            <a:xfrm>
              <a:off x="1952624" y="166688"/>
              <a:ext cx="165100" cy="196850"/>
            </a:xfrm>
            <a:custGeom>
              <a:avLst/>
              <a:gdLst/>
              <a:ahLst/>
              <a:cxnLst>
                <a:cxn ang="0">
                  <a:pos x="0" y="196850"/>
                </a:cxn>
                <a:cxn ang="0">
                  <a:pos x="82550" y="168729"/>
                </a:cxn>
                <a:cxn ang="0">
                  <a:pos x="137583" y="140607"/>
                </a:cxn>
                <a:cxn ang="0">
                  <a:pos x="165100" y="112486"/>
                </a:cxn>
                <a:cxn ang="0">
                  <a:pos x="165100" y="112486"/>
                </a:cxn>
                <a:cxn ang="0">
                  <a:pos x="165100" y="84364"/>
                </a:cxn>
                <a:cxn ang="0">
                  <a:pos x="165100" y="84364"/>
                </a:cxn>
                <a:cxn ang="0">
                  <a:pos x="165100" y="56243"/>
                </a:cxn>
                <a:cxn ang="0">
                  <a:pos x="165100" y="28121"/>
                </a:cxn>
                <a:cxn ang="0">
                  <a:pos x="110067" y="28121"/>
                </a:cxn>
                <a:cxn ang="0">
                  <a:pos x="82550" y="56243"/>
                </a:cxn>
                <a:cxn ang="0">
                  <a:pos x="82550" y="28121"/>
                </a:cxn>
                <a:cxn ang="0">
                  <a:pos x="110067" y="0"/>
                </a:cxn>
                <a:cxn ang="0">
                  <a:pos x="82550" y="0"/>
                </a:cxn>
                <a:cxn ang="0">
                  <a:pos x="55033" y="56243"/>
                </a:cxn>
                <a:cxn ang="0">
                  <a:pos x="55033" y="84364"/>
                </a:cxn>
                <a:cxn ang="0">
                  <a:pos x="0" y="140607"/>
                </a:cxn>
                <a:cxn ang="0">
                  <a:pos x="0" y="196850"/>
                </a:cxn>
              </a:cxnLst>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alpha val="100000"/>
              </a:srgbClr>
            </a:solidFill>
            <a:ln w="9525">
              <a:noFill/>
            </a:ln>
          </p:spPr>
          <p:txBody>
            <a:bodyPr/>
            <a:p>
              <a:endParaRPr lang="zh-CN" altLang="en-US"/>
            </a:p>
          </p:txBody>
        </p:sp>
        <p:sp>
          <p:nvSpPr>
            <p:cNvPr id="16401" name="Freeform 188@|5FFC:9350382|FBC:16777215|LFC:0|LBC:16777215"/>
            <p:cNvSpPr/>
            <p:nvPr/>
          </p:nvSpPr>
          <p:spPr>
            <a:xfrm>
              <a:off x="1952624" y="195263"/>
              <a:ext cx="165100" cy="168275"/>
            </a:xfrm>
            <a:custGeom>
              <a:avLst/>
              <a:gdLst/>
              <a:ahLst/>
              <a:cxnLst>
                <a:cxn ang="0">
                  <a:pos x="165100" y="0"/>
                </a:cxn>
                <a:cxn ang="0">
                  <a:pos x="110067" y="0"/>
                </a:cxn>
                <a:cxn ang="0">
                  <a:pos x="82550" y="28046"/>
                </a:cxn>
                <a:cxn ang="0">
                  <a:pos x="82550" y="0"/>
                </a:cxn>
                <a:cxn ang="0">
                  <a:pos x="82550" y="0"/>
                </a:cxn>
                <a:cxn ang="0">
                  <a:pos x="82550" y="28046"/>
                </a:cxn>
                <a:cxn ang="0">
                  <a:pos x="55033" y="56092"/>
                </a:cxn>
                <a:cxn ang="0">
                  <a:pos x="0" y="112183"/>
                </a:cxn>
                <a:cxn ang="0">
                  <a:pos x="0" y="168275"/>
                </a:cxn>
                <a:cxn ang="0">
                  <a:pos x="82550" y="140229"/>
                </a:cxn>
                <a:cxn ang="0">
                  <a:pos x="137583" y="112183"/>
                </a:cxn>
                <a:cxn ang="0">
                  <a:pos x="137583" y="112183"/>
                </a:cxn>
                <a:cxn ang="0">
                  <a:pos x="137583" y="84138"/>
                </a:cxn>
                <a:cxn ang="0">
                  <a:pos x="137583" y="84138"/>
                </a:cxn>
                <a:cxn ang="0">
                  <a:pos x="137583" y="56092"/>
                </a:cxn>
                <a:cxn ang="0">
                  <a:pos x="110067" y="28046"/>
                </a:cxn>
                <a:cxn ang="0">
                  <a:pos x="165100" y="0"/>
                </a:cxn>
                <a:cxn ang="0">
                  <a:pos x="165100" y="0"/>
                </a:cxn>
              </a:cxnLst>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alpha val="100000"/>
              </a:srgbClr>
            </a:solidFill>
            <a:ln w="9525">
              <a:noFill/>
            </a:ln>
          </p:spPr>
          <p:txBody>
            <a:bodyPr/>
            <a:p>
              <a:endParaRPr lang="zh-CN" altLang="en-US"/>
            </a:p>
          </p:txBody>
        </p:sp>
        <p:sp>
          <p:nvSpPr>
            <p:cNvPr id="16402" name="Freeform 189@|5FFC:9683704|FBC:16777215|LFC:0|LBC:16777215"/>
            <p:cNvSpPr/>
            <p:nvPr/>
          </p:nvSpPr>
          <p:spPr>
            <a:xfrm>
              <a:off x="1485899" y="55563"/>
              <a:ext cx="192087" cy="223838"/>
            </a:xfrm>
            <a:custGeom>
              <a:avLst/>
              <a:gdLst/>
              <a:ahLst/>
              <a:cxnLst>
                <a:cxn ang="0">
                  <a:pos x="164646" y="223838"/>
                </a:cxn>
                <a:cxn ang="0">
                  <a:pos x="164646" y="195858"/>
                </a:cxn>
                <a:cxn ang="0">
                  <a:pos x="192087" y="195858"/>
                </a:cxn>
                <a:cxn ang="0">
                  <a:pos x="192087" y="139899"/>
                </a:cxn>
                <a:cxn ang="0">
                  <a:pos x="192087" y="111919"/>
                </a:cxn>
                <a:cxn ang="0">
                  <a:pos x="192087" y="55960"/>
                </a:cxn>
                <a:cxn ang="0">
                  <a:pos x="137205" y="27980"/>
                </a:cxn>
                <a:cxn ang="0">
                  <a:pos x="27441" y="0"/>
                </a:cxn>
                <a:cxn ang="0">
                  <a:pos x="0" y="167879"/>
                </a:cxn>
                <a:cxn ang="0">
                  <a:pos x="164646" y="223838"/>
                </a:cxn>
              </a:cxnLst>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alpha val="100000"/>
              </a:srgbClr>
            </a:solidFill>
            <a:ln w="9525">
              <a:noFill/>
            </a:ln>
          </p:spPr>
          <p:txBody>
            <a:bodyPr/>
            <a:p>
              <a:endParaRPr lang="zh-CN" altLang="en-US"/>
            </a:p>
          </p:txBody>
        </p:sp>
        <p:sp>
          <p:nvSpPr>
            <p:cNvPr id="16403" name="Freeform 190@|5FFC:9350382|FBC:16777215|LFC:0|LBC:16777215"/>
            <p:cNvSpPr/>
            <p:nvPr/>
          </p:nvSpPr>
          <p:spPr>
            <a:xfrm>
              <a:off x="1485899" y="111125"/>
              <a:ext cx="136525" cy="168275"/>
            </a:xfrm>
            <a:custGeom>
              <a:avLst/>
              <a:gdLst/>
              <a:ahLst/>
              <a:cxnLst>
                <a:cxn ang="0">
                  <a:pos x="81915" y="84138"/>
                </a:cxn>
                <a:cxn ang="0">
                  <a:pos x="81915" y="112183"/>
                </a:cxn>
                <a:cxn ang="0">
                  <a:pos x="54610" y="56092"/>
                </a:cxn>
                <a:cxn ang="0">
                  <a:pos x="54610" y="56092"/>
                </a:cxn>
                <a:cxn ang="0">
                  <a:pos x="0" y="112183"/>
                </a:cxn>
                <a:cxn ang="0">
                  <a:pos x="109220" y="168275"/>
                </a:cxn>
                <a:cxn ang="0">
                  <a:pos x="109220" y="140229"/>
                </a:cxn>
                <a:cxn ang="0">
                  <a:pos x="136525" y="112183"/>
                </a:cxn>
                <a:cxn ang="0">
                  <a:pos x="109220" y="84138"/>
                </a:cxn>
                <a:cxn ang="0">
                  <a:pos x="81915" y="84138"/>
                </a:cxn>
              </a:cxnLst>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alpha val="100000"/>
              </a:srgbClr>
            </a:solidFill>
            <a:ln w="9525">
              <a:noFill/>
            </a:ln>
          </p:spPr>
          <p:txBody>
            <a:bodyPr/>
            <a:p>
              <a:endParaRPr lang="zh-CN" altLang="en-US"/>
            </a:p>
          </p:txBody>
        </p:sp>
        <p:sp>
          <p:nvSpPr>
            <p:cNvPr id="16404" name="Freeform 191@|5FFC:9350382|FBC:16777215|LFC:0|LBC:16777215"/>
            <p:cNvSpPr/>
            <p:nvPr/>
          </p:nvSpPr>
          <p:spPr>
            <a:xfrm>
              <a:off x="1622424" y="223838"/>
              <a:ext cx="55562" cy="26988"/>
            </a:xfrm>
            <a:custGeom>
              <a:avLst/>
              <a:gdLst/>
              <a:ahLst/>
              <a:cxnLst>
                <a:cxn ang="0">
                  <a:pos x="55562" y="0"/>
                </a:cxn>
                <a:cxn ang="0">
                  <a:pos x="27781" y="0"/>
                </a:cxn>
                <a:cxn ang="0">
                  <a:pos x="27781" y="26988"/>
                </a:cxn>
                <a:cxn ang="0">
                  <a:pos x="55562" y="26988"/>
                </a:cxn>
                <a:cxn ang="0">
                  <a:pos x="55562" y="0"/>
                </a:cxn>
              </a:cxnLst>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alpha val="100000"/>
              </a:srgbClr>
            </a:solidFill>
            <a:ln w="9525">
              <a:noFill/>
            </a:ln>
          </p:spPr>
          <p:txBody>
            <a:bodyPr/>
            <a:p>
              <a:endParaRPr lang="zh-CN" altLang="en-US"/>
            </a:p>
          </p:txBody>
        </p:sp>
        <p:sp>
          <p:nvSpPr>
            <p:cNvPr id="16405" name="Freeform 192@|5FFC:2105393|FBC:16777215|LFC:0|LBC:16777215"/>
            <p:cNvSpPr/>
            <p:nvPr/>
          </p:nvSpPr>
          <p:spPr>
            <a:xfrm>
              <a:off x="1457324" y="0"/>
              <a:ext cx="247650" cy="250825"/>
            </a:xfrm>
            <a:custGeom>
              <a:avLst/>
              <a:gdLst/>
              <a:ahLst/>
              <a:cxnLst>
                <a:cxn ang="0">
                  <a:pos x="0" y="250825"/>
                </a:cxn>
                <a:cxn ang="0">
                  <a:pos x="55033" y="222956"/>
                </a:cxn>
                <a:cxn ang="0">
                  <a:pos x="82550" y="167217"/>
                </a:cxn>
                <a:cxn ang="0">
                  <a:pos x="110067" y="167217"/>
                </a:cxn>
                <a:cxn ang="0">
                  <a:pos x="110067" y="222956"/>
                </a:cxn>
                <a:cxn ang="0">
                  <a:pos x="137583" y="222956"/>
                </a:cxn>
                <a:cxn ang="0">
                  <a:pos x="137583" y="167217"/>
                </a:cxn>
                <a:cxn ang="0">
                  <a:pos x="165100" y="139347"/>
                </a:cxn>
                <a:cxn ang="0">
                  <a:pos x="165100" y="111478"/>
                </a:cxn>
                <a:cxn ang="0">
                  <a:pos x="220133" y="111478"/>
                </a:cxn>
                <a:cxn ang="0">
                  <a:pos x="247650" y="83608"/>
                </a:cxn>
                <a:cxn ang="0">
                  <a:pos x="165100" y="27869"/>
                </a:cxn>
                <a:cxn ang="0">
                  <a:pos x="82550" y="27869"/>
                </a:cxn>
                <a:cxn ang="0">
                  <a:pos x="82550" y="27869"/>
                </a:cxn>
                <a:cxn ang="0">
                  <a:pos x="55033" y="27869"/>
                </a:cxn>
                <a:cxn ang="0">
                  <a:pos x="0" y="111478"/>
                </a:cxn>
                <a:cxn ang="0">
                  <a:pos x="0" y="195086"/>
                </a:cxn>
                <a:cxn ang="0">
                  <a:pos x="0" y="250825"/>
                </a:cxn>
              </a:cxnLst>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alpha val="100000"/>
              </a:srgbClr>
            </a:solidFill>
            <a:ln w="9525">
              <a:noFill/>
            </a:ln>
          </p:spPr>
          <p:txBody>
            <a:bodyPr/>
            <a:p>
              <a:endParaRPr lang="zh-CN" altLang="en-US"/>
            </a:p>
          </p:txBody>
        </p:sp>
        <p:sp>
          <p:nvSpPr>
            <p:cNvPr id="16406" name="Freeform 193@|5FFC:0|FBC:16777215|LFC:0|LBC:16777215"/>
            <p:cNvSpPr/>
            <p:nvPr/>
          </p:nvSpPr>
          <p:spPr>
            <a:xfrm>
              <a:off x="0" y="700088"/>
              <a:ext cx="247650" cy="250825"/>
            </a:xfrm>
            <a:custGeom>
              <a:avLst/>
              <a:gdLst/>
              <a:ahLst/>
              <a:cxnLst>
                <a:cxn ang="0">
                  <a:pos x="0" y="250825"/>
                </a:cxn>
                <a:cxn ang="0">
                  <a:pos x="55033" y="250825"/>
                </a:cxn>
                <a:cxn ang="0">
                  <a:pos x="110067" y="195086"/>
                </a:cxn>
                <a:cxn ang="0">
                  <a:pos x="192617" y="195086"/>
                </a:cxn>
                <a:cxn ang="0">
                  <a:pos x="220133" y="167217"/>
                </a:cxn>
                <a:cxn ang="0">
                  <a:pos x="247650" y="83608"/>
                </a:cxn>
                <a:cxn ang="0">
                  <a:pos x="192617" y="27869"/>
                </a:cxn>
                <a:cxn ang="0">
                  <a:pos x="192617" y="0"/>
                </a:cxn>
                <a:cxn ang="0">
                  <a:pos x="110067" y="55739"/>
                </a:cxn>
                <a:cxn ang="0">
                  <a:pos x="110067" y="83608"/>
                </a:cxn>
                <a:cxn ang="0">
                  <a:pos x="27517" y="167217"/>
                </a:cxn>
                <a:cxn ang="0">
                  <a:pos x="0" y="250825"/>
                </a:cxn>
              </a:cxnLst>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alpha val="100000"/>
              </a:srgbClr>
            </a:solidFill>
            <a:ln w="9525">
              <a:noFill/>
            </a:ln>
          </p:spPr>
          <p:txBody>
            <a:bodyPr/>
            <a:p>
              <a:endParaRPr lang="zh-CN" altLang="en-US"/>
            </a:p>
          </p:txBody>
        </p:sp>
        <p:sp>
          <p:nvSpPr>
            <p:cNvPr id="16407" name="Freeform 194@|5FFC:0|FBC:16777215|LFC:0|LBC:16777215"/>
            <p:cNvSpPr/>
            <p:nvPr/>
          </p:nvSpPr>
          <p:spPr>
            <a:xfrm>
              <a:off x="990599" y="1484313"/>
              <a:ext cx="301625" cy="139700"/>
            </a:xfrm>
            <a:custGeom>
              <a:avLst/>
              <a:gdLst/>
              <a:ahLst/>
              <a:cxnLst>
                <a:cxn ang="0">
                  <a:pos x="54841" y="0"/>
                </a:cxn>
                <a:cxn ang="0">
                  <a:pos x="27420" y="27940"/>
                </a:cxn>
                <a:cxn ang="0">
                  <a:pos x="27420" y="111760"/>
                </a:cxn>
                <a:cxn ang="0">
                  <a:pos x="0" y="111760"/>
                </a:cxn>
                <a:cxn ang="0">
                  <a:pos x="82261" y="139700"/>
                </a:cxn>
                <a:cxn ang="0">
                  <a:pos x="82261" y="139700"/>
                </a:cxn>
                <a:cxn ang="0">
                  <a:pos x="191943" y="139700"/>
                </a:cxn>
                <a:cxn ang="0">
                  <a:pos x="301625" y="139700"/>
                </a:cxn>
                <a:cxn ang="0">
                  <a:pos x="301625" y="111760"/>
                </a:cxn>
                <a:cxn ang="0">
                  <a:pos x="191943" y="83820"/>
                </a:cxn>
                <a:cxn ang="0">
                  <a:pos x="164523" y="27940"/>
                </a:cxn>
                <a:cxn ang="0">
                  <a:pos x="109682" y="0"/>
                </a:cxn>
                <a:cxn ang="0">
                  <a:pos x="54841" y="0"/>
                </a:cxn>
              </a:cxnLst>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alpha val="100000"/>
              </a:srgbClr>
            </a:solidFill>
            <a:ln w="9525">
              <a:noFill/>
            </a:ln>
          </p:spPr>
          <p:txBody>
            <a:bodyPr/>
            <a:p>
              <a:endParaRPr lang="zh-CN" altLang="en-US"/>
            </a:p>
          </p:txBody>
        </p:sp>
        <p:sp>
          <p:nvSpPr>
            <p:cNvPr id="16408" name="Freeform 195@|5FFC:6245704|FBC:16777215|LFC:0|LBC:16777215"/>
            <p:cNvSpPr/>
            <p:nvPr/>
          </p:nvSpPr>
          <p:spPr>
            <a:xfrm>
              <a:off x="908049" y="671513"/>
              <a:ext cx="330200" cy="895350"/>
            </a:xfrm>
            <a:custGeom>
              <a:avLst/>
              <a:gdLst/>
              <a:ahLst/>
              <a:cxnLst>
                <a:cxn ang="0">
                  <a:pos x="302683" y="811411"/>
                </a:cxn>
                <a:cxn ang="0">
                  <a:pos x="220133" y="839391"/>
                </a:cxn>
                <a:cxn ang="0">
                  <a:pos x="110067" y="839391"/>
                </a:cxn>
                <a:cxn ang="0">
                  <a:pos x="137583" y="727472"/>
                </a:cxn>
                <a:cxn ang="0">
                  <a:pos x="137583" y="391716"/>
                </a:cxn>
                <a:cxn ang="0">
                  <a:pos x="27517" y="195858"/>
                </a:cxn>
                <a:cxn ang="0">
                  <a:pos x="27517" y="55959"/>
                </a:cxn>
                <a:cxn ang="0">
                  <a:pos x="165100" y="0"/>
                </a:cxn>
                <a:cxn ang="0">
                  <a:pos x="247650" y="27980"/>
                </a:cxn>
                <a:cxn ang="0">
                  <a:pos x="247650" y="167878"/>
                </a:cxn>
                <a:cxn ang="0">
                  <a:pos x="330200" y="419695"/>
                </a:cxn>
                <a:cxn ang="0">
                  <a:pos x="275167" y="559594"/>
                </a:cxn>
                <a:cxn ang="0">
                  <a:pos x="275167" y="699492"/>
                </a:cxn>
                <a:cxn ang="0">
                  <a:pos x="302683" y="811411"/>
                </a:cxn>
              </a:cxnLst>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alpha val="100000"/>
              </a:srgbClr>
            </a:solidFill>
            <a:ln w="9525">
              <a:noFill/>
            </a:ln>
          </p:spPr>
          <p:txBody>
            <a:bodyPr/>
            <a:p>
              <a:endParaRPr lang="zh-CN" altLang="en-US"/>
            </a:p>
          </p:txBody>
        </p:sp>
        <p:sp>
          <p:nvSpPr>
            <p:cNvPr id="16409" name="Freeform 196@|5FFC:3285793|FBC:16777215|LFC:0|LBC:16777215"/>
            <p:cNvSpPr/>
            <p:nvPr/>
          </p:nvSpPr>
          <p:spPr>
            <a:xfrm>
              <a:off x="908049" y="671513"/>
              <a:ext cx="301625" cy="868363"/>
            </a:xfrm>
            <a:custGeom>
              <a:avLst/>
              <a:gdLst/>
              <a:ahLst/>
              <a:cxnLst>
                <a:cxn ang="0">
                  <a:pos x="246784" y="644269"/>
                </a:cxn>
                <a:cxn ang="0">
                  <a:pos x="301625" y="476199"/>
                </a:cxn>
                <a:cxn ang="0">
                  <a:pos x="246784" y="588246"/>
                </a:cxn>
                <a:cxn ang="0">
                  <a:pos x="164523" y="700293"/>
                </a:cxn>
                <a:cxn ang="0">
                  <a:pos x="191943" y="616258"/>
                </a:cxn>
                <a:cxn ang="0">
                  <a:pos x="164523" y="504211"/>
                </a:cxn>
                <a:cxn ang="0">
                  <a:pos x="191943" y="560234"/>
                </a:cxn>
                <a:cxn ang="0">
                  <a:pos x="191943" y="448187"/>
                </a:cxn>
                <a:cxn ang="0">
                  <a:pos x="164523" y="420176"/>
                </a:cxn>
                <a:cxn ang="0">
                  <a:pos x="191943" y="420176"/>
                </a:cxn>
                <a:cxn ang="0">
                  <a:pos x="219364" y="448187"/>
                </a:cxn>
                <a:cxn ang="0">
                  <a:pos x="219364" y="364152"/>
                </a:cxn>
                <a:cxn ang="0">
                  <a:pos x="82261" y="252105"/>
                </a:cxn>
                <a:cxn ang="0">
                  <a:pos x="164523" y="308129"/>
                </a:cxn>
                <a:cxn ang="0">
                  <a:pos x="82261" y="196082"/>
                </a:cxn>
                <a:cxn ang="0">
                  <a:pos x="164523" y="140059"/>
                </a:cxn>
                <a:cxn ang="0">
                  <a:pos x="219364" y="196082"/>
                </a:cxn>
                <a:cxn ang="0">
                  <a:pos x="274205" y="224094"/>
                </a:cxn>
                <a:cxn ang="0">
                  <a:pos x="246784" y="168070"/>
                </a:cxn>
                <a:cxn ang="0">
                  <a:pos x="246784" y="28012"/>
                </a:cxn>
                <a:cxn ang="0">
                  <a:pos x="164523" y="0"/>
                </a:cxn>
                <a:cxn ang="0">
                  <a:pos x="27420" y="56023"/>
                </a:cxn>
                <a:cxn ang="0">
                  <a:pos x="27420" y="196082"/>
                </a:cxn>
                <a:cxn ang="0">
                  <a:pos x="137102" y="392164"/>
                </a:cxn>
                <a:cxn ang="0">
                  <a:pos x="137102" y="728304"/>
                </a:cxn>
                <a:cxn ang="0">
                  <a:pos x="109682" y="840351"/>
                </a:cxn>
                <a:cxn ang="0">
                  <a:pos x="164523" y="868363"/>
                </a:cxn>
                <a:cxn ang="0">
                  <a:pos x="191943" y="728304"/>
                </a:cxn>
                <a:cxn ang="0">
                  <a:pos x="246784" y="644269"/>
                </a:cxn>
              </a:cxnLst>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alpha val="100000"/>
              </a:srgbClr>
            </a:solidFill>
            <a:ln w="9525">
              <a:noFill/>
            </a:ln>
          </p:spPr>
          <p:txBody>
            <a:bodyPr/>
            <a:p>
              <a:endParaRPr lang="zh-CN" altLang="en-US"/>
            </a:p>
          </p:txBody>
        </p:sp>
        <p:sp>
          <p:nvSpPr>
            <p:cNvPr id="16410" name="Freeform 197@|5FFC:6245704|FBC:16777215|LFC:0|LBC:16777215"/>
            <p:cNvSpPr/>
            <p:nvPr/>
          </p:nvSpPr>
          <p:spPr>
            <a:xfrm>
              <a:off x="192087" y="503238"/>
              <a:ext cx="935037" cy="560388"/>
            </a:xfrm>
            <a:custGeom>
              <a:avLst/>
              <a:gdLst/>
              <a:ahLst/>
              <a:cxnLst>
                <a:cxn ang="0">
                  <a:pos x="27501" y="448310"/>
                </a:cxn>
                <a:cxn ang="0">
                  <a:pos x="412516" y="560388"/>
                </a:cxn>
                <a:cxn ang="0">
                  <a:pos x="742529" y="336233"/>
                </a:cxn>
                <a:cxn ang="0">
                  <a:pos x="935037" y="224155"/>
                </a:cxn>
                <a:cxn ang="0">
                  <a:pos x="935037" y="168116"/>
                </a:cxn>
                <a:cxn ang="0">
                  <a:pos x="715028" y="0"/>
                </a:cxn>
                <a:cxn ang="0">
                  <a:pos x="605024" y="84058"/>
                </a:cxn>
                <a:cxn ang="0">
                  <a:pos x="550022" y="196136"/>
                </a:cxn>
                <a:cxn ang="0">
                  <a:pos x="412516" y="392272"/>
                </a:cxn>
                <a:cxn ang="0">
                  <a:pos x="357514" y="364252"/>
                </a:cxn>
                <a:cxn ang="0">
                  <a:pos x="192508" y="336233"/>
                </a:cxn>
                <a:cxn ang="0">
                  <a:pos x="55002" y="280194"/>
                </a:cxn>
                <a:cxn ang="0">
                  <a:pos x="27501" y="448310"/>
                </a:cxn>
              </a:cxnLst>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alpha val="100000"/>
              </a:srgbClr>
            </a:solidFill>
            <a:ln w="9525">
              <a:noFill/>
            </a:ln>
          </p:spPr>
          <p:txBody>
            <a:bodyPr/>
            <a:p>
              <a:endParaRPr lang="zh-CN" altLang="en-US"/>
            </a:p>
          </p:txBody>
        </p:sp>
        <p:sp>
          <p:nvSpPr>
            <p:cNvPr id="16411" name="Freeform 198@|5FFC:3285793|FBC:16777215|LFC:0|LBC:16777215"/>
            <p:cNvSpPr/>
            <p:nvPr/>
          </p:nvSpPr>
          <p:spPr>
            <a:xfrm>
              <a:off x="219074" y="503238"/>
              <a:ext cx="825500" cy="531813"/>
            </a:xfrm>
            <a:custGeom>
              <a:avLst/>
              <a:gdLst/>
              <a:ahLst/>
              <a:cxnLst>
                <a:cxn ang="0">
                  <a:pos x="825500" y="111961"/>
                </a:cxn>
                <a:cxn ang="0">
                  <a:pos x="687917" y="0"/>
                </a:cxn>
                <a:cxn ang="0">
                  <a:pos x="577850" y="83970"/>
                </a:cxn>
                <a:cxn ang="0">
                  <a:pos x="522817" y="195931"/>
                </a:cxn>
                <a:cxn ang="0">
                  <a:pos x="385233" y="391862"/>
                </a:cxn>
                <a:cxn ang="0">
                  <a:pos x="330200" y="363872"/>
                </a:cxn>
                <a:cxn ang="0">
                  <a:pos x="165100" y="335882"/>
                </a:cxn>
                <a:cxn ang="0">
                  <a:pos x="27517" y="279902"/>
                </a:cxn>
                <a:cxn ang="0">
                  <a:pos x="0" y="335882"/>
                </a:cxn>
                <a:cxn ang="0">
                  <a:pos x="137583" y="419852"/>
                </a:cxn>
                <a:cxn ang="0">
                  <a:pos x="357717" y="531813"/>
                </a:cxn>
                <a:cxn ang="0">
                  <a:pos x="330200" y="475833"/>
                </a:cxn>
                <a:cxn ang="0">
                  <a:pos x="385233" y="419852"/>
                </a:cxn>
                <a:cxn ang="0">
                  <a:pos x="385233" y="531813"/>
                </a:cxn>
                <a:cxn ang="0">
                  <a:pos x="412750" y="419852"/>
                </a:cxn>
                <a:cxn ang="0">
                  <a:pos x="440267" y="475833"/>
                </a:cxn>
                <a:cxn ang="0">
                  <a:pos x="440267" y="363872"/>
                </a:cxn>
                <a:cxn ang="0">
                  <a:pos x="467783" y="391862"/>
                </a:cxn>
                <a:cxn ang="0">
                  <a:pos x="467783" y="419852"/>
                </a:cxn>
                <a:cxn ang="0">
                  <a:pos x="522817" y="335882"/>
                </a:cxn>
                <a:cxn ang="0">
                  <a:pos x="550333" y="279902"/>
                </a:cxn>
                <a:cxn ang="0">
                  <a:pos x="770467" y="139951"/>
                </a:cxn>
                <a:cxn ang="0">
                  <a:pos x="825500" y="111961"/>
                </a:cxn>
              </a:cxnLst>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alpha val="100000"/>
              </a:srgbClr>
            </a:solidFill>
            <a:ln w="9525">
              <a:noFill/>
            </a:ln>
          </p:spPr>
          <p:txBody>
            <a:bodyPr/>
            <a:p>
              <a:endParaRPr lang="zh-CN" altLang="en-US"/>
            </a:p>
          </p:txBody>
        </p:sp>
        <p:sp>
          <p:nvSpPr>
            <p:cNvPr id="16412" name="Freeform 199@|5FFC:0|FBC:16777215|LFC:0|LBC:16777215"/>
            <p:cNvSpPr/>
            <p:nvPr/>
          </p:nvSpPr>
          <p:spPr>
            <a:xfrm>
              <a:off x="908049" y="474663"/>
              <a:ext cx="274637" cy="225425"/>
            </a:xfrm>
            <a:custGeom>
              <a:avLst/>
              <a:gdLst/>
              <a:ahLst/>
              <a:cxnLst>
                <a:cxn ang="0">
                  <a:pos x="0" y="28178"/>
                </a:cxn>
                <a:cxn ang="0">
                  <a:pos x="109855" y="140891"/>
                </a:cxn>
                <a:cxn ang="0">
                  <a:pos x="247173" y="225425"/>
                </a:cxn>
                <a:cxn ang="0">
                  <a:pos x="274637" y="197247"/>
                </a:cxn>
                <a:cxn ang="0">
                  <a:pos x="109855" y="84534"/>
                </a:cxn>
                <a:cxn ang="0">
                  <a:pos x="0" y="0"/>
                </a:cxn>
                <a:cxn ang="0">
                  <a:pos x="0" y="28178"/>
                </a:cxn>
              </a:cxnLst>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alpha val="100000"/>
              </a:srgbClr>
            </a:solidFill>
            <a:ln w="9525">
              <a:noFill/>
            </a:ln>
          </p:spPr>
          <p:txBody>
            <a:bodyPr/>
            <a:p>
              <a:endParaRPr lang="zh-CN" altLang="en-US"/>
            </a:p>
          </p:txBody>
        </p:sp>
        <p:sp>
          <p:nvSpPr>
            <p:cNvPr id="16413" name="Freeform 200@|5FFC:15262707|FBC:16777215|LFC:0|LBC:16777215"/>
            <p:cNvSpPr/>
            <p:nvPr/>
          </p:nvSpPr>
          <p:spPr>
            <a:xfrm>
              <a:off x="908049" y="166688"/>
              <a:ext cx="1127125" cy="673100"/>
            </a:xfrm>
            <a:custGeom>
              <a:avLst/>
              <a:gdLst/>
              <a:ahLst/>
              <a:cxnLst>
                <a:cxn ang="0">
                  <a:pos x="0" y="308504"/>
                </a:cxn>
                <a:cxn ang="0">
                  <a:pos x="219927" y="448733"/>
                </a:cxn>
                <a:cxn ang="0">
                  <a:pos x="247418" y="476779"/>
                </a:cxn>
                <a:cxn ang="0">
                  <a:pos x="192436" y="532871"/>
                </a:cxn>
                <a:cxn ang="0">
                  <a:pos x="274909" y="673100"/>
                </a:cxn>
                <a:cxn ang="0">
                  <a:pos x="302399" y="673100"/>
                </a:cxn>
                <a:cxn ang="0">
                  <a:pos x="302399" y="560917"/>
                </a:cxn>
                <a:cxn ang="0">
                  <a:pos x="357381" y="476779"/>
                </a:cxn>
                <a:cxn ang="0">
                  <a:pos x="577308" y="252413"/>
                </a:cxn>
                <a:cxn ang="0">
                  <a:pos x="687271" y="224367"/>
                </a:cxn>
                <a:cxn ang="0">
                  <a:pos x="989671" y="196321"/>
                </a:cxn>
                <a:cxn ang="0">
                  <a:pos x="1099634" y="196321"/>
                </a:cxn>
                <a:cxn ang="0">
                  <a:pos x="1099634" y="168275"/>
                </a:cxn>
                <a:cxn ang="0">
                  <a:pos x="1044652" y="168275"/>
                </a:cxn>
                <a:cxn ang="0">
                  <a:pos x="1127125" y="140229"/>
                </a:cxn>
                <a:cxn ang="0">
                  <a:pos x="1099634" y="84138"/>
                </a:cxn>
                <a:cxn ang="0">
                  <a:pos x="1017162" y="84138"/>
                </a:cxn>
                <a:cxn ang="0">
                  <a:pos x="879707" y="84138"/>
                </a:cxn>
                <a:cxn ang="0">
                  <a:pos x="687271" y="84138"/>
                </a:cxn>
                <a:cxn ang="0">
                  <a:pos x="632290" y="56092"/>
                </a:cxn>
                <a:cxn ang="0">
                  <a:pos x="604799" y="56092"/>
                </a:cxn>
                <a:cxn ang="0">
                  <a:pos x="577308" y="28046"/>
                </a:cxn>
                <a:cxn ang="0">
                  <a:pos x="494835" y="28046"/>
                </a:cxn>
                <a:cxn ang="0">
                  <a:pos x="384872" y="56092"/>
                </a:cxn>
                <a:cxn ang="0">
                  <a:pos x="219927" y="112183"/>
                </a:cxn>
                <a:cxn ang="0">
                  <a:pos x="192436" y="196321"/>
                </a:cxn>
                <a:cxn ang="0">
                  <a:pos x="192436" y="224367"/>
                </a:cxn>
                <a:cxn ang="0">
                  <a:pos x="137454" y="224367"/>
                </a:cxn>
                <a:cxn ang="0">
                  <a:pos x="109963" y="252413"/>
                </a:cxn>
                <a:cxn ang="0">
                  <a:pos x="27491" y="280458"/>
                </a:cxn>
                <a:cxn ang="0">
                  <a:pos x="0" y="308504"/>
                </a:cxn>
              </a:cxnLst>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alpha val="100000"/>
              </a:srgbClr>
            </a:solidFill>
            <a:ln w="9525">
              <a:noFill/>
            </a:ln>
          </p:spPr>
          <p:txBody>
            <a:bodyPr/>
            <a:p>
              <a:endParaRPr lang="zh-CN" altLang="en-US"/>
            </a:p>
          </p:txBody>
        </p:sp>
        <p:sp>
          <p:nvSpPr>
            <p:cNvPr id="16414" name="Freeform 201@|5FFC:13026263|FBC:16777215|LFC:0|LBC:16777215"/>
            <p:cNvSpPr/>
            <p:nvPr/>
          </p:nvSpPr>
          <p:spPr>
            <a:xfrm>
              <a:off x="1182687" y="700088"/>
              <a:ext cx="0" cy="0"/>
            </a:xfrm>
            <a:custGeom>
              <a:avLst/>
              <a:gdLst/>
              <a:ahLst/>
              <a:cxnLst>
                <a:cxn ang="0">
                  <a:pos x="0" y="0"/>
                </a:cxn>
                <a:cxn ang="0">
                  <a:pos x="0" y="0"/>
                </a:cxn>
                <a:cxn ang="0">
                  <a:pos x="0" y="0"/>
                </a:cxn>
              </a:cxnLst>
              <a:pathLst>
                <a:path>
                  <a:moveTo>
                    <a:pt x="0" y="0"/>
                  </a:moveTo>
                  <a:cubicBezTo>
                    <a:pt x="0" y="0"/>
                    <a:pt x="0" y="0"/>
                    <a:pt x="0" y="0"/>
                  </a:cubicBezTo>
                  <a:cubicBezTo>
                    <a:pt x="0" y="0"/>
                    <a:pt x="0" y="0"/>
                    <a:pt x="0" y="0"/>
                  </a:cubicBezTo>
                  <a:close/>
                </a:path>
              </a:pathLst>
            </a:custGeom>
            <a:solidFill>
              <a:srgbClr val="D7C3C6">
                <a:alpha val="100000"/>
              </a:srgbClr>
            </a:solidFill>
            <a:ln w="9525">
              <a:noFill/>
            </a:ln>
          </p:spPr>
          <p:txBody>
            <a:bodyPr/>
            <a:p>
              <a:endParaRPr lang="zh-CN" altLang="en-US"/>
            </a:p>
          </p:txBody>
        </p:sp>
        <p:sp>
          <p:nvSpPr>
            <p:cNvPr id="16415" name="Rectangle 202@|1FFC:13026263|FBC:16777215|LFC:0|LBC:16777215"/>
            <p:cNvSpPr/>
            <p:nvPr/>
          </p:nvSpPr>
          <p:spPr>
            <a:xfrm>
              <a:off x="1843087" y="307975"/>
              <a:ext cx="1587" cy="1588"/>
            </a:xfrm>
            <a:prstGeom prst="rect">
              <a:avLst/>
            </a:prstGeom>
            <a:solidFill>
              <a:srgbClr val="D7C3C6"/>
            </a:solidFill>
            <a:ln w="9525">
              <a:noFill/>
            </a:ln>
          </p:spPr>
          <p:txBody>
            <a:bodyPr/>
            <a:p>
              <a:pPr eaLnBrk="1" hangingPunct="1"/>
              <a:endParaRPr lang="zh-CN" altLang="en-US"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16" name="Freeform 203@|5FFC:13026263|FBC:16777215|LFC:0|LBC:16777215"/>
            <p:cNvSpPr/>
            <p:nvPr/>
          </p:nvSpPr>
          <p:spPr>
            <a:xfrm>
              <a:off x="1898649" y="279400"/>
              <a:ext cx="26987" cy="28575"/>
            </a:xfrm>
            <a:custGeom>
              <a:avLst/>
              <a:gdLst/>
              <a:ahLst/>
              <a:cxnLst>
                <a:cxn ang="0">
                  <a:pos x="0" y="28575"/>
                </a:cxn>
                <a:cxn ang="0">
                  <a:pos x="26987" y="0"/>
                </a:cxn>
                <a:cxn ang="0">
                  <a:pos x="0" y="28575"/>
                </a:cxn>
              </a:cxnLst>
              <a:pathLst>
                <a:path w="1" h="1">
                  <a:moveTo>
                    <a:pt x="0" y="1"/>
                  </a:moveTo>
                  <a:cubicBezTo>
                    <a:pt x="0" y="1"/>
                    <a:pt x="0" y="0"/>
                    <a:pt x="1" y="0"/>
                  </a:cubicBezTo>
                  <a:cubicBezTo>
                    <a:pt x="1" y="0"/>
                    <a:pt x="0" y="0"/>
                    <a:pt x="0" y="1"/>
                  </a:cubicBezTo>
                  <a:close/>
                </a:path>
              </a:pathLst>
            </a:custGeom>
            <a:solidFill>
              <a:srgbClr val="D7C3C6">
                <a:alpha val="100000"/>
              </a:srgbClr>
            </a:solidFill>
            <a:ln w="9525">
              <a:noFill/>
            </a:ln>
          </p:spPr>
          <p:txBody>
            <a:bodyPr/>
            <a:p>
              <a:endParaRPr lang="zh-CN" altLang="en-US"/>
            </a:p>
          </p:txBody>
        </p:sp>
        <p:sp>
          <p:nvSpPr>
            <p:cNvPr id="16417" name="Freeform 204@|5FFC:13026263|FBC:16777215|LFC:0|LBC:16777215"/>
            <p:cNvSpPr>
              <a:spLocks noEditPoints="1"/>
            </p:cNvSpPr>
            <p:nvPr/>
          </p:nvSpPr>
          <p:spPr>
            <a:xfrm>
              <a:off x="908049" y="195263"/>
              <a:ext cx="1017587" cy="504825"/>
            </a:xfrm>
            <a:custGeom>
              <a:avLst/>
              <a:gdLst/>
              <a:ahLst/>
              <a:cxnLst>
                <a:cxn ang="0">
                  <a:pos x="1017587" y="168275"/>
                </a:cxn>
                <a:cxn ang="0">
                  <a:pos x="962582" y="168275"/>
                </a:cxn>
                <a:cxn ang="0">
                  <a:pos x="990085" y="112183"/>
                </a:cxn>
                <a:cxn ang="0">
                  <a:pos x="907578" y="140229"/>
                </a:cxn>
                <a:cxn ang="0">
                  <a:pos x="935080" y="112183"/>
                </a:cxn>
                <a:cxn ang="0">
                  <a:pos x="880075" y="168275"/>
                </a:cxn>
                <a:cxn ang="0">
                  <a:pos x="880075" y="84138"/>
                </a:cxn>
                <a:cxn ang="0">
                  <a:pos x="852573" y="84138"/>
                </a:cxn>
                <a:cxn ang="0">
                  <a:pos x="852573" y="168275"/>
                </a:cxn>
                <a:cxn ang="0">
                  <a:pos x="825071" y="140229"/>
                </a:cxn>
                <a:cxn ang="0">
                  <a:pos x="825071" y="84138"/>
                </a:cxn>
                <a:cxn ang="0">
                  <a:pos x="770066" y="112183"/>
                </a:cxn>
                <a:cxn ang="0">
                  <a:pos x="660056" y="84138"/>
                </a:cxn>
                <a:cxn ang="0">
                  <a:pos x="605052" y="112183"/>
                </a:cxn>
                <a:cxn ang="0">
                  <a:pos x="550047" y="112183"/>
                </a:cxn>
                <a:cxn ang="0">
                  <a:pos x="522545" y="56092"/>
                </a:cxn>
                <a:cxn ang="0">
                  <a:pos x="550047" y="0"/>
                </a:cxn>
                <a:cxn ang="0">
                  <a:pos x="440038" y="56092"/>
                </a:cxn>
                <a:cxn ang="0">
                  <a:pos x="385033" y="56092"/>
                </a:cxn>
                <a:cxn ang="0">
                  <a:pos x="385033" y="56092"/>
                </a:cxn>
                <a:cxn ang="0">
                  <a:pos x="357531" y="84138"/>
                </a:cxn>
                <a:cxn ang="0">
                  <a:pos x="275024" y="140229"/>
                </a:cxn>
                <a:cxn ang="0">
                  <a:pos x="220019" y="84138"/>
                </a:cxn>
                <a:cxn ang="0">
                  <a:pos x="247521" y="140229"/>
                </a:cxn>
                <a:cxn ang="0">
                  <a:pos x="247521" y="140229"/>
                </a:cxn>
                <a:cxn ang="0">
                  <a:pos x="220019" y="112183"/>
                </a:cxn>
                <a:cxn ang="0">
                  <a:pos x="220019" y="140229"/>
                </a:cxn>
                <a:cxn ang="0">
                  <a:pos x="192516" y="168275"/>
                </a:cxn>
                <a:cxn ang="0">
                  <a:pos x="192516" y="168275"/>
                </a:cxn>
                <a:cxn ang="0">
                  <a:pos x="192516" y="196321"/>
                </a:cxn>
                <a:cxn ang="0">
                  <a:pos x="137512" y="196321"/>
                </a:cxn>
                <a:cxn ang="0">
                  <a:pos x="110009" y="224367"/>
                </a:cxn>
                <a:cxn ang="0">
                  <a:pos x="27502" y="252413"/>
                </a:cxn>
                <a:cxn ang="0">
                  <a:pos x="0" y="280458"/>
                </a:cxn>
                <a:cxn ang="0">
                  <a:pos x="220019" y="420688"/>
                </a:cxn>
                <a:cxn ang="0">
                  <a:pos x="247521" y="448733"/>
                </a:cxn>
                <a:cxn ang="0">
                  <a:pos x="247521" y="448733"/>
                </a:cxn>
                <a:cxn ang="0">
                  <a:pos x="247521" y="336550"/>
                </a:cxn>
                <a:cxn ang="0">
                  <a:pos x="275024" y="420688"/>
                </a:cxn>
                <a:cxn ang="0">
                  <a:pos x="275024" y="504825"/>
                </a:cxn>
                <a:cxn ang="0">
                  <a:pos x="330028" y="420688"/>
                </a:cxn>
                <a:cxn ang="0">
                  <a:pos x="357531" y="280458"/>
                </a:cxn>
                <a:cxn ang="0">
                  <a:pos x="110009" y="252413"/>
                </a:cxn>
                <a:cxn ang="0">
                  <a:pos x="412535" y="252413"/>
                </a:cxn>
                <a:cxn ang="0">
                  <a:pos x="412535" y="224367"/>
                </a:cxn>
                <a:cxn ang="0">
                  <a:pos x="165014" y="224367"/>
                </a:cxn>
                <a:cxn ang="0">
                  <a:pos x="467540" y="224367"/>
                </a:cxn>
                <a:cxn ang="0">
                  <a:pos x="247521" y="196321"/>
                </a:cxn>
                <a:cxn ang="0">
                  <a:pos x="412535" y="168275"/>
                </a:cxn>
                <a:cxn ang="0">
                  <a:pos x="577549" y="196321"/>
                </a:cxn>
                <a:cxn ang="0">
                  <a:pos x="880075" y="196321"/>
                </a:cxn>
                <a:cxn ang="0">
                  <a:pos x="990085" y="168275"/>
                </a:cxn>
                <a:cxn ang="0">
                  <a:pos x="1017587" y="168275"/>
                </a:cxn>
                <a:cxn ang="0">
                  <a:pos x="385033" y="56092"/>
                </a:cxn>
                <a:cxn ang="0">
                  <a:pos x="385033" y="56092"/>
                </a:cxn>
              </a:cxnLst>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alpha val="100000"/>
              </a:srgbClr>
            </a:solidFill>
            <a:ln w="9525">
              <a:noFill/>
            </a:ln>
          </p:spPr>
          <p:txBody>
            <a:bodyPr/>
            <a:p>
              <a:endParaRPr lang="zh-CN" altLang="en-US"/>
            </a:p>
          </p:txBody>
        </p:sp>
      </p:grpSp>
      <p:sp>
        <p:nvSpPr>
          <p:cNvPr id="16393" name="文本框 232"/>
          <p:cNvSpPr txBox="1"/>
          <p:nvPr/>
        </p:nvSpPr>
        <p:spPr>
          <a:xfrm>
            <a:off x="1260475" y="1404938"/>
            <a:ext cx="3429000" cy="1862137"/>
          </a:xfrm>
          <a:prstGeom prst="rect">
            <a:avLst/>
          </a:prstGeom>
          <a:noFill/>
          <a:ln w="9525">
            <a:noFill/>
          </a:ln>
        </p:spPr>
        <p:txBody>
          <a:bodyPr>
            <a:spAutoFit/>
          </a:bodyPr>
          <a:p>
            <a:pPr algn="dist" eaLnBrk="1" hangingPunct="1"/>
            <a:r>
              <a:rPr lang="zh-CN" altLang="en-US" sz="11500" b="1" dirty="0">
                <a:solidFill>
                  <a:srgbClr val="CB4C3B"/>
                </a:solidFill>
                <a:latin typeface="微软雅黑" panose="020B0503020204020204" pitchFamily="34" charset="-122"/>
                <a:ea typeface="微软雅黑" panose="020B0503020204020204" pitchFamily="34" charset="-122"/>
              </a:rPr>
              <a:t>别追</a:t>
            </a:r>
            <a:endParaRPr lang="zh-CN" altLang="en-US" sz="11500" b="1" dirty="0">
              <a:solidFill>
                <a:srgbClr val="CB4C3B"/>
              </a:solidFill>
              <a:latin typeface="微软雅黑" panose="020B0503020204020204" pitchFamily="34" charset="-122"/>
              <a:ea typeface="微软雅黑" panose="020B0503020204020204" pitchFamily="34" charset="-122"/>
            </a:endParaRPr>
          </a:p>
        </p:txBody>
      </p:sp>
      <p:sp>
        <p:nvSpPr>
          <p:cNvPr id="16394" name="文本框 205"/>
          <p:cNvSpPr txBox="1"/>
          <p:nvPr/>
        </p:nvSpPr>
        <p:spPr>
          <a:xfrm>
            <a:off x="1322388" y="3175000"/>
            <a:ext cx="3240087" cy="646113"/>
          </a:xfrm>
          <a:prstGeom prst="rect">
            <a:avLst/>
          </a:prstGeom>
          <a:noFill/>
          <a:ln w="9525">
            <a:noFill/>
          </a:ln>
        </p:spPr>
        <p:txBody>
          <a:bodyPr>
            <a:spAutoFit/>
          </a:bodyPr>
          <a:p>
            <a:pPr algn="dist" eaLnBrk="1" hangingPunct="1"/>
            <a:r>
              <a:rPr lang="zh-CN" altLang="en-US" sz="3600" dirty="0">
                <a:solidFill>
                  <a:srgbClr val="EF9122"/>
                </a:solidFill>
                <a:latin typeface="微软雅黑" panose="020B0503020204020204" pitchFamily="34" charset="-122"/>
                <a:ea typeface="微软雅黑" panose="020B0503020204020204" pitchFamily="34" charset="-122"/>
              </a:rPr>
              <a:t>公交车！</a:t>
            </a:r>
            <a:r>
              <a:rPr lang="zh-CN" altLang="en-US" sz="3600" dirty="0">
                <a:solidFill>
                  <a:srgbClr val="498C85"/>
                </a:solidFill>
                <a:latin typeface="微软雅黑" panose="020B0503020204020204" pitchFamily="34" charset="-122"/>
                <a:ea typeface="微软雅黑" panose="020B0503020204020204" pitchFamily="34" charset="-122"/>
              </a:rPr>
              <a:t>追我</a:t>
            </a:r>
            <a:endParaRPr lang="zh-CN" altLang="en-US" sz="3600" dirty="0">
              <a:solidFill>
                <a:srgbClr val="498C85"/>
              </a:solidFill>
              <a:latin typeface="微软雅黑" panose="020B0503020204020204" pitchFamily="34" charset="-122"/>
              <a:ea typeface="微软雅黑" panose="020B0503020204020204" pitchFamily="34" charset="-122"/>
            </a:endParaRPr>
          </a:p>
        </p:txBody>
      </p:sp>
      <p:sp>
        <p:nvSpPr>
          <p:cNvPr id="16395" name="文本框 208"/>
          <p:cNvSpPr txBox="1"/>
          <p:nvPr/>
        </p:nvSpPr>
        <p:spPr>
          <a:xfrm>
            <a:off x="1452563" y="3848100"/>
            <a:ext cx="3019425" cy="339725"/>
          </a:xfrm>
          <a:prstGeom prst="rect">
            <a:avLst/>
          </a:prstGeom>
          <a:noFill/>
          <a:ln w="9525">
            <a:noFill/>
          </a:ln>
        </p:spPr>
        <p:txBody>
          <a:bodyPr>
            <a:spAutoFit/>
          </a:bodyPr>
          <a:p>
            <a:pPr algn="dist" eaLnBrk="1" hangingPunct="1"/>
            <a:r>
              <a:rPr lang="zh-CN" altLang="en-US" sz="1600" dirty="0">
                <a:solidFill>
                  <a:srgbClr val="0D0D0D"/>
                </a:solidFill>
                <a:latin typeface="微软雅黑" panose="020B0503020204020204" pitchFamily="34" charset="-122"/>
                <a:ea typeface="微软雅黑" panose="020B0503020204020204" pitchFamily="34" charset="-122"/>
              </a:rPr>
              <a:t>你也被公交车刷屏了么？</a:t>
            </a:r>
            <a:endParaRPr lang="zh-CN" altLang="en-US" sz="1600" dirty="0">
              <a:solidFill>
                <a:srgbClr val="0D0D0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524"/>
                                        </p:tgtEl>
                                        <p:attrNameLst>
                                          <p:attrName>style.visibility</p:attrName>
                                        </p:attrNameLst>
                                      </p:cBhvr>
                                      <p:to>
                                        <p:strVal val="visible"/>
                                      </p:to>
                                    </p:set>
                                    <p:animEffect transition="in" filter="fade">
                                      <p:cBhvr>
                                        <p:cTn id="7" dur="750"/>
                                        <p:tgtEl>
                                          <p:spTgt spid="18524"/>
                                        </p:tgtEl>
                                      </p:cBhvr>
                                    </p:animEffect>
                                    <p:anim calcmode="lin" valueType="num">
                                      <p:cBhvr>
                                        <p:cTn id="8" dur="750" fill="hold"/>
                                        <p:tgtEl>
                                          <p:spTgt spid="18524"/>
                                        </p:tgtEl>
                                        <p:attrNameLst>
                                          <p:attrName>ppt_x</p:attrName>
                                        </p:attrNameLst>
                                      </p:cBhvr>
                                      <p:tavLst>
                                        <p:tav tm="0">
                                          <p:val>
                                            <p:strVal val="#ppt_x"/>
                                          </p:val>
                                        </p:tav>
                                        <p:tav tm="100000">
                                          <p:val>
                                            <p:strVal val="#ppt_x"/>
                                          </p:val>
                                        </p:tav>
                                      </p:tavLst>
                                    </p:anim>
                                    <p:anim calcmode="lin" valueType="num">
                                      <p:cBhvr>
                                        <p:cTn id="9" dur="750" fill="hold"/>
                                        <p:tgtEl>
                                          <p:spTgt spid="185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4818" name="组合 45"/>
          <p:cNvGrpSpPr/>
          <p:nvPr/>
        </p:nvGrpSpPr>
        <p:grpSpPr>
          <a:xfrm>
            <a:off x="0" y="292100"/>
            <a:ext cx="12190413" cy="549275"/>
            <a:chOff x="0" y="0"/>
            <a:chExt cx="12190828" cy="548640"/>
          </a:xfrm>
        </p:grpSpPr>
        <p:sp>
          <p:nvSpPr>
            <p:cNvPr id="34858"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4859"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4819"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cxnSp>
        <p:nvCxnSpPr>
          <p:cNvPr id="34820" name="直接连接符 39"/>
          <p:cNvCxnSpPr/>
          <p:nvPr/>
        </p:nvCxnSpPr>
        <p:spPr>
          <a:xfrm>
            <a:off x="1484313" y="4049713"/>
            <a:ext cx="10707687" cy="0"/>
          </a:xfrm>
          <a:prstGeom prst="line">
            <a:avLst/>
          </a:prstGeom>
          <a:ln w="6350" cap="flat" cmpd="sng">
            <a:solidFill>
              <a:srgbClr val="404040"/>
            </a:solidFill>
            <a:prstDash val="solid"/>
            <a:headEnd type="none" w="med" len="med"/>
            <a:tailEnd type="none" w="med" len="med"/>
          </a:ln>
        </p:spPr>
      </p:cxnSp>
      <p:grpSp>
        <p:nvGrpSpPr>
          <p:cNvPr id="34821" name="组合 40"/>
          <p:cNvGrpSpPr/>
          <p:nvPr/>
        </p:nvGrpSpPr>
        <p:grpSpPr>
          <a:xfrm>
            <a:off x="8988425" y="3695700"/>
            <a:ext cx="706438" cy="706438"/>
            <a:chOff x="0" y="0"/>
            <a:chExt cx="706017" cy="706017"/>
          </a:xfrm>
        </p:grpSpPr>
        <p:sp>
          <p:nvSpPr>
            <p:cNvPr id="34856" name="椭圆 41"/>
            <p:cNvSpPr/>
            <p:nvPr/>
          </p:nvSpPr>
          <p:spPr>
            <a:xfrm>
              <a:off x="0" y="0"/>
              <a:ext cx="706017" cy="706017"/>
            </a:xfrm>
            <a:prstGeom prst="ellipse">
              <a:avLst/>
            </a:prstGeom>
            <a:solidFill>
              <a:srgbClr val="F7F7F7"/>
            </a:solidFill>
            <a:ln w="12700" cap="flat" cmpd="sng">
              <a:solidFill>
                <a:srgbClr val="7ACDE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34857" name="文本框 43"/>
            <p:cNvSpPr txBox="1"/>
            <p:nvPr/>
          </p:nvSpPr>
          <p:spPr>
            <a:xfrm>
              <a:off x="37326" y="183731"/>
              <a:ext cx="668691" cy="338554"/>
            </a:xfrm>
            <a:prstGeom prst="rect">
              <a:avLst/>
            </a:prstGeom>
            <a:noFill/>
            <a:ln w="9525">
              <a:noFill/>
            </a:ln>
          </p:spPr>
          <p:txBody>
            <a:bodyPr>
              <a:spAutoFit/>
            </a:bodyPr>
            <a:p>
              <a:pPr eaLnBrk="1" hangingPunct="1"/>
              <a:r>
                <a:rPr lang="en-US" altLang="zh-CN" sz="1600" dirty="0">
                  <a:solidFill>
                    <a:srgbClr val="000000"/>
                  </a:solidFill>
                  <a:latin typeface="微软雅黑" panose="020B0503020204020204" pitchFamily="34" charset="-122"/>
                  <a:ea typeface="微软雅黑" panose="020B0503020204020204" pitchFamily="34" charset="-122"/>
                </a:rPr>
                <a:t>2015</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grpSp>
        <p:nvGrpSpPr>
          <p:cNvPr id="34822" name="组合 46"/>
          <p:cNvGrpSpPr/>
          <p:nvPr/>
        </p:nvGrpSpPr>
        <p:grpSpPr>
          <a:xfrm>
            <a:off x="6180138" y="3695700"/>
            <a:ext cx="706437" cy="706438"/>
            <a:chOff x="0" y="0"/>
            <a:chExt cx="706017" cy="706017"/>
          </a:xfrm>
        </p:grpSpPr>
        <p:sp>
          <p:nvSpPr>
            <p:cNvPr id="34854" name="椭圆 48"/>
            <p:cNvSpPr/>
            <p:nvPr/>
          </p:nvSpPr>
          <p:spPr>
            <a:xfrm>
              <a:off x="0" y="0"/>
              <a:ext cx="706017" cy="706017"/>
            </a:xfrm>
            <a:prstGeom prst="ellipse">
              <a:avLst/>
            </a:prstGeom>
            <a:solidFill>
              <a:srgbClr val="F7F7F7"/>
            </a:solidFill>
            <a:ln w="12700" cap="flat" cmpd="sng">
              <a:solidFill>
                <a:srgbClr val="7ACDE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34855" name="文本框 49"/>
            <p:cNvSpPr txBox="1"/>
            <p:nvPr/>
          </p:nvSpPr>
          <p:spPr>
            <a:xfrm>
              <a:off x="18662" y="203996"/>
              <a:ext cx="668691" cy="338554"/>
            </a:xfrm>
            <a:prstGeom prst="rect">
              <a:avLst/>
            </a:prstGeom>
            <a:noFill/>
            <a:ln w="9525">
              <a:noFill/>
            </a:ln>
          </p:spPr>
          <p:txBody>
            <a:bodyPr>
              <a:spAutoFit/>
            </a:bodyPr>
            <a:p>
              <a:pPr eaLnBrk="1" hangingPunct="1"/>
              <a:r>
                <a:rPr lang="en-US" altLang="zh-CN" sz="1600" dirty="0">
                  <a:solidFill>
                    <a:srgbClr val="000000"/>
                  </a:solidFill>
                  <a:latin typeface="微软雅黑" panose="020B0503020204020204" pitchFamily="34" charset="-122"/>
                  <a:ea typeface="微软雅黑" panose="020B0503020204020204" pitchFamily="34" charset="-122"/>
                </a:rPr>
                <a:t>2014</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grpSp>
        <p:nvGrpSpPr>
          <p:cNvPr id="34823" name="组合 50"/>
          <p:cNvGrpSpPr/>
          <p:nvPr/>
        </p:nvGrpSpPr>
        <p:grpSpPr>
          <a:xfrm>
            <a:off x="3371850" y="3695700"/>
            <a:ext cx="704850" cy="706438"/>
            <a:chOff x="0" y="0"/>
            <a:chExt cx="706018" cy="706017"/>
          </a:xfrm>
        </p:grpSpPr>
        <p:sp>
          <p:nvSpPr>
            <p:cNvPr id="34852" name="椭圆 51"/>
            <p:cNvSpPr/>
            <p:nvPr/>
          </p:nvSpPr>
          <p:spPr>
            <a:xfrm>
              <a:off x="0" y="0"/>
              <a:ext cx="706017" cy="706017"/>
            </a:xfrm>
            <a:prstGeom prst="ellipse">
              <a:avLst/>
            </a:prstGeom>
            <a:solidFill>
              <a:srgbClr val="F7F7F7"/>
            </a:solidFill>
            <a:ln w="12700" cap="flat" cmpd="sng">
              <a:solidFill>
                <a:srgbClr val="7ACDE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34853" name="文本框 52"/>
            <p:cNvSpPr txBox="1"/>
            <p:nvPr/>
          </p:nvSpPr>
          <p:spPr>
            <a:xfrm>
              <a:off x="37327" y="203996"/>
              <a:ext cx="668691" cy="338554"/>
            </a:xfrm>
            <a:prstGeom prst="rect">
              <a:avLst/>
            </a:prstGeom>
            <a:noFill/>
            <a:ln w="9525">
              <a:noFill/>
            </a:ln>
          </p:spPr>
          <p:txBody>
            <a:bodyPr>
              <a:spAutoFit/>
            </a:bodyPr>
            <a:p>
              <a:pPr eaLnBrk="1" hangingPunct="1"/>
              <a:r>
                <a:rPr lang="en-US" altLang="zh-CN" sz="1600" dirty="0">
                  <a:solidFill>
                    <a:srgbClr val="000000"/>
                  </a:solidFill>
                  <a:latin typeface="微软雅黑" panose="020B0503020204020204" pitchFamily="34" charset="-122"/>
                  <a:ea typeface="微软雅黑" panose="020B0503020204020204" pitchFamily="34" charset="-122"/>
                </a:rPr>
                <a:t>2013</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grpSp>
        <p:nvGrpSpPr>
          <p:cNvPr id="34824" name="组合 53"/>
          <p:cNvGrpSpPr/>
          <p:nvPr/>
        </p:nvGrpSpPr>
        <p:grpSpPr>
          <a:xfrm>
            <a:off x="242888" y="3392488"/>
            <a:ext cx="1241425" cy="1174750"/>
            <a:chOff x="0" y="0"/>
            <a:chExt cx="1240163" cy="1174850"/>
          </a:xfrm>
        </p:grpSpPr>
        <p:grpSp>
          <p:nvGrpSpPr>
            <p:cNvPr id="34847" name="组合 54"/>
            <p:cNvGrpSpPr/>
            <p:nvPr/>
          </p:nvGrpSpPr>
          <p:grpSpPr>
            <a:xfrm>
              <a:off x="39686" y="0"/>
              <a:ext cx="1200477" cy="1174850"/>
              <a:chOff x="0" y="0"/>
              <a:chExt cx="1200477" cy="1174850"/>
            </a:xfrm>
          </p:grpSpPr>
          <p:sp>
            <p:nvSpPr>
              <p:cNvPr id="34849" name="椭圆 56"/>
              <p:cNvSpPr/>
              <p:nvPr/>
            </p:nvSpPr>
            <p:spPr>
              <a:xfrm>
                <a:off x="164779" y="139152"/>
                <a:ext cx="1035698" cy="1035698"/>
              </a:xfrm>
              <a:prstGeom prst="ellipse">
                <a:avLst/>
              </a:prstGeom>
              <a:solidFill>
                <a:srgbClr val="F7F7F7"/>
              </a:solidFill>
              <a:ln w="12700" cap="flat" cmpd="sng">
                <a:solidFill>
                  <a:srgbClr val="7ACDE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34850" name="椭圆 57"/>
              <p:cNvSpPr/>
              <p:nvPr/>
            </p:nvSpPr>
            <p:spPr>
              <a:xfrm>
                <a:off x="0" y="0"/>
                <a:ext cx="589321" cy="589321"/>
              </a:xfrm>
              <a:prstGeom prst="ellipse">
                <a:avLst/>
              </a:prstGeom>
              <a:solidFill>
                <a:srgbClr val="F7F7F7"/>
              </a:solidFill>
              <a:ln w="12700" cap="flat" cmpd="sng">
                <a:solidFill>
                  <a:srgbClr val="7ACDE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pic>
            <p:nvPicPr>
              <p:cNvPr id="34851" name="组合 58"/>
              <p:cNvPicPr/>
              <p:nvPr/>
            </p:nvPicPr>
            <p:blipFill>
              <a:blip r:embed="rId2"/>
              <a:stretch>
                <a:fillRect/>
              </a:stretch>
            </p:blipFill>
            <p:spPr>
              <a:xfrm>
                <a:off x="521582" y="423606"/>
                <a:ext cx="396240" cy="469392"/>
              </a:xfrm>
              <a:prstGeom prst="rect">
                <a:avLst/>
              </a:prstGeom>
              <a:noFill/>
              <a:ln w="9525">
                <a:noFill/>
              </a:ln>
            </p:spPr>
          </p:pic>
        </p:grpSp>
        <p:sp>
          <p:nvSpPr>
            <p:cNvPr id="34848" name="文本框 55"/>
            <p:cNvSpPr txBox="1"/>
            <p:nvPr/>
          </p:nvSpPr>
          <p:spPr>
            <a:xfrm>
              <a:off x="0" y="149169"/>
              <a:ext cx="668691" cy="338554"/>
            </a:xfrm>
            <a:prstGeom prst="rect">
              <a:avLst/>
            </a:prstGeom>
            <a:noFill/>
            <a:ln w="9525">
              <a:noFill/>
            </a:ln>
          </p:spPr>
          <p:txBody>
            <a:bodyPr>
              <a:spAutoFit/>
            </a:bodyPr>
            <a:p>
              <a:pPr eaLnBrk="1" hangingPunct="1"/>
              <a:r>
                <a:rPr lang="en-US" altLang="zh-CN" sz="1600" dirty="0">
                  <a:solidFill>
                    <a:srgbClr val="000000"/>
                  </a:solidFill>
                  <a:latin typeface="微软雅黑" panose="020B0503020204020204" pitchFamily="34" charset="-122"/>
                  <a:ea typeface="微软雅黑" panose="020B0503020204020204" pitchFamily="34" charset="-122"/>
                </a:rPr>
                <a:t>2012</a:t>
              </a:r>
              <a:endParaRPr lang="zh-CN" altLang="en-US" sz="1600" dirty="0">
                <a:solidFill>
                  <a:srgbClr val="000000"/>
                </a:solidFill>
                <a:latin typeface="微软雅黑" panose="020B0503020204020204" pitchFamily="34" charset="-122"/>
                <a:ea typeface="微软雅黑" panose="020B0503020204020204" pitchFamily="34" charset="-122"/>
              </a:endParaRPr>
            </a:p>
          </p:txBody>
        </p:sp>
      </p:grpSp>
      <p:cxnSp>
        <p:nvCxnSpPr>
          <p:cNvPr id="34825" name="直接连接符 61"/>
          <p:cNvCxnSpPr/>
          <p:nvPr/>
        </p:nvCxnSpPr>
        <p:spPr>
          <a:xfrm>
            <a:off x="6532563" y="4392613"/>
            <a:ext cx="0" cy="608012"/>
          </a:xfrm>
          <a:prstGeom prst="line">
            <a:avLst/>
          </a:prstGeom>
          <a:ln w="6350" cap="flat" cmpd="sng">
            <a:solidFill>
              <a:srgbClr val="404040"/>
            </a:solidFill>
            <a:prstDash val="solid"/>
            <a:headEnd type="none" w="med" len="med"/>
            <a:tailEnd type="none" w="med" len="med"/>
          </a:ln>
        </p:spPr>
      </p:cxnSp>
      <p:grpSp>
        <p:nvGrpSpPr>
          <p:cNvPr id="34826" name="组合 62"/>
          <p:cNvGrpSpPr/>
          <p:nvPr/>
        </p:nvGrpSpPr>
        <p:grpSpPr>
          <a:xfrm>
            <a:off x="5156200" y="5000625"/>
            <a:ext cx="2752725" cy="1138238"/>
            <a:chOff x="0" y="0"/>
            <a:chExt cx="2752531" cy="1138335"/>
          </a:xfrm>
        </p:grpSpPr>
        <p:sp>
          <p:nvSpPr>
            <p:cNvPr id="34844" name="矩形 63"/>
            <p:cNvSpPr/>
            <p:nvPr/>
          </p:nvSpPr>
          <p:spPr>
            <a:xfrm>
              <a:off x="0" y="0"/>
              <a:ext cx="2752531" cy="1138335"/>
            </a:xfrm>
            <a:prstGeom prst="rect">
              <a:avLst/>
            </a:prstGeom>
            <a:noFill/>
            <a:ln w="12700" cap="flat" cmpd="sng">
              <a:solidFill>
                <a:srgbClr val="7ACDEF"/>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34845" name="Freeform 208"/>
            <p:cNvSpPr>
              <a:spLocks noEditPoints="1"/>
            </p:cNvSpPr>
            <p:nvPr/>
          </p:nvSpPr>
          <p:spPr>
            <a:xfrm>
              <a:off x="117507" y="115301"/>
              <a:ext cx="324141" cy="372079"/>
            </a:xfrm>
            <a:custGeom>
              <a:avLst/>
              <a:gdLst/>
              <a:ahLst/>
              <a:cxnLst>
                <a:cxn ang="0">
                  <a:pos x="279121" y="263556"/>
                </a:cxn>
                <a:cxn ang="0">
                  <a:pos x="279121" y="253220"/>
                </a:cxn>
                <a:cxn ang="0">
                  <a:pos x="279121" y="162785"/>
                </a:cxn>
                <a:cxn ang="0">
                  <a:pos x="200659" y="51678"/>
                </a:cxn>
                <a:cxn ang="0">
                  <a:pos x="203231" y="41342"/>
                </a:cxn>
                <a:cxn ang="0">
                  <a:pos x="162071" y="0"/>
                </a:cxn>
                <a:cxn ang="0">
                  <a:pos x="120910" y="41342"/>
                </a:cxn>
                <a:cxn ang="0">
                  <a:pos x="123482" y="51678"/>
                </a:cxn>
                <a:cxn ang="0">
                  <a:pos x="45020" y="162785"/>
                </a:cxn>
                <a:cxn ang="0">
                  <a:pos x="45020" y="253220"/>
                </a:cxn>
                <a:cxn ang="0">
                  <a:pos x="45020" y="263556"/>
                </a:cxn>
                <a:cxn ang="0">
                  <a:pos x="0" y="307482"/>
                </a:cxn>
                <a:cxn ang="0">
                  <a:pos x="18008" y="325569"/>
                </a:cxn>
                <a:cxn ang="0">
                  <a:pos x="122196" y="325569"/>
                </a:cxn>
                <a:cxn ang="0">
                  <a:pos x="120910" y="330737"/>
                </a:cxn>
                <a:cxn ang="0">
                  <a:pos x="162071" y="372079"/>
                </a:cxn>
                <a:cxn ang="0">
                  <a:pos x="203231" y="330737"/>
                </a:cxn>
                <a:cxn ang="0">
                  <a:pos x="201945" y="325569"/>
                </a:cxn>
                <a:cxn ang="0">
                  <a:pos x="306133" y="325569"/>
                </a:cxn>
                <a:cxn ang="0">
                  <a:pos x="324141" y="307482"/>
                </a:cxn>
                <a:cxn ang="0">
                  <a:pos x="279121" y="263556"/>
                </a:cxn>
                <a:cxn ang="0">
                  <a:pos x="138918" y="41342"/>
                </a:cxn>
                <a:cxn ang="0">
                  <a:pos x="162071" y="18087"/>
                </a:cxn>
                <a:cxn ang="0">
                  <a:pos x="185223" y="41342"/>
                </a:cxn>
                <a:cxn ang="0">
                  <a:pos x="183937" y="47802"/>
                </a:cxn>
                <a:cxn ang="0">
                  <a:pos x="162071" y="45218"/>
                </a:cxn>
                <a:cxn ang="0">
                  <a:pos x="140204" y="47802"/>
                </a:cxn>
                <a:cxn ang="0">
                  <a:pos x="138918" y="41342"/>
                </a:cxn>
              </a:cxnLst>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rgbClr val="404040">
                <a:alpha val="100000"/>
              </a:srgbClr>
            </a:solidFill>
            <a:ln w="9525">
              <a:noFill/>
            </a:ln>
          </p:spPr>
          <p:txBody>
            <a:bodyPr/>
            <a:p>
              <a:endParaRPr lang="zh-CN" altLang="en-US"/>
            </a:p>
          </p:txBody>
        </p:sp>
        <p:sp>
          <p:nvSpPr>
            <p:cNvPr id="34846" name="文本框 65"/>
            <p:cNvSpPr txBox="1"/>
            <p:nvPr/>
          </p:nvSpPr>
          <p:spPr>
            <a:xfrm>
              <a:off x="492121" y="121660"/>
              <a:ext cx="2209936" cy="954107"/>
            </a:xfrm>
            <a:prstGeom prst="rect">
              <a:avLst/>
            </a:prstGeom>
            <a:noFill/>
            <a:ln w="9525">
              <a:noFill/>
            </a:ln>
          </p:spPr>
          <p:txBody>
            <a:bodyPr>
              <a:spAutoFit/>
            </a:bodyPr>
            <a:p>
              <a:pPr algn="just"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grpSp>
      <p:grpSp>
        <p:nvGrpSpPr>
          <p:cNvPr id="34827" name="组合 66"/>
          <p:cNvGrpSpPr/>
          <p:nvPr/>
        </p:nvGrpSpPr>
        <p:grpSpPr>
          <a:xfrm>
            <a:off x="3192463" y="1539875"/>
            <a:ext cx="3556000" cy="2155825"/>
            <a:chOff x="0" y="0"/>
            <a:chExt cx="3556086" cy="2157061"/>
          </a:xfrm>
        </p:grpSpPr>
        <p:grpSp>
          <p:nvGrpSpPr>
            <p:cNvPr id="34836" name="组合 67"/>
            <p:cNvGrpSpPr/>
            <p:nvPr/>
          </p:nvGrpSpPr>
          <p:grpSpPr>
            <a:xfrm>
              <a:off x="0" y="0"/>
              <a:ext cx="1102095" cy="2157061"/>
              <a:chOff x="0" y="0"/>
              <a:chExt cx="1102095" cy="2157061"/>
            </a:xfrm>
          </p:grpSpPr>
          <p:cxnSp>
            <p:nvCxnSpPr>
              <p:cNvPr id="34840" name="直接连接符 71"/>
              <p:cNvCxnSpPr/>
              <p:nvPr/>
            </p:nvCxnSpPr>
            <p:spPr>
              <a:xfrm>
                <a:off x="551049" y="1278429"/>
                <a:ext cx="0" cy="878632"/>
              </a:xfrm>
              <a:prstGeom prst="line">
                <a:avLst/>
              </a:prstGeom>
              <a:ln w="6350" cap="flat" cmpd="sng">
                <a:solidFill>
                  <a:srgbClr val="404040"/>
                </a:solidFill>
                <a:prstDash val="solid"/>
                <a:headEnd type="none" w="med" len="med"/>
                <a:tailEnd type="none" w="med" len="med"/>
              </a:ln>
            </p:spPr>
          </p:cxnSp>
          <p:grpSp>
            <p:nvGrpSpPr>
              <p:cNvPr id="34841" name="组合 72"/>
              <p:cNvGrpSpPr/>
              <p:nvPr/>
            </p:nvGrpSpPr>
            <p:grpSpPr>
              <a:xfrm>
                <a:off x="0" y="0"/>
                <a:ext cx="1102095" cy="1278430"/>
                <a:chOff x="0" y="0"/>
                <a:chExt cx="1102095" cy="1278430"/>
              </a:xfrm>
            </p:grpSpPr>
            <p:sp>
              <p:nvSpPr>
                <p:cNvPr id="34842" name="六边形 73"/>
                <p:cNvSpPr/>
                <p:nvPr/>
              </p:nvSpPr>
              <p:spPr>
                <a:xfrm rot="5400000">
                  <a:off x="-88167" y="88166"/>
                  <a:ext cx="1278430" cy="1102095"/>
                </a:xfrm>
                <a:prstGeom prst="hexagon">
                  <a:avLst>
                    <a:gd name="adj" fmla="val 24999"/>
                    <a:gd name="vf" fmla="val 115470"/>
                  </a:avLst>
                </a:prstGeom>
                <a:solidFill>
                  <a:srgbClr val="F7F7F7"/>
                </a:solidFill>
                <a:ln w="12700" cap="flat" cmpd="sng">
                  <a:solidFill>
                    <a:srgbClr val="7ACDEF"/>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pic>
              <p:nvPicPr>
                <p:cNvPr id="34843" name="组合 74"/>
                <p:cNvPicPr/>
                <p:nvPr/>
              </p:nvPicPr>
              <p:blipFill>
                <a:blip r:embed="rId3"/>
                <a:stretch>
                  <a:fillRect/>
                </a:stretch>
              </p:blipFill>
              <p:spPr>
                <a:xfrm>
                  <a:off x="325312" y="344243"/>
                  <a:ext cx="451104" cy="597408"/>
                </a:xfrm>
                <a:prstGeom prst="rect">
                  <a:avLst/>
                </a:prstGeom>
                <a:noFill/>
                <a:ln w="9525">
                  <a:noFill/>
                </a:ln>
              </p:spPr>
            </p:pic>
          </p:grpSp>
        </p:grpSp>
        <p:grpSp>
          <p:nvGrpSpPr>
            <p:cNvPr id="34837" name="组合 68"/>
            <p:cNvGrpSpPr/>
            <p:nvPr/>
          </p:nvGrpSpPr>
          <p:grpSpPr>
            <a:xfrm>
              <a:off x="1256476" y="43163"/>
              <a:ext cx="2299610" cy="1062077"/>
              <a:chOff x="0" y="0"/>
              <a:chExt cx="2299610" cy="1062077"/>
            </a:xfrm>
          </p:grpSpPr>
          <p:sp>
            <p:nvSpPr>
              <p:cNvPr id="34838" name="文本框 69"/>
              <p:cNvSpPr txBox="1"/>
              <p:nvPr/>
            </p:nvSpPr>
            <p:spPr>
              <a:xfrm>
                <a:off x="0" y="323413"/>
                <a:ext cx="2299610" cy="738664"/>
              </a:xfrm>
              <a:prstGeom prst="rect">
                <a:avLst/>
              </a:prstGeom>
              <a:noFill/>
              <a:ln w="9525">
                <a:noFill/>
              </a:ln>
            </p:spPr>
            <p:txBody>
              <a:bodyPr>
                <a:spAutoFit/>
              </a:bodyPr>
              <a:p>
                <a:pPr algn="just"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34839" name="文本框 70"/>
              <p:cNvSpPr txBox="1"/>
              <p:nvPr/>
            </p:nvSpPr>
            <p:spPr>
              <a:xfrm>
                <a:off x="0" y="0"/>
                <a:ext cx="1439054" cy="338554"/>
              </a:xfrm>
              <a:prstGeom prst="rect">
                <a:avLst/>
              </a:prstGeom>
              <a:noFill/>
              <a:ln w="9525">
                <a:noFill/>
              </a:ln>
            </p:spPr>
            <p:txBody>
              <a:bodyPr>
                <a:spAutoFit/>
              </a:bodyPr>
              <a:p>
                <a:pPr eaLnBrk="1" hangingPunct="1"/>
                <a:r>
                  <a:rPr lang="zh-CN" altLang="en-US" sz="1600" b="1" dirty="0">
                    <a:solidFill>
                      <a:srgbClr val="7ACDEF"/>
                    </a:solidFill>
                    <a:latin typeface="微软雅黑" panose="020B0503020204020204" pitchFamily="34" charset="-122"/>
                    <a:ea typeface="微软雅黑" panose="020B0503020204020204" pitchFamily="34" charset="-122"/>
                  </a:rPr>
                  <a:t>单击添加标题</a:t>
                </a:r>
                <a:endParaRPr lang="zh-CN" altLang="en-US" sz="1600" b="1" dirty="0">
                  <a:solidFill>
                    <a:srgbClr val="7ACDEF"/>
                  </a:solidFill>
                  <a:latin typeface="微软雅黑" panose="020B0503020204020204" pitchFamily="34" charset="-122"/>
                  <a:ea typeface="微软雅黑" panose="020B0503020204020204" pitchFamily="34" charset="-122"/>
                </a:endParaRPr>
              </a:p>
            </p:txBody>
          </p:sp>
        </p:grpSp>
      </p:grpSp>
      <p:grpSp>
        <p:nvGrpSpPr>
          <p:cNvPr id="34828" name="组合 80"/>
          <p:cNvGrpSpPr/>
          <p:nvPr/>
        </p:nvGrpSpPr>
        <p:grpSpPr>
          <a:xfrm>
            <a:off x="8789988" y="1539875"/>
            <a:ext cx="3005137" cy="2157413"/>
            <a:chOff x="0" y="0"/>
            <a:chExt cx="3005036" cy="2157061"/>
          </a:xfrm>
        </p:grpSpPr>
        <p:grpSp>
          <p:nvGrpSpPr>
            <p:cNvPr id="34829" name="组合 81"/>
            <p:cNvGrpSpPr/>
            <p:nvPr/>
          </p:nvGrpSpPr>
          <p:grpSpPr>
            <a:xfrm>
              <a:off x="0" y="0"/>
              <a:ext cx="1102095" cy="2157061"/>
              <a:chOff x="0" y="0"/>
              <a:chExt cx="1102095" cy="2157061"/>
            </a:xfrm>
          </p:grpSpPr>
          <p:cxnSp>
            <p:nvCxnSpPr>
              <p:cNvPr id="34834" name="直接连接符 88"/>
              <p:cNvCxnSpPr/>
              <p:nvPr/>
            </p:nvCxnSpPr>
            <p:spPr>
              <a:xfrm>
                <a:off x="551049" y="1278429"/>
                <a:ext cx="0" cy="878632"/>
              </a:xfrm>
              <a:prstGeom prst="line">
                <a:avLst/>
              </a:prstGeom>
              <a:ln w="6350" cap="flat" cmpd="sng">
                <a:solidFill>
                  <a:srgbClr val="404040"/>
                </a:solidFill>
                <a:prstDash val="solid"/>
                <a:headEnd type="none" w="med" len="med"/>
                <a:tailEnd type="none" w="med" len="med"/>
              </a:ln>
            </p:spPr>
          </p:cxnSp>
          <p:sp>
            <p:nvSpPr>
              <p:cNvPr id="34835" name="六边形 89"/>
              <p:cNvSpPr/>
              <p:nvPr/>
            </p:nvSpPr>
            <p:spPr>
              <a:xfrm rot="5400000">
                <a:off x="-88167" y="88166"/>
                <a:ext cx="1278430" cy="1102095"/>
              </a:xfrm>
              <a:prstGeom prst="hexagon">
                <a:avLst>
                  <a:gd name="adj" fmla="val 24999"/>
                  <a:gd name="vf" fmla="val 115470"/>
                </a:avLst>
              </a:prstGeom>
              <a:solidFill>
                <a:srgbClr val="F7F7F7"/>
              </a:solidFill>
              <a:ln w="12700" cap="flat" cmpd="sng">
                <a:solidFill>
                  <a:srgbClr val="7ACDEF"/>
                </a:solidFill>
                <a:prstDash val="solid"/>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grpSp>
        <p:pic>
          <p:nvPicPr>
            <p:cNvPr id="34830" name="组合 82"/>
            <p:cNvPicPr/>
            <p:nvPr/>
          </p:nvPicPr>
          <p:blipFill>
            <a:blip r:embed="rId4"/>
            <a:stretch>
              <a:fillRect/>
            </a:stretch>
          </p:blipFill>
          <p:spPr>
            <a:xfrm>
              <a:off x="402321" y="435405"/>
              <a:ext cx="408432" cy="475488"/>
            </a:xfrm>
            <a:prstGeom prst="rect">
              <a:avLst/>
            </a:prstGeom>
            <a:noFill/>
            <a:ln w="9525">
              <a:noFill/>
            </a:ln>
          </p:spPr>
        </p:pic>
        <p:grpSp>
          <p:nvGrpSpPr>
            <p:cNvPr id="34831" name="组合 83"/>
            <p:cNvGrpSpPr/>
            <p:nvPr/>
          </p:nvGrpSpPr>
          <p:grpSpPr>
            <a:xfrm>
              <a:off x="1142371" y="103635"/>
              <a:ext cx="1862665" cy="1277520"/>
              <a:chOff x="0" y="0"/>
              <a:chExt cx="1862665" cy="1277520"/>
            </a:xfrm>
          </p:grpSpPr>
          <p:sp>
            <p:nvSpPr>
              <p:cNvPr id="34832" name="文本框 84"/>
              <p:cNvSpPr txBox="1"/>
              <p:nvPr/>
            </p:nvSpPr>
            <p:spPr>
              <a:xfrm>
                <a:off x="0" y="323413"/>
                <a:ext cx="1862665" cy="954107"/>
              </a:xfrm>
              <a:prstGeom prst="rect">
                <a:avLst/>
              </a:prstGeom>
              <a:noFill/>
              <a:ln w="9525">
                <a:noFill/>
              </a:ln>
            </p:spPr>
            <p:txBody>
              <a:bodyPr>
                <a:spAutoFit/>
              </a:bodyPr>
              <a:p>
                <a:pPr algn="just" eaLnBrk="1" hangingPunct="1"/>
                <a:r>
                  <a:rPr lang="zh-CN" altLang="en-US" sz="14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个性定制服务。</a:t>
                </a:r>
                <a:endParaRPr lang="en-US" altLang="zh-CN" sz="1400" dirty="0">
                  <a:solidFill>
                    <a:srgbClr val="262626"/>
                  </a:solidFill>
                  <a:latin typeface="微软雅黑" panose="020B0503020204020204" pitchFamily="34" charset="-122"/>
                  <a:ea typeface="微软雅黑" panose="020B0503020204020204" pitchFamily="34" charset="-122"/>
                </a:endParaRPr>
              </a:p>
            </p:txBody>
          </p:sp>
          <p:sp>
            <p:nvSpPr>
              <p:cNvPr id="34833" name="文本框 85"/>
              <p:cNvSpPr txBox="1"/>
              <p:nvPr/>
            </p:nvSpPr>
            <p:spPr>
              <a:xfrm>
                <a:off x="0" y="0"/>
                <a:ext cx="1439054" cy="338554"/>
              </a:xfrm>
              <a:prstGeom prst="rect">
                <a:avLst/>
              </a:prstGeom>
              <a:noFill/>
              <a:ln w="9525">
                <a:noFill/>
              </a:ln>
            </p:spPr>
            <p:txBody>
              <a:bodyPr>
                <a:spAutoFit/>
              </a:bodyPr>
              <a:p>
                <a:pPr eaLnBrk="1" hangingPunct="1"/>
                <a:r>
                  <a:rPr lang="zh-CN" altLang="en-US" sz="1600" b="1" dirty="0">
                    <a:solidFill>
                      <a:srgbClr val="7ACDEF"/>
                    </a:solidFill>
                    <a:latin typeface="微软雅黑" panose="020B0503020204020204" pitchFamily="34" charset="-122"/>
                    <a:ea typeface="微软雅黑" panose="020B0503020204020204" pitchFamily="34" charset="-122"/>
                  </a:rPr>
                  <a:t>单击添加标题</a:t>
                </a:r>
                <a:endParaRPr lang="zh-CN" altLang="en-US" sz="1600" b="1" dirty="0">
                  <a:solidFill>
                    <a:srgbClr val="7ACDEF"/>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5842" name="组合 45"/>
          <p:cNvGrpSpPr/>
          <p:nvPr/>
        </p:nvGrpSpPr>
        <p:grpSpPr>
          <a:xfrm>
            <a:off x="0" y="292100"/>
            <a:ext cx="12190413" cy="549275"/>
            <a:chOff x="0" y="0"/>
            <a:chExt cx="12190828" cy="548640"/>
          </a:xfrm>
        </p:grpSpPr>
        <p:sp>
          <p:nvSpPr>
            <p:cNvPr id="35864"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5865"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5843"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35844" name="图片 39"/>
          <p:cNvPicPr>
            <a:picLocks noChangeAspect="1"/>
          </p:cNvPicPr>
          <p:nvPr/>
        </p:nvPicPr>
        <p:blipFill>
          <a:blip r:embed="rId2"/>
          <a:stretch>
            <a:fillRect/>
          </a:stretch>
        </p:blipFill>
        <p:spPr>
          <a:xfrm>
            <a:off x="1093788" y="1808163"/>
            <a:ext cx="1687512" cy="1695450"/>
          </a:xfrm>
          <a:prstGeom prst="rect">
            <a:avLst/>
          </a:prstGeom>
          <a:noFill/>
          <a:ln w="9525">
            <a:noFill/>
          </a:ln>
        </p:spPr>
      </p:pic>
      <p:pic>
        <p:nvPicPr>
          <p:cNvPr id="35845" name="图片 40"/>
          <p:cNvPicPr>
            <a:picLocks noChangeAspect="1"/>
          </p:cNvPicPr>
          <p:nvPr/>
        </p:nvPicPr>
        <p:blipFill>
          <a:blip r:embed="rId3"/>
          <a:stretch>
            <a:fillRect/>
          </a:stretch>
        </p:blipFill>
        <p:spPr>
          <a:xfrm>
            <a:off x="4068763" y="1819275"/>
            <a:ext cx="1684337" cy="1684338"/>
          </a:xfrm>
          <a:prstGeom prst="rect">
            <a:avLst/>
          </a:prstGeom>
          <a:noFill/>
          <a:ln w="9525">
            <a:noFill/>
          </a:ln>
        </p:spPr>
      </p:pic>
      <p:pic>
        <p:nvPicPr>
          <p:cNvPr id="35846" name="图片 41"/>
          <p:cNvPicPr>
            <a:picLocks noChangeAspect="1"/>
          </p:cNvPicPr>
          <p:nvPr/>
        </p:nvPicPr>
        <p:blipFill>
          <a:blip r:embed="rId4"/>
          <a:stretch>
            <a:fillRect/>
          </a:stretch>
        </p:blipFill>
        <p:spPr>
          <a:xfrm>
            <a:off x="6729413" y="1703388"/>
            <a:ext cx="1800225" cy="1800225"/>
          </a:xfrm>
          <a:prstGeom prst="rect">
            <a:avLst/>
          </a:prstGeom>
          <a:noFill/>
          <a:ln w="9525">
            <a:noFill/>
          </a:ln>
        </p:spPr>
      </p:pic>
      <p:pic>
        <p:nvPicPr>
          <p:cNvPr id="35847" name="图片 43"/>
          <p:cNvPicPr>
            <a:picLocks noChangeAspect="1"/>
          </p:cNvPicPr>
          <p:nvPr/>
        </p:nvPicPr>
        <p:blipFill>
          <a:blip r:embed="rId5"/>
          <a:stretch>
            <a:fillRect/>
          </a:stretch>
        </p:blipFill>
        <p:spPr>
          <a:xfrm>
            <a:off x="9602788" y="1819275"/>
            <a:ext cx="1677987" cy="1684338"/>
          </a:xfrm>
          <a:prstGeom prst="rect">
            <a:avLst/>
          </a:prstGeom>
          <a:noFill/>
          <a:ln w="9525">
            <a:noFill/>
          </a:ln>
        </p:spPr>
      </p:pic>
      <p:sp>
        <p:nvSpPr>
          <p:cNvPr id="35848" name="矩形 1"/>
          <p:cNvSpPr/>
          <p:nvPr/>
        </p:nvSpPr>
        <p:spPr>
          <a:xfrm>
            <a:off x="792163" y="4446588"/>
            <a:ext cx="2386012" cy="1200150"/>
          </a:xfrm>
          <a:prstGeom prst="rect">
            <a:avLst/>
          </a:prstGeom>
          <a:noFill/>
          <a:ln w="9525">
            <a:noFill/>
          </a:ln>
        </p:spPr>
        <p:txBody>
          <a:bodyPr>
            <a:spAutoFit/>
          </a:bodyPr>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849" name="矩形 1"/>
          <p:cNvSpPr/>
          <p:nvPr/>
        </p:nvSpPr>
        <p:spPr>
          <a:xfrm>
            <a:off x="3609975" y="4478338"/>
            <a:ext cx="2414588" cy="1200150"/>
          </a:xfrm>
          <a:prstGeom prst="rect">
            <a:avLst/>
          </a:prstGeom>
          <a:noFill/>
          <a:ln w="9525">
            <a:noFill/>
          </a:ln>
        </p:spPr>
        <p:txBody>
          <a:bodyPr>
            <a:spAutoFit/>
          </a:bodyPr>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850" name="矩形 1"/>
          <p:cNvSpPr/>
          <p:nvPr/>
        </p:nvSpPr>
        <p:spPr>
          <a:xfrm>
            <a:off x="6427788" y="4446588"/>
            <a:ext cx="2390775" cy="1200150"/>
          </a:xfrm>
          <a:prstGeom prst="rect">
            <a:avLst/>
          </a:prstGeom>
          <a:noFill/>
          <a:ln w="9525">
            <a:noFill/>
          </a:ln>
        </p:spPr>
        <p:txBody>
          <a:bodyPr>
            <a:spAutoFit/>
          </a:bodyPr>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5851" name="矩形 1"/>
          <p:cNvSpPr/>
          <p:nvPr/>
        </p:nvSpPr>
        <p:spPr>
          <a:xfrm>
            <a:off x="9244013" y="4478338"/>
            <a:ext cx="2395537" cy="1200150"/>
          </a:xfrm>
          <a:prstGeom prst="rect">
            <a:avLst/>
          </a:prstGeom>
          <a:noFill/>
          <a:ln w="9525">
            <a:noFill/>
          </a:ln>
        </p:spPr>
        <p:txBody>
          <a:bodyPr>
            <a:spAutoFit/>
          </a:bodyPr>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dirty="0">
              <a:solidFill>
                <a:srgbClr val="000000"/>
              </a:solidFill>
              <a:latin typeface="微软雅黑" panose="020B0503020204020204" pitchFamily="34" charset="-122"/>
              <a:ea typeface="微软雅黑" panose="020B0503020204020204" pitchFamily="34" charset="-122"/>
            </a:endParaRPr>
          </a:p>
        </p:txBody>
      </p:sp>
      <p:grpSp>
        <p:nvGrpSpPr>
          <p:cNvPr id="35852" name="组合 51"/>
          <p:cNvGrpSpPr/>
          <p:nvPr/>
        </p:nvGrpSpPr>
        <p:grpSpPr>
          <a:xfrm>
            <a:off x="873125" y="3798888"/>
            <a:ext cx="2263775" cy="431800"/>
            <a:chOff x="0" y="0"/>
            <a:chExt cx="2263737" cy="432048"/>
          </a:xfrm>
        </p:grpSpPr>
        <p:sp>
          <p:nvSpPr>
            <p:cNvPr id="35862" name="矩形 52"/>
            <p:cNvSpPr/>
            <p:nvPr/>
          </p:nvSpPr>
          <p:spPr>
            <a:xfrm>
              <a:off x="0" y="0"/>
              <a:ext cx="2263737" cy="432048"/>
            </a:xfrm>
            <a:prstGeom prst="rect">
              <a:avLst/>
            </a:prstGeom>
            <a:solidFill>
              <a:srgbClr val="7CC8EC"/>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5863" name="文本框 53"/>
            <p:cNvSpPr txBox="1"/>
            <p:nvPr/>
          </p:nvSpPr>
          <p:spPr>
            <a:xfrm>
              <a:off x="58003" y="34128"/>
              <a:ext cx="1148173" cy="369332"/>
            </a:xfrm>
            <a:prstGeom prst="rect">
              <a:avLst/>
            </a:prstGeom>
            <a:noFill/>
            <a:ln w="9525">
              <a:noFill/>
            </a:ln>
          </p:spPr>
          <p:txBody>
            <a:bodyPr>
              <a:spAutoFit/>
            </a:bodyPr>
            <a:p>
              <a:pPr eaLnBrk="1" hangingPunct="1"/>
              <a:r>
                <a:rPr lang="zh-CN" altLang="en-US" b="1" dirty="0">
                  <a:solidFill>
                    <a:srgbClr val="FFFFFF"/>
                  </a:solidFill>
                  <a:latin typeface="微软雅黑" panose="020B0503020204020204" pitchFamily="34" charset="-122"/>
                  <a:ea typeface="微软雅黑" panose="020B0503020204020204" pitchFamily="34" charset="-122"/>
                </a:rPr>
                <a:t>主要观点</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35853" name="组合 54"/>
          <p:cNvGrpSpPr/>
          <p:nvPr/>
        </p:nvGrpSpPr>
        <p:grpSpPr>
          <a:xfrm>
            <a:off x="3684588" y="3790950"/>
            <a:ext cx="2263775" cy="433388"/>
            <a:chOff x="0" y="0"/>
            <a:chExt cx="2263737" cy="432048"/>
          </a:xfrm>
        </p:grpSpPr>
        <p:sp>
          <p:nvSpPr>
            <p:cNvPr id="35860" name="矩形 55"/>
            <p:cNvSpPr/>
            <p:nvPr/>
          </p:nvSpPr>
          <p:spPr>
            <a:xfrm>
              <a:off x="0" y="0"/>
              <a:ext cx="2263737" cy="432048"/>
            </a:xfrm>
            <a:prstGeom prst="rect">
              <a:avLst/>
            </a:prstGeom>
            <a:solidFill>
              <a:srgbClr val="F8D35E"/>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5861" name="文本框 56"/>
            <p:cNvSpPr txBox="1"/>
            <p:nvPr/>
          </p:nvSpPr>
          <p:spPr>
            <a:xfrm>
              <a:off x="63099" y="51206"/>
              <a:ext cx="1148173" cy="369332"/>
            </a:xfrm>
            <a:prstGeom prst="rect">
              <a:avLst/>
            </a:prstGeom>
            <a:noFill/>
            <a:ln w="9525">
              <a:noFill/>
            </a:ln>
          </p:spPr>
          <p:txBody>
            <a:bodyPr>
              <a:spAutoFit/>
            </a:bodyPr>
            <a:p>
              <a:pPr eaLnBrk="1" hangingPunct="1"/>
              <a:r>
                <a:rPr lang="zh-CN" altLang="en-US" b="1" dirty="0">
                  <a:solidFill>
                    <a:srgbClr val="FFFFFF"/>
                  </a:solidFill>
                  <a:latin typeface="微软雅黑" panose="020B0503020204020204" pitchFamily="34" charset="-122"/>
                  <a:ea typeface="微软雅黑" panose="020B0503020204020204" pitchFamily="34" charset="-122"/>
                </a:rPr>
                <a:t>主要观点</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35854" name="组合 57"/>
          <p:cNvGrpSpPr/>
          <p:nvPr/>
        </p:nvGrpSpPr>
        <p:grpSpPr>
          <a:xfrm>
            <a:off x="6497638" y="3790950"/>
            <a:ext cx="2263775" cy="433388"/>
            <a:chOff x="0" y="0"/>
            <a:chExt cx="2263737" cy="432048"/>
          </a:xfrm>
        </p:grpSpPr>
        <p:sp>
          <p:nvSpPr>
            <p:cNvPr id="35858" name="矩形 58"/>
            <p:cNvSpPr/>
            <p:nvPr/>
          </p:nvSpPr>
          <p:spPr>
            <a:xfrm>
              <a:off x="0" y="0"/>
              <a:ext cx="2263737" cy="432048"/>
            </a:xfrm>
            <a:prstGeom prst="rect">
              <a:avLst/>
            </a:prstGeom>
            <a:solidFill>
              <a:srgbClr val="F472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5859" name="文本框 59"/>
            <p:cNvSpPr txBox="1"/>
            <p:nvPr/>
          </p:nvSpPr>
          <p:spPr>
            <a:xfrm>
              <a:off x="92479" y="40320"/>
              <a:ext cx="1148173" cy="369332"/>
            </a:xfrm>
            <a:prstGeom prst="rect">
              <a:avLst/>
            </a:prstGeom>
            <a:noFill/>
            <a:ln w="9525">
              <a:noFill/>
            </a:ln>
          </p:spPr>
          <p:txBody>
            <a:bodyPr>
              <a:spAutoFit/>
            </a:bodyPr>
            <a:p>
              <a:pPr eaLnBrk="1" hangingPunct="1"/>
              <a:r>
                <a:rPr lang="zh-CN" altLang="en-US" b="1" dirty="0">
                  <a:solidFill>
                    <a:srgbClr val="FFFFFF"/>
                  </a:solidFill>
                  <a:latin typeface="微软雅黑" panose="020B0503020204020204" pitchFamily="34" charset="-122"/>
                  <a:ea typeface="微软雅黑" panose="020B0503020204020204" pitchFamily="34" charset="-122"/>
                </a:rPr>
                <a:t>主要观点</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35855" name="组合 60"/>
          <p:cNvGrpSpPr/>
          <p:nvPr/>
        </p:nvGrpSpPr>
        <p:grpSpPr>
          <a:xfrm>
            <a:off x="9309100" y="3779838"/>
            <a:ext cx="2263775" cy="431800"/>
            <a:chOff x="0" y="0"/>
            <a:chExt cx="2263737" cy="432048"/>
          </a:xfrm>
        </p:grpSpPr>
        <p:sp>
          <p:nvSpPr>
            <p:cNvPr id="35856" name="矩形 61"/>
            <p:cNvSpPr/>
            <p:nvPr/>
          </p:nvSpPr>
          <p:spPr>
            <a:xfrm>
              <a:off x="0" y="0"/>
              <a:ext cx="2263737" cy="432048"/>
            </a:xfrm>
            <a:prstGeom prst="rect">
              <a:avLst/>
            </a:prstGeom>
            <a:solidFill>
              <a:srgbClr val="8DBD57"/>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5857" name="文本框 62"/>
            <p:cNvSpPr txBox="1"/>
            <p:nvPr/>
          </p:nvSpPr>
          <p:spPr>
            <a:xfrm>
              <a:off x="111171" y="42868"/>
              <a:ext cx="1148173" cy="369332"/>
            </a:xfrm>
            <a:prstGeom prst="rect">
              <a:avLst/>
            </a:prstGeom>
            <a:noFill/>
            <a:ln w="9525">
              <a:noFill/>
            </a:ln>
          </p:spPr>
          <p:txBody>
            <a:bodyPr>
              <a:spAutoFit/>
            </a:bodyPr>
            <a:p>
              <a:pPr eaLnBrk="1" hangingPunct="1"/>
              <a:r>
                <a:rPr lang="zh-CN" altLang="en-US" b="1" dirty="0">
                  <a:solidFill>
                    <a:srgbClr val="FFFFFF"/>
                  </a:solidFill>
                  <a:latin typeface="微软雅黑" panose="020B0503020204020204" pitchFamily="34" charset="-122"/>
                  <a:ea typeface="微软雅黑" panose="020B0503020204020204" pitchFamily="34" charset="-122"/>
                </a:rPr>
                <a:t>主要观点</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36866" name="组合 60"/>
          <p:cNvGrpSpPr/>
          <p:nvPr/>
        </p:nvGrpSpPr>
        <p:grpSpPr>
          <a:xfrm>
            <a:off x="895350" y="1776413"/>
            <a:ext cx="3136900" cy="3108325"/>
            <a:chOff x="0" y="0"/>
            <a:chExt cx="3136392" cy="3108960"/>
          </a:xfrm>
        </p:grpSpPr>
        <p:grpSp>
          <p:nvGrpSpPr>
            <p:cNvPr id="36909" name="组合 11"/>
            <p:cNvGrpSpPr/>
            <p:nvPr/>
          </p:nvGrpSpPr>
          <p:grpSpPr>
            <a:xfrm>
              <a:off x="0" y="0"/>
              <a:ext cx="3136392" cy="3108960"/>
              <a:chOff x="0" y="0"/>
              <a:chExt cx="3136392" cy="3108960"/>
            </a:xfrm>
          </p:grpSpPr>
          <p:sp>
            <p:nvSpPr>
              <p:cNvPr id="36952" name="椭圆 3"/>
              <p:cNvSpPr/>
              <p:nvPr/>
            </p:nvSpPr>
            <p:spPr>
              <a:xfrm>
                <a:off x="182880" y="164592"/>
                <a:ext cx="2770632" cy="2770632"/>
              </a:xfrm>
              <a:prstGeom prst="ellipse">
                <a:avLst/>
              </a:prstGeom>
              <a:noFill/>
              <a:ln w="12700" cap="flat" cmpd="sng">
                <a:solidFill>
                  <a:srgbClr val="404040"/>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36953" name="直接连接符 5"/>
              <p:cNvCxnSpPr/>
              <p:nvPr/>
            </p:nvCxnSpPr>
            <p:spPr>
              <a:xfrm>
                <a:off x="1554480" y="0"/>
                <a:ext cx="0" cy="356616"/>
              </a:xfrm>
              <a:prstGeom prst="line">
                <a:avLst/>
              </a:prstGeom>
              <a:ln w="6350" cap="flat" cmpd="sng">
                <a:solidFill>
                  <a:srgbClr val="404040"/>
                </a:solidFill>
                <a:prstDash val="solid"/>
                <a:headEnd type="none" w="med" len="med"/>
                <a:tailEnd type="none" w="med" len="med"/>
              </a:ln>
            </p:spPr>
          </p:cxnSp>
          <p:cxnSp>
            <p:nvCxnSpPr>
              <p:cNvPr id="36954" name="直接连接符 8"/>
              <p:cNvCxnSpPr/>
              <p:nvPr/>
            </p:nvCxnSpPr>
            <p:spPr>
              <a:xfrm>
                <a:off x="2798064" y="1554480"/>
                <a:ext cx="338328" cy="0"/>
              </a:xfrm>
              <a:prstGeom prst="line">
                <a:avLst/>
              </a:prstGeom>
              <a:ln w="6350" cap="flat" cmpd="sng">
                <a:solidFill>
                  <a:srgbClr val="404040"/>
                </a:solidFill>
                <a:prstDash val="solid"/>
                <a:headEnd type="none" w="med" len="med"/>
                <a:tailEnd type="none" w="med" len="med"/>
              </a:ln>
            </p:spPr>
          </p:cxnSp>
          <p:cxnSp>
            <p:nvCxnSpPr>
              <p:cNvPr id="36955" name="直接连接符 9"/>
              <p:cNvCxnSpPr/>
              <p:nvPr/>
            </p:nvCxnSpPr>
            <p:spPr>
              <a:xfrm>
                <a:off x="1551432" y="2752344"/>
                <a:ext cx="0" cy="356616"/>
              </a:xfrm>
              <a:prstGeom prst="line">
                <a:avLst/>
              </a:prstGeom>
              <a:ln w="6350" cap="flat" cmpd="sng">
                <a:solidFill>
                  <a:srgbClr val="404040"/>
                </a:solidFill>
                <a:prstDash val="solid"/>
                <a:headEnd type="none" w="med" len="med"/>
                <a:tailEnd type="none" w="med" len="med"/>
              </a:ln>
            </p:spPr>
          </p:cxnSp>
          <p:cxnSp>
            <p:nvCxnSpPr>
              <p:cNvPr id="36956" name="直接连接符 10"/>
              <p:cNvCxnSpPr/>
              <p:nvPr/>
            </p:nvCxnSpPr>
            <p:spPr>
              <a:xfrm>
                <a:off x="0" y="1549908"/>
                <a:ext cx="338328" cy="0"/>
              </a:xfrm>
              <a:prstGeom prst="line">
                <a:avLst/>
              </a:prstGeom>
              <a:ln w="6350" cap="flat" cmpd="sng">
                <a:solidFill>
                  <a:srgbClr val="404040"/>
                </a:solidFill>
                <a:prstDash val="solid"/>
                <a:headEnd type="none" w="med" len="med"/>
                <a:tailEnd type="none" w="med" len="med"/>
              </a:ln>
            </p:spPr>
          </p:cxnSp>
        </p:grpSp>
        <p:grpSp>
          <p:nvGrpSpPr>
            <p:cNvPr id="36910" name="组合 12"/>
            <p:cNvGrpSpPr/>
            <p:nvPr/>
          </p:nvGrpSpPr>
          <p:grpSpPr>
            <a:xfrm flipH="1">
              <a:off x="892961" y="1033272"/>
              <a:ext cx="1467285" cy="851361"/>
              <a:chOff x="0" y="0"/>
              <a:chExt cx="5212055" cy="3024188"/>
            </a:xfrm>
          </p:grpSpPr>
          <p:sp>
            <p:nvSpPr>
              <p:cNvPr id="36911" name="Freeform 101"/>
              <p:cNvSpPr/>
              <p:nvPr/>
            </p:nvSpPr>
            <p:spPr>
              <a:xfrm>
                <a:off x="4216400" y="1936750"/>
                <a:ext cx="130175" cy="593725"/>
              </a:xfrm>
              <a:custGeom>
                <a:avLst/>
                <a:gdLst/>
                <a:ahLst/>
                <a:cxnLst>
                  <a:cxn ang="0">
                    <a:pos x="130175" y="568188"/>
                  </a:cxn>
                  <a:cxn ang="0">
                    <a:pos x="63500" y="593725"/>
                  </a:cxn>
                  <a:cxn ang="0">
                    <a:pos x="0" y="568188"/>
                  </a:cxn>
                  <a:cxn ang="0">
                    <a:pos x="0" y="25537"/>
                  </a:cxn>
                  <a:cxn ang="0">
                    <a:pos x="63500" y="0"/>
                  </a:cxn>
                  <a:cxn ang="0">
                    <a:pos x="130175" y="25537"/>
                  </a:cxn>
                  <a:cxn ang="0">
                    <a:pos x="130175" y="568188"/>
                  </a:cxn>
                </a:cxnLst>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alpha val="100000"/>
                </a:srgbClr>
              </a:solidFill>
              <a:ln w="9525">
                <a:noFill/>
              </a:ln>
            </p:spPr>
            <p:txBody>
              <a:bodyPr/>
              <a:p>
                <a:endParaRPr lang="zh-CN" altLang="en-US"/>
              </a:p>
            </p:txBody>
          </p:sp>
          <p:sp>
            <p:nvSpPr>
              <p:cNvPr id="36912" name="Freeform 105"/>
              <p:cNvSpPr/>
              <p:nvPr/>
            </p:nvSpPr>
            <p:spPr>
              <a:xfrm>
                <a:off x="2547938" y="0"/>
                <a:ext cx="103188" cy="461963"/>
              </a:xfrm>
              <a:custGeom>
                <a:avLst/>
                <a:gdLst/>
                <a:ahLst/>
                <a:cxnLst>
                  <a:cxn ang="0">
                    <a:pos x="0" y="50975"/>
                  </a:cxn>
                  <a:cxn ang="0">
                    <a:pos x="0" y="410988"/>
                  </a:cxn>
                  <a:cxn ang="0">
                    <a:pos x="51594" y="461963"/>
                  </a:cxn>
                  <a:cxn ang="0">
                    <a:pos x="103188" y="410988"/>
                  </a:cxn>
                  <a:cxn ang="0">
                    <a:pos x="103188" y="50975"/>
                  </a:cxn>
                  <a:cxn ang="0">
                    <a:pos x="51594" y="0"/>
                  </a:cxn>
                  <a:cxn ang="0">
                    <a:pos x="0" y="50975"/>
                  </a:cxn>
                </a:cxnLst>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alpha val="100000"/>
                </a:srgbClr>
              </a:solidFill>
              <a:ln w="9525">
                <a:noFill/>
              </a:ln>
            </p:spPr>
            <p:txBody>
              <a:bodyPr/>
              <a:p>
                <a:endParaRPr lang="zh-CN" altLang="en-US"/>
              </a:p>
            </p:txBody>
          </p:sp>
          <p:sp>
            <p:nvSpPr>
              <p:cNvPr id="36913" name="Freeform 106"/>
              <p:cNvSpPr/>
              <p:nvPr/>
            </p:nvSpPr>
            <p:spPr>
              <a:xfrm>
                <a:off x="3522663"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36914" name="Freeform 107"/>
              <p:cNvSpPr/>
              <p:nvPr/>
            </p:nvSpPr>
            <p:spPr>
              <a:xfrm>
                <a:off x="4492625"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36915" name="Rectangle 108"/>
              <p:cNvSpPr/>
              <p:nvPr/>
            </p:nvSpPr>
            <p:spPr>
              <a:xfrm>
                <a:off x="2600325" y="107950"/>
                <a:ext cx="1943100" cy="76200"/>
              </a:xfrm>
              <a:prstGeom prst="rect">
                <a:avLst/>
              </a:prstGeom>
              <a:solidFill>
                <a:srgbClr val="7575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16" name="Freeform 109"/>
              <p:cNvSpPr/>
              <p:nvPr/>
            </p:nvSpPr>
            <p:spPr>
              <a:xfrm>
                <a:off x="2600325" y="107950"/>
                <a:ext cx="1943100" cy="76200"/>
              </a:xfrm>
              <a:custGeom>
                <a:avLst/>
                <a:gdLst/>
                <a:ahLst/>
                <a:cxnLst>
                  <a:cxn ang="0">
                    <a:pos x="0" y="76200"/>
                  </a:cxn>
                  <a:cxn ang="0">
                    <a:pos x="1943100" y="76200"/>
                  </a:cxn>
                  <a:cxn ang="0">
                    <a:pos x="1943100" y="0"/>
                  </a:cxn>
                  <a:cxn ang="0">
                    <a:pos x="0" y="0"/>
                  </a:cxn>
                </a:cxnLst>
                <a:pathLst>
                  <a:path w="1224" h="48">
                    <a:moveTo>
                      <a:pt x="0" y="48"/>
                    </a:moveTo>
                    <a:lnTo>
                      <a:pt x="1224" y="48"/>
                    </a:lnTo>
                    <a:lnTo>
                      <a:pt x="1224" y="0"/>
                    </a:lnTo>
                    <a:lnTo>
                      <a:pt x="0" y="0"/>
                    </a:lnTo>
                  </a:path>
                </a:pathLst>
              </a:custGeom>
              <a:noFill/>
              <a:ln w="9525">
                <a:noFill/>
              </a:ln>
            </p:spPr>
            <p:txBody>
              <a:bodyPr/>
              <a:p>
                <a:endParaRPr lang="zh-CN" altLang="en-US"/>
              </a:p>
            </p:txBody>
          </p:sp>
          <p:sp>
            <p:nvSpPr>
              <p:cNvPr id="36917" name="Freeform 110"/>
              <p:cNvSpPr/>
              <p:nvPr/>
            </p:nvSpPr>
            <p:spPr>
              <a:xfrm>
                <a:off x="70142" y="1454393"/>
                <a:ext cx="5141913" cy="1371600"/>
              </a:xfrm>
              <a:custGeom>
                <a:avLst/>
                <a:gdLst/>
                <a:ahLst/>
                <a:cxnLst>
                  <a:cxn ang="0">
                    <a:pos x="531373" y="0"/>
                  </a:cxn>
                  <a:cxn ang="0">
                    <a:pos x="25455" y="373203"/>
                  </a:cxn>
                  <a:cxn ang="0">
                    <a:pos x="0" y="909084"/>
                  </a:cxn>
                  <a:cxn ang="0">
                    <a:pos x="432735" y="1371600"/>
                  </a:cxn>
                  <a:cxn ang="0">
                    <a:pos x="4874635" y="1371600"/>
                  </a:cxn>
                  <a:cxn ang="0">
                    <a:pos x="5132367" y="1049433"/>
                  </a:cxn>
                  <a:cxn ang="0">
                    <a:pos x="5126004" y="0"/>
                  </a:cxn>
                  <a:cxn ang="0">
                    <a:pos x="531373" y="0"/>
                  </a:cxn>
                </a:cxnLst>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alpha val="100000"/>
                </a:srgbClr>
              </a:solidFill>
              <a:ln w="9525">
                <a:noFill/>
              </a:ln>
            </p:spPr>
            <p:txBody>
              <a:bodyPr/>
              <a:p>
                <a:endParaRPr lang="zh-CN" altLang="en-US"/>
              </a:p>
            </p:txBody>
          </p:sp>
          <p:sp>
            <p:nvSpPr>
              <p:cNvPr id="36918" name="Freeform 111"/>
              <p:cNvSpPr/>
              <p:nvPr/>
            </p:nvSpPr>
            <p:spPr>
              <a:xfrm>
                <a:off x="98425" y="271463"/>
                <a:ext cx="5100638" cy="1582738"/>
              </a:xfrm>
              <a:custGeom>
                <a:avLst/>
                <a:gdLst/>
                <a:ahLst/>
                <a:cxnLst>
                  <a:cxn ang="0">
                    <a:pos x="505927" y="1210142"/>
                  </a:cxn>
                  <a:cxn ang="0">
                    <a:pos x="5100638" y="1210142"/>
                  </a:cxn>
                  <a:cxn ang="0">
                    <a:pos x="5094274" y="1015882"/>
                  </a:cxn>
                  <a:cxn ang="0">
                    <a:pos x="4906540" y="92353"/>
                  </a:cxn>
                  <a:cxn ang="0">
                    <a:pos x="4779263" y="0"/>
                  </a:cxn>
                  <a:cxn ang="0">
                    <a:pos x="989581" y="0"/>
                  </a:cxn>
                  <a:cxn ang="0">
                    <a:pos x="470926" y="140122"/>
                  </a:cxn>
                  <a:cxn ang="0">
                    <a:pos x="28637" y="1261095"/>
                  </a:cxn>
                  <a:cxn ang="0">
                    <a:pos x="0" y="1582738"/>
                  </a:cxn>
                  <a:cxn ang="0">
                    <a:pos x="505927" y="1210142"/>
                  </a:cxn>
                </a:cxnLst>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alpha val="100000"/>
                </a:srgbClr>
              </a:solidFill>
              <a:ln w="9525">
                <a:noFill/>
              </a:ln>
            </p:spPr>
            <p:txBody>
              <a:bodyPr/>
              <a:p>
                <a:endParaRPr lang="zh-CN" altLang="en-US"/>
              </a:p>
            </p:txBody>
          </p:sp>
          <p:sp>
            <p:nvSpPr>
              <p:cNvPr id="36919" name="Oval 112"/>
              <p:cNvSpPr/>
              <p:nvPr/>
            </p:nvSpPr>
            <p:spPr>
              <a:xfrm>
                <a:off x="3513138" y="2176463"/>
                <a:ext cx="830263"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20" name="Freeform 113"/>
              <p:cNvSpPr/>
              <p:nvPr/>
            </p:nvSpPr>
            <p:spPr>
              <a:xfrm>
                <a:off x="3500438" y="2163763"/>
                <a:ext cx="855663" cy="860425"/>
              </a:xfrm>
              <a:custGeom>
                <a:avLst/>
                <a:gdLst/>
                <a:ahLst/>
                <a:cxnLst>
                  <a:cxn ang="0">
                    <a:pos x="842939" y="430213"/>
                  </a:cxn>
                  <a:cxn ang="0">
                    <a:pos x="830216" y="430213"/>
                  </a:cxn>
                  <a:cxn ang="0">
                    <a:pos x="712522" y="713834"/>
                  </a:cxn>
                  <a:cxn ang="0">
                    <a:pos x="426241" y="834931"/>
                  </a:cxn>
                  <a:cxn ang="0">
                    <a:pos x="143141" y="713834"/>
                  </a:cxn>
                  <a:cxn ang="0">
                    <a:pos x="25447" y="430213"/>
                  </a:cxn>
                  <a:cxn ang="0">
                    <a:pos x="143141" y="143404"/>
                  </a:cxn>
                  <a:cxn ang="0">
                    <a:pos x="426241" y="25494"/>
                  </a:cxn>
                  <a:cxn ang="0">
                    <a:pos x="712522" y="143404"/>
                  </a:cxn>
                  <a:cxn ang="0">
                    <a:pos x="830216" y="430213"/>
                  </a:cxn>
                  <a:cxn ang="0">
                    <a:pos x="842939" y="430213"/>
                  </a:cxn>
                  <a:cxn ang="0">
                    <a:pos x="855663" y="430213"/>
                  </a:cxn>
                  <a:cxn ang="0">
                    <a:pos x="426241" y="0"/>
                  </a:cxn>
                  <a:cxn ang="0">
                    <a:pos x="0" y="430213"/>
                  </a:cxn>
                  <a:cxn ang="0">
                    <a:pos x="426241" y="860425"/>
                  </a:cxn>
                  <a:cxn ang="0">
                    <a:pos x="855663" y="430213"/>
                  </a:cxn>
                  <a:cxn ang="0">
                    <a:pos x="842939" y="430213"/>
                  </a:cxn>
                </a:cxnLst>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alpha val="100000"/>
                </a:srgbClr>
              </a:solidFill>
              <a:ln w="9525">
                <a:noFill/>
              </a:ln>
            </p:spPr>
            <p:txBody>
              <a:bodyPr/>
              <a:p>
                <a:endParaRPr lang="zh-CN" altLang="en-US"/>
              </a:p>
            </p:txBody>
          </p:sp>
          <p:sp>
            <p:nvSpPr>
              <p:cNvPr id="36921" name="Oval 114"/>
              <p:cNvSpPr/>
              <p:nvPr/>
            </p:nvSpPr>
            <p:spPr>
              <a:xfrm>
                <a:off x="3513138" y="2176463"/>
                <a:ext cx="830263"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22" name="Oval 115"/>
              <p:cNvSpPr/>
              <p:nvPr/>
            </p:nvSpPr>
            <p:spPr>
              <a:xfrm>
                <a:off x="3760788" y="2428875"/>
                <a:ext cx="330200"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23" name="Rectangle 116"/>
              <p:cNvSpPr/>
              <p:nvPr/>
            </p:nvSpPr>
            <p:spPr>
              <a:xfrm>
                <a:off x="1800225" y="604838"/>
                <a:ext cx="620713"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24" name="Freeform 117"/>
              <p:cNvSpPr/>
              <p:nvPr/>
            </p:nvSpPr>
            <p:spPr>
              <a:xfrm>
                <a:off x="1774825" y="579438"/>
                <a:ext cx="671513" cy="669925"/>
              </a:xfrm>
              <a:custGeom>
                <a:avLst/>
                <a:gdLst/>
                <a:ahLst/>
                <a:cxnLst>
                  <a:cxn ang="0">
                    <a:pos x="25400" y="25400"/>
                  </a:cxn>
                  <a:cxn ang="0">
                    <a:pos x="25400" y="50800"/>
                  </a:cxn>
                  <a:cxn ang="0">
                    <a:pos x="620713" y="50800"/>
                  </a:cxn>
                  <a:cxn ang="0">
                    <a:pos x="620713" y="619125"/>
                  </a:cxn>
                  <a:cxn ang="0">
                    <a:pos x="50800" y="619125"/>
                  </a:cxn>
                  <a:cxn ang="0">
                    <a:pos x="50800" y="25400"/>
                  </a:cxn>
                  <a:cxn ang="0">
                    <a:pos x="25400" y="25400"/>
                  </a:cxn>
                  <a:cxn ang="0">
                    <a:pos x="25400" y="50800"/>
                  </a:cxn>
                  <a:cxn ang="0">
                    <a:pos x="25400" y="25400"/>
                  </a:cxn>
                  <a:cxn ang="0">
                    <a:pos x="0" y="25400"/>
                  </a:cxn>
                  <a:cxn ang="0">
                    <a:pos x="0" y="669925"/>
                  </a:cxn>
                  <a:cxn ang="0">
                    <a:pos x="671513" y="669925"/>
                  </a:cxn>
                  <a:cxn ang="0">
                    <a:pos x="671513" y="0"/>
                  </a:cxn>
                  <a:cxn ang="0">
                    <a:pos x="0" y="0"/>
                  </a:cxn>
                  <a:cxn ang="0">
                    <a:pos x="0" y="25400"/>
                  </a:cxn>
                  <a:cxn ang="0">
                    <a:pos x="25400" y="25400"/>
                  </a:cxn>
                </a:cxnLst>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36925" name="Rectangle 118"/>
              <p:cNvSpPr/>
              <p:nvPr/>
            </p:nvSpPr>
            <p:spPr>
              <a:xfrm>
                <a:off x="2609850" y="604838"/>
                <a:ext cx="619125"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26" name="Freeform 119"/>
              <p:cNvSpPr/>
              <p:nvPr/>
            </p:nvSpPr>
            <p:spPr>
              <a:xfrm>
                <a:off x="2582863" y="579438"/>
                <a:ext cx="671513" cy="669925"/>
              </a:xfrm>
              <a:custGeom>
                <a:avLst/>
                <a:gdLst/>
                <a:ahLst/>
                <a:cxnLst>
                  <a:cxn ang="0">
                    <a:pos x="26988" y="25400"/>
                  </a:cxn>
                  <a:cxn ang="0">
                    <a:pos x="26988" y="50800"/>
                  </a:cxn>
                  <a:cxn ang="0">
                    <a:pos x="620713" y="50800"/>
                  </a:cxn>
                  <a:cxn ang="0">
                    <a:pos x="620713" y="619125"/>
                  </a:cxn>
                  <a:cxn ang="0">
                    <a:pos x="52388" y="619125"/>
                  </a:cxn>
                  <a:cxn ang="0">
                    <a:pos x="52388" y="25400"/>
                  </a:cxn>
                  <a:cxn ang="0">
                    <a:pos x="26988" y="25400"/>
                  </a:cxn>
                  <a:cxn ang="0">
                    <a:pos x="26988" y="50800"/>
                  </a:cxn>
                  <a:cxn ang="0">
                    <a:pos x="26988" y="25400"/>
                  </a:cxn>
                  <a:cxn ang="0">
                    <a:pos x="0" y="25400"/>
                  </a:cxn>
                  <a:cxn ang="0">
                    <a:pos x="0" y="669925"/>
                  </a:cxn>
                  <a:cxn ang="0">
                    <a:pos x="671513" y="669925"/>
                  </a:cxn>
                  <a:cxn ang="0">
                    <a:pos x="671513" y="0"/>
                  </a:cxn>
                  <a:cxn ang="0">
                    <a:pos x="0" y="0"/>
                  </a:cxn>
                  <a:cxn ang="0">
                    <a:pos x="0" y="25400"/>
                  </a:cxn>
                  <a:cxn ang="0">
                    <a:pos x="26988" y="25400"/>
                  </a:cxn>
                </a:cxnLst>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alpha val="100000"/>
                </a:srgbClr>
              </a:solidFill>
              <a:ln w="9525">
                <a:noFill/>
              </a:ln>
            </p:spPr>
            <p:txBody>
              <a:bodyPr/>
              <a:p>
                <a:endParaRPr lang="zh-CN" altLang="en-US"/>
              </a:p>
            </p:txBody>
          </p:sp>
          <p:sp>
            <p:nvSpPr>
              <p:cNvPr id="36927" name="Rectangle 120"/>
              <p:cNvSpPr/>
              <p:nvPr/>
            </p:nvSpPr>
            <p:spPr>
              <a:xfrm>
                <a:off x="3417888"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28" name="Freeform 121"/>
              <p:cNvSpPr/>
              <p:nvPr/>
            </p:nvSpPr>
            <p:spPr>
              <a:xfrm>
                <a:off x="3392488" y="579438"/>
                <a:ext cx="666750"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6750" y="669925"/>
                  </a:cxn>
                  <a:cxn ang="0">
                    <a:pos x="666750" y="0"/>
                  </a:cxn>
                  <a:cxn ang="0">
                    <a:pos x="0" y="0"/>
                  </a:cxn>
                  <a:cxn ang="0">
                    <a:pos x="0" y="25400"/>
                  </a:cxn>
                  <a:cxn ang="0">
                    <a:pos x="25400" y="25400"/>
                  </a:cxn>
                </a:cxnLst>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36929" name="Rectangle 122"/>
              <p:cNvSpPr/>
              <p:nvPr/>
            </p:nvSpPr>
            <p:spPr>
              <a:xfrm>
                <a:off x="4225925"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30" name="Freeform 123"/>
              <p:cNvSpPr/>
              <p:nvPr/>
            </p:nvSpPr>
            <p:spPr>
              <a:xfrm>
                <a:off x="4200525" y="579438"/>
                <a:ext cx="668338"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8338" y="669925"/>
                  </a:cxn>
                  <a:cxn ang="0">
                    <a:pos x="668338" y="0"/>
                  </a:cxn>
                  <a:cxn ang="0">
                    <a:pos x="0" y="0"/>
                  </a:cxn>
                  <a:cxn ang="0">
                    <a:pos x="0" y="25400"/>
                  </a:cxn>
                  <a:cxn ang="0">
                    <a:pos x="25400" y="25400"/>
                  </a:cxn>
                </a:cxnLst>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36931" name="Freeform 124"/>
              <p:cNvSpPr/>
              <p:nvPr/>
            </p:nvSpPr>
            <p:spPr>
              <a:xfrm>
                <a:off x="414338" y="604838"/>
                <a:ext cx="1189038" cy="619125"/>
              </a:xfrm>
              <a:custGeom>
                <a:avLst/>
                <a:gdLst/>
                <a:ahLst/>
                <a:cxnLst>
                  <a:cxn ang="0">
                    <a:pos x="1189038" y="619125"/>
                  </a:cxn>
                  <a:cxn ang="0">
                    <a:pos x="1189038" y="0"/>
                  </a:cxn>
                  <a:cxn ang="0">
                    <a:pos x="241623" y="0"/>
                  </a:cxn>
                  <a:cxn ang="0">
                    <a:pos x="41330" y="405303"/>
                  </a:cxn>
                  <a:cxn ang="0">
                    <a:pos x="0" y="619125"/>
                  </a:cxn>
                  <a:cxn ang="0">
                    <a:pos x="1189038" y="619125"/>
                  </a:cxn>
                </a:cxnLst>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alpha val="100000"/>
                </a:srgbClr>
              </a:solidFill>
              <a:ln w="9525">
                <a:noFill/>
              </a:ln>
            </p:spPr>
            <p:txBody>
              <a:bodyPr/>
              <a:p>
                <a:endParaRPr lang="zh-CN" altLang="en-US"/>
              </a:p>
            </p:txBody>
          </p:sp>
          <p:sp>
            <p:nvSpPr>
              <p:cNvPr id="36932" name="Freeform 125"/>
              <p:cNvSpPr/>
              <p:nvPr/>
            </p:nvSpPr>
            <p:spPr>
              <a:xfrm>
                <a:off x="388938" y="579438"/>
                <a:ext cx="1239838" cy="669925"/>
              </a:xfrm>
              <a:custGeom>
                <a:avLst/>
                <a:gdLst/>
                <a:ahLst/>
                <a:cxnLst>
                  <a:cxn ang="0">
                    <a:pos x="1214405" y="644404"/>
                  </a:cxn>
                  <a:cxn ang="0">
                    <a:pos x="1239838" y="644404"/>
                  </a:cxn>
                  <a:cxn ang="0">
                    <a:pos x="1239838" y="0"/>
                  </a:cxn>
                  <a:cxn ang="0">
                    <a:pos x="251147" y="0"/>
                  </a:cxn>
                  <a:cxn ang="0">
                    <a:pos x="244789" y="12760"/>
                  </a:cxn>
                  <a:cxn ang="0">
                    <a:pos x="149416" y="178647"/>
                  </a:cxn>
                  <a:cxn ang="0">
                    <a:pos x="82656" y="315822"/>
                  </a:cxn>
                  <a:cxn ang="0">
                    <a:pos x="57223" y="376434"/>
                  </a:cxn>
                  <a:cxn ang="0">
                    <a:pos x="41328" y="424286"/>
                  </a:cxn>
                  <a:cxn ang="0">
                    <a:pos x="12716" y="539130"/>
                  </a:cxn>
                  <a:cxn ang="0">
                    <a:pos x="0" y="644404"/>
                  </a:cxn>
                  <a:cxn ang="0">
                    <a:pos x="0" y="669925"/>
                  </a:cxn>
                  <a:cxn ang="0">
                    <a:pos x="1239838" y="669925"/>
                  </a:cxn>
                  <a:cxn ang="0">
                    <a:pos x="1239838" y="644404"/>
                  </a:cxn>
                  <a:cxn ang="0">
                    <a:pos x="1214405" y="644404"/>
                  </a:cxn>
                  <a:cxn ang="0">
                    <a:pos x="1214405" y="618883"/>
                  </a:cxn>
                  <a:cxn ang="0">
                    <a:pos x="25433" y="618883"/>
                  </a:cxn>
                  <a:cxn ang="0">
                    <a:pos x="25433" y="644404"/>
                  </a:cxn>
                  <a:cxn ang="0">
                    <a:pos x="50865" y="644404"/>
                  </a:cxn>
                  <a:cxn ang="0">
                    <a:pos x="63581" y="551891"/>
                  </a:cxn>
                  <a:cxn ang="0">
                    <a:pos x="92193" y="433856"/>
                  </a:cxn>
                  <a:cxn ang="0">
                    <a:pos x="104909" y="392385"/>
                  </a:cxn>
                  <a:cxn ang="0">
                    <a:pos x="152595" y="287111"/>
                  </a:cxn>
                  <a:cxn ang="0">
                    <a:pos x="241609" y="118034"/>
                  </a:cxn>
                  <a:cxn ang="0">
                    <a:pos x="273400" y="60612"/>
                  </a:cxn>
                  <a:cxn ang="0">
                    <a:pos x="282937" y="44662"/>
                  </a:cxn>
                  <a:cxn ang="0">
                    <a:pos x="286116" y="38281"/>
                  </a:cxn>
                  <a:cxn ang="0">
                    <a:pos x="267042" y="25521"/>
                  </a:cxn>
                  <a:cxn ang="0">
                    <a:pos x="267042" y="51042"/>
                  </a:cxn>
                  <a:cxn ang="0">
                    <a:pos x="1188973" y="51042"/>
                  </a:cxn>
                  <a:cxn ang="0">
                    <a:pos x="1188973" y="644404"/>
                  </a:cxn>
                  <a:cxn ang="0">
                    <a:pos x="1214405" y="644404"/>
                  </a:cxn>
                  <a:cxn ang="0">
                    <a:pos x="1214405" y="618883"/>
                  </a:cxn>
                  <a:cxn ang="0">
                    <a:pos x="1214405" y="644404"/>
                  </a:cxn>
                </a:cxnLst>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alpha val="100000"/>
                </a:srgbClr>
              </a:solidFill>
              <a:ln w="9525">
                <a:noFill/>
              </a:ln>
            </p:spPr>
            <p:txBody>
              <a:bodyPr/>
              <a:p>
                <a:endParaRPr lang="zh-CN" altLang="en-US"/>
              </a:p>
            </p:txBody>
          </p:sp>
          <p:sp>
            <p:nvSpPr>
              <p:cNvPr id="36933" name="Oval 126"/>
              <p:cNvSpPr/>
              <p:nvPr/>
            </p:nvSpPr>
            <p:spPr>
              <a:xfrm>
                <a:off x="155575" y="1952625"/>
                <a:ext cx="195263" cy="3000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34" name="Freeform 127"/>
              <p:cNvSpPr/>
              <p:nvPr/>
            </p:nvSpPr>
            <p:spPr>
              <a:xfrm>
                <a:off x="149225" y="1946275"/>
                <a:ext cx="207963" cy="312738"/>
              </a:xfrm>
              <a:custGeom>
                <a:avLst/>
                <a:gdLst/>
                <a:ahLst/>
                <a:cxnLst>
                  <a:cxn ang="0">
                    <a:pos x="201564" y="156369"/>
                  </a:cxn>
                  <a:cxn ang="0">
                    <a:pos x="195165" y="156369"/>
                  </a:cxn>
                  <a:cxn ang="0">
                    <a:pos x="166370" y="258488"/>
                  </a:cxn>
                  <a:cxn ang="0">
                    <a:pos x="102382" y="299973"/>
                  </a:cxn>
                  <a:cxn ang="0">
                    <a:pos x="38393" y="258488"/>
                  </a:cxn>
                  <a:cxn ang="0">
                    <a:pos x="12798" y="156369"/>
                  </a:cxn>
                  <a:cxn ang="0">
                    <a:pos x="38393" y="54250"/>
                  </a:cxn>
                  <a:cxn ang="0">
                    <a:pos x="102382" y="12765"/>
                  </a:cxn>
                  <a:cxn ang="0">
                    <a:pos x="166370" y="54250"/>
                  </a:cxn>
                  <a:cxn ang="0">
                    <a:pos x="195165" y="156369"/>
                  </a:cxn>
                  <a:cxn ang="0">
                    <a:pos x="201564" y="156369"/>
                  </a:cxn>
                  <a:cxn ang="0">
                    <a:pos x="207963" y="156369"/>
                  </a:cxn>
                  <a:cxn ang="0">
                    <a:pos x="179168" y="47868"/>
                  </a:cxn>
                  <a:cxn ang="0">
                    <a:pos x="102382" y="0"/>
                  </a:cxn>
                  <a:cxn ang="0">
                    <a:pos x="28795" y="47868"/>
                  </a:cxn>
                  <a:cxn ang="0">
                    <a:pos x="0" y="156369"/>
                  </a:cxn>
                  <a:cxn ang="0">
                    <a:pos x="28795" y="264870"/>
                  </a:cxn>
                  <a:cxn ang="0">
                    <a:pos x="102382" y="312738"/>
                  </a:cxn>
                  <a:cxn ang="0">
                    <a:pos x="179168" y="264870"/>
                  </a:cxn>
                  <a:cxn ang="0">
                    <a:pos x="207963" y="156369"/>
                  </a:cxn>
                  <a:cxn ang="0">
                    <a:pos x="201564" y="156369"/>
                  </a:cxn>
                </a:cxnLst>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alpha val="100000"/>
                </a:srgbClr>
              </a:solidFill>
              <a:ln w="9525">
                <a:noFill/>
              </a:ln>
            </p:spPr>
            <p:txBody>
              <a:bodyPr/>
              <a:p>
                <a:endParaRPr lang="zh-CN" altLang="en-US"/>
              </a:p>
            </p:txBody>
          </p:sp>
          <p:sp>
            <p:nvSpPr>
              <p:cNvPr id="36935" name="Oval 128"/>
              <p:cNvSpPr/>
              <p:nvPr/>
            </p:nvSpPr>
            <p:spPr>
              <a:xfrm>
                <a:off x="782638" y="2176463"/>
                <a:ext cx="833438"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36" name="Freeform 129"/>
              <p:cNvSpPr/>
              <p:nvPr/>
            </p:nvSpPr>
            <p:spPr>
              <a:xfrm>
                <a:off x="769938" y="2163763"/>
                <a:ext cx="858838" cy="860425"/>
              </a:xfrm>
              <a:custGeom>
                <a:avLst/>
                <a:gdLst/>
                <a:ahLst/>
                <a:cxnLst>
                  <a:cxn ang="0">
                    <a:pos x="846114" y="430213"/>
                  </a:cxn>
                  <a:cxn ang="0">
                    <a:pos x="833391" y="430213"/>
                  </a:cxn>
                  <a:cxn ang="0">
                    <a:pos x="712517" y="713834"/>
                  </a:cxn>
                  <a:cxn ang="0">
                    <a:pos x="429419" y="834931"/>
                  </a:cxn>
                  <a:cxn ang="0">
                    <a:pos x="143140" y="713834"/>
                  </a:cxn>
                  <a:cxn ang="0">
                    <a:pos x="25447" y="430213"/>
                  </a:cxn>
                  <a:cxn ang="0">
                    <a:pos x="143140" y="143404"/>
                  </a:cxn>
                  <a:cxn ang="0">
                    <a:pos x="429419" y="25494"/>
                  </a:cxn>
                  <a:cxn ang="0">
                    <a:pos x="712517" y="143404"/>
                  </a:cxn>
                  <a:cxn ang="0">
                    <a:pos x="833391" y="430213"/>
                  </a:cxn>
                  <a:cxn ang="0">
                    <a:pos x="846114" y="430213"/>
                  </a:cxn>
                  <a:cxn ang="0">
                    <a:pos x="858838" y="430213"/>
                  </a:cxn>
                  <a:cxn ang="0">
                    <a:pos x="429419" y="0"/>
                  </a:cxn>
                  <a:cxn ang="0">
                    <a:pos x="0" y="430213"/>
                  </a:cxn>
                  <a:cxn ang="0">
                    <a:pos x="429419" y="860425"/>
                  </a:cxn>
                  <a:cxn ang="0">
                    <a:pos x="858838" y="430213"/>
                  </a:cxn>
                  <a:cxn ang="0">
                    <a:pos x="846114" y="430213"/>
                  </a:cxn>
                </a:cxnLst>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alpha val="100000"/>
                </a:srgbClr>
              </a:solidFill>
              <a:ln w="9525">
                <a:noFill/>
              </a:ln>
            </p:spPr>
            <p:txBody>
              <a:bodyPr/>
              <a:p>
                <a:endParaRPr lang="zh-CN" altLang="en-US"/>
              </a:p>
            </p:txBody>
          </p:sp>
          <p:sp>
            <p:nvSpPr>
              <p:cNvPr id="36937" name="Oval 130"/>
              <p:cNvSpPr/>
              <p:nvPr/>
            </p:nvSpPr>
            <p:spPr>
              <a:xfrm>
                <a:off x="782638" y="2176463"/>
                <a:ext cx="833438"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38" name="Oval 131"/>
              <p:cNvSpPr/>
              <p:nvPr/>
            </p:nvSpPr>
            <p:spPr>
              <a:xfrm>
                <a:off x="1033463" y="2428875"/>
                <a:ext cx="331788"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39" name="Rectangle 132"/>
              <p:cNvSpPr/>
              <p:nvPr/>
            </p:nvSpPr>
            <p:spPr>
              <a:xfrm>
                <a:off x="1247775" y="582613"/>
                <a:ext cx="50800" cy="669925"/>
              </a:xfrm>
              <a:prstGeom prst="rect">
                <a:avLst/>
              </a:prstGeom>
              <a:solidFill>
                <a:srgbClr val="B1B1B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40" name="Freeform 133"/>
              <p:cNvSpPr/>
              <p:nvPr/>
            </p:nvSpPr>
            <p:spPr>
              <a:xfrm>
                <a:off x="1247775" y="582613"/>
                <a:ext cx="50800" cy="669925"/>
              </a:xfrm>
              <a:custGeom>
                <a:avLst/>
                <a:gdLst/>
                <a:ahLst/>
                <a:cxnLst>
                  <a:cxn ang="0">
                    <a:pos x="0" y="0"/>
                  </a:cxn>
                  <a:cxn ang="0">
                    <a:pos x="0" y="669925"/>
                  </a:cxn>
                  <a:cxn ang="0">
                    <a:pos x="50800" y="669925"/>
                  </a:cxn>
                  <a:cxn ang="0">
                    <a:pos x="50800" y="0"/>
                  </a:cxn>
                </a:cxnLst>
                <a:pathLst>
                  <a:path w="32" h="422">
                    <a:moveTo>
                      <a:pt x="0" y="0"/>
                    </a:moveTo>
                    <a:lnTo>
                      <a:pt x="0" y="422"/>
                    </a:lnTo>
                    <a:lnTo>
                      <a:pt x="32" y="422"/>
                    </a:lnTo>
                    <a:lnTo>
                      <a:pt x="32" y="0"/>
                    </a:lnTo>
                  </a:path>
                </a:pathLst>
              </a:custGeom>
              <a:noFill/>
              <a:ln w="9525">
                <a:noFill/>
              </a:ln>
            </p:spPr>
            <p:txBody>
              <a:bodyPr/>
              <a:p>
                <a:endParaRPr lang="zh-CN" altLang="en-US"/>
              </a:p>
            </p:txBody>
          </p:sp>
          <p:sp>
            <p:nvSpPr>
              <p:cNvPr id="36941" name="Rectangle 134"/>
              <p:cNvSpPr/>
              <p:nvPr/>
            </p:nvSpPr>
            <p:spPr>
              <a:xfrm>
                <a:off x="4467225" y="2024063"/>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42" name="Rectangle 135"/>
              <p:cNvSpPr/>
              <p:nvPr/>
            </p:nvSpPr>
            <p:spPr>
              <a:xfrm>
                <a:off x="4467225" y="2024063"/>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43" name="Rectangle 136"/>
              <p:cNvSpPr/>
              <p:nvPr/>
            </p:nvSpPr>
            <p:spPr>
              <a:xfrm>
                <a:off x="4467225" y="1854200"/>
                <a:ext cx="417513" cy="79375"/>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44" name="Rectangle 137"/>
              <p:cNvSpPr/>
              <p:nvPr/>
            </p:nvSpPr>
            <p:spPr>
              <a:xfrm>
                <a:off x="4467225" y="1854200"/>
                <a:ext cx="417513" cy="79375"/>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45" name="Rectangle 138"/>
              <p:cNvSpPr/>
              <p:nvPr/>
            </p:nvSpPr>
            <p:spPr>
              <a:xfrm>
                <a:off x="4467225" y="1689100"/>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46" name="Rectangle 139"/>
              <p:cNvSpPr/>
              <p:nvPr/>
            </p:nvSpPr>
            <p:spPr>
              <a:xfrm>
                <a:off x="4467225" y="1689100"/>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47" name="Freeform 140"/>
              <p:cNvSpPr/>
              <p:nvPr/>
            </p:nvSpPr>
            <p:spPr>
              <a:xfrm>
                <a:off x="107950" y="1335088"/>
                <a:ext cx="5087938" cy="388938"/>
              </a:xfrm>
              <a:custGeom>
                <a:avLst/>
                <a:gdLst/>
                <a:ahLst/>
                <a:cxnLst>
                  <a:cxn ang="0">
                    <a:pos x="496384" y="0"/>
                  </a:cxn>
                  <a:cxn ang="0">
                    <a:pos x="108186" y="200845"/>
                  </a:cxn>
                  <a:cxn ang="0">
                    <a:pos x="6364" y="334742"/>
                  </a:cxn>
                  <a:cxn ang="0">
                    <a:pos x="0" y="388938"/>
                  </a:cxn>
                  <a:cxn ang="0">
                    <a:pos x="496384" y="22316"/>
                  </a:cxn>
                  <a:cxn ang="0">
                    <a:pos x="5087938" y="22316"/>
                  </a:cxn>
                  <a:cxn ang="0">
                    <a:pos x="5084756" y="0"/>
                  </a:cxn>
                  <a:cxn ang="0">
                    <a:pos x="496384" y="0"/>
                  </a:cxn>
                </a:cxnLst>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alpha val="100000"/>
                </a:srgbClr>
              </a:solidFill>
              <a:ln w="9525">
                <a:noFill/>
              </a:ln>
            </p:spPr>
            <p:txBody>
              <a:bodyPr/>
              <a:p>
                <a:endParaRPr lang="zh-CN" altLang="en-US"/>
              </a:p>
            </p:txBody>
          </p:sp>
          <p:sp>
            <p:nvSpPr>
              <p:cNvPr id="36948" name="Freeform 141"/>
              <p:cNvSpPr/>
              <p:nvPr/>
            </p:nvSpPr>
            <p:spPr>
              <a:xfrm>
                <a:off x="0" y="2628900"/>
                <a:ext cx="598488" cy="252413"/>
              </a:xfrm>
              <a:custGeom>
                <a:avLst/>
                <a:gdLst/>
                <a:ahLst/>
                <a:cxnLst>
                  <a:cxn ang="0">
                    <a:pos x="598488" y="214072"/>
                  </a:cxn>
                  <a:cxn ang="0">
                    <a:pos x="560287" y="252413"/>
                  </a:cxn>
                  <a:cxn ang="0">
                    <a:pos x="38201" y="252413"/>
                  </a:cxn>
                  <a:cxn ang="0">
                    <a:pos x="0" y="214072"/>
                  </a:cxn>
                  <a:cxn ang="0">
                    <a:pos x="0" y="38341"/>
                  </a:cxn>
                  <a:cxn ang="0">
                    <a:pos x="38201" y="0"/>
                  </a:cxn>
                  <a:cxn ang="0">
                    <a:pos x="560287" y="0"/>
                  </a:cxn>
                  <a:cxn ang="0">
                    <a:pos x="598488" y="38341"/>
                  </a:cxn>
                  <a:cxn ang="0">
                    <a:pos x="598488" y="214072"/>
                  </a:cxn>
                </a:cxnLst>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alpha val="100000"/>
                </a:srgbClr>
              </a:solidFill>
              <a:ln w="9525">
                <a:noFill/>
              </a:ln>
            </p:spPr>
            <p:txBody>
              <a:bodyPr/>
              <a:p>
                <a:endParaRPr lang="zh-CN" altLang="en-US"/>
              </a:p>
            </p:txBody>
          </p:sp>
          <p:sp>
            <p:nvSpPr>
              <p:cNvPr id="36949" name="Oval 142"/>
              <p:cNvSpPr/>
              <p:nvPr/>
            </p:nvSpPr>
            <p:spPr>
              <a:xfrm>
                <a:off x="63500" y="2435225"/>
                <a:ext cx="101600" cy="200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6950" name="Freeform 143"/>
              <p:cNvSpPr/>
              <p:nvPr/>
            </p:nvSpPr>
            <p:spPr>
              <a:xfrm>
                <a:off x="57150" y="2428875"/>
                <a:ext cx="114300" cy="212725"/>
              </a:xfrm>
              <a:custGeom>
                <a:avLst/>
                <a:gdLst/>
                <a:ahLst/>
                <a:cxnLst>
                  <a:cxn ang="0">
                    <a:pos x="107950" y="104775"/>
                  </a:cxn>
                  <a:cxn ang="0">
                    <a:pos x="101600" y="104775"/>
                  </a:cxn>
                  <a:cxn ang="0">
                    <a:pos x="85725" y="174625"/>
                  </a:cxn>
                  <a:cxn ang="0">
                    <a:pos x="73025" y="193675"/>
                  </a:cxn>
                  <a:cxn ang="0">
                    <a:pos x="57150" y="200025"/>
                  </a:cxn>
                  <a:cxn ang="0">
                    <a:pos x="41275" y="193675"/>
                  </a:cxn>
                  <a:cxn ang="0">
                    <a:pos x="22225" y="158750"/>
                  </a:cxn>
                  <a:cxn ang="0">
                    <a:pos x="12700" y="104775"/>
                  </a:cxn>
                  <a:cxn ang="0">
                    <a:pos x="28575" y="38100"/>
                  </a:cxn>
                  <a:cxn ang="0">
                    <a:pos x="41275" y="19050"/>
                  </a:cxn>
                  <a:cxn ang="0">
                    <a:pos x="57150" y="12700"/>
                  </a:cxn>
                  <a:cxn ang="0">
                    <a:pos x="73025" y="19050"/>
                  </a:cxn>
                  <a:cxn ang="0">
                    <a:pos x="92075" y="50800"/>
                  </a:cxn>
                  <a:cxn ang="0">
                    <a:pos x="101600" y="104775"/>
                  </a:cxn>
                  <a:cxn ang="0">
                    <a:pos x="107950" y="104775"/>
                  </a:cxn>
                  <a:cxn ang="0">
                    <a:pos x="114300" y="104775"/>
                  </a:cxn>
                  <a:cxn ang="0">
                    <a:pos x="98425" y="31750"/>
                  </a:cxn>
                  <a:cxn ang="0">
                    <a:pos x="79375" y="9525"/>
                  </a:cxn>
                  <a:cxn ang="0">
                    <a:pos x="57150" y="0"/>
                  </a:cxn>
                  <a:cxn ang="0">
                    <a:pos x="31750" y="9525"/>
                  </a:cxn>
                  <a:cxn ang="0">
                    <a:pos x="9525" y="47625"/>
                  </a:cxn>
                  <a:cxn ang="0">
                    <a:pos x="0" y="104775"/>
                  </a:cxn>
                  <a:cxn ang="0">
                    <a:pos x="15875" y="180975"/>
                  </a:cxn>
                  <a:cxn ang="0">
                    <a:pos x="31750" y="203200"/>
                  </a:cxn>
                  <a:cxn ang="0">
                    <a:pos x="57150" y="212725"/>
                  </a:cxn>
                  <a:cxn ang="0">
                    <a:pos x="79375" y="203200"/>
                  </a:cxn>
                  <a:cxn ang="0">
                    <a:pos x="104775" y="165100"/>
                  </a:cxn>
                  <a:cxn ang="0">
                    <a:pos x="114300" y="104775"/>
                  </a:cxn>
                  <a:cxn ang="0">
                    <a:pos x="107950" y="104775"/>
                  </a:cxn>
                </a:cxnLst>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alpha val="100000"/>
                </a:srgbClr>
              </a:solidFill>
              <a:ln w="9525">
                <a:noFill/>
              </a:ln>
            </p:spPr>
            <p:txBody>
              <a:bodyPr/>
              <a:p>
                <a:endParaRPr lang="zh-CN" altLang="en-US"/>
              </a:p>
            </p:txBody>
          </p:sp>
          <p:sp>
            <p:nvSpPr>
              <p:cNvPr id="36951" name="Freeform 144"/>
              <p:cNvSpPr/>
              <p:nvPr/>
            </p:nvSpPr>
            <p:spPr>
              <a:xfrm>
                <a:off x="588963" y="319088"/>
                <a:ext cx="4400550" cy="139700"/>
              </a:xfrm>
              <a:custGeom>
                <a:avLst/>
                <a:gdLst/>
                <a:ahLst/>
                <a:cxnLst>
                  <a:cxn ang="0">
                    <a:pos x="4400550" y="139700"/>
                  </a:cxn>
                  <a:cxn ang="0">
                    <a:pos x="4371913" y="63500"/>
                  </a:cxn>
                  <a:cxn ang="0">
                    <a:pos x="4289184" y="0"/>
                  </a:cxn>
                  <a:cxn ang="0">
                    <a:pos x="499556" y="0"/>
                  </a:cxn>
                  <a:cxn ang="0">
                    <a:pos x="12728" y="127000"/>
                  </a:cxn>
                  <a:cxn ang="0">
                    <a:pos x="0" y="139700"/>
                  </a:cxn>
                  <a:cxn ang="0">
                    <a:pos x="4400550" y="139700"/>
                  </a:cxn>
                </a:cxnLst>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alpha val="100000"/>
                </a:srgbClr>
              </a:solidFill>
              <a:ln w="9525">
                <a:noFill/>
              </a:ln>
            </p:spPr>
            <p:txBody>
              <a:bodyPr/>
              <a:p>
                <a:endParaRPr lang="zh-CN" altLang="en-US"/>
              </a:p>
            </p:txBody>
          </p:sp>
        </p:grpSp>
      </p:grpSp>
      <p:grpSp>
        <p:nvGrpSpPr>
          <p:cNvPr id="36867" name="组合 1"/>
          <p:cNvGrpSpPr/>
          <p:nvPr/>
        </p:nvGrpSpPr>
        <p:grpSpPr>
          <a:xfrm>
            <a:off x="6635750" y="4765675"/>
            <a:ext cx="5570538" cy="2109788"/>
            <a:chOff x="0" y="0"/>
            <a:chExt cx="5570335" cy="2108954"/>
          </a:xfrm>
        </p:grpSpPr>
        <p:grpSp>
          <p:nvGrpSpPr>
            <p:cNvPr id="36897" name="组合 90"/>
            <p:cNvGrpSpPr/>
            <p:nvPr/>
          </p:nvGrpSpPr>
          <p:grpSpPr>
            <a:xfrm>
              <a:off x="0" y="22270"/>
              <a:ext cx="2331415" cy="2086684"/>
              <a:chOff x="0" y="0"/>
              <a:chExt cx="2331415" cy="2086684"/>
            </a:xfrm>
          </p:grpSpPr>
          <p:sp>
            <p:nvSpPr>
              <p:cNvPr id="36906" name="任意多边形 82"/>
              <p:cNvSpPr/>
              <p:nvPr/>
            </p:nvSpPr>
            <p:spPr>
              <a:xfrm>
                <a:off x="0" y="1"/>
                <a:ext cx="2331415" cy="2086081"/>
              </a:xfrm>
              <a:custGeom>
                <a:avLst/>
                <a:gdLst/>
                <a:ahLst/>
                <a:cxnLst>
                  <a:cxn ang="0">
                    <a:pos x="800818" y="0"/>
                  </a:cxn>
                  <a:cxn ang="0">
                    <a:pos x="2331415" y="2086081"/>
                  </a:cxn>
                  <a:cxn ang="0">
                    <a:pos x="0" y="2086081"/>
                  </a:cxn>
                  <a:cxn ang="0">
                    <a:pos x="800818" y="0"/>
                  </a:cxn>
                </a:cxnLst>
                <a:pathLst>
                  <a:path w="2331415" h="2086081">
                    <a:moveTo>
                      <a:pt x="800818" y="0"/>
                    </a:moveTo>
                    <a:lnTo>
                      <a:pt x="2331415" y="2086081"/>
                    </a:lnTo>
                    <a:lnTo>
                      <a:pt x="0" y="2086081"/>
                    </a:lnTo>
                    <a:lnTo>
                      <a:pt x="800818" y="0"/>
                    </a:lnTo>
                    <a:close/>
                  </a:path>
                </a:pathLst>
              </a:custGeom>
              <a:solidFill>
                <a:srgbClr val="5DA28D">
                  <a:alpha val="100000"/>
                </a:srgbClr>
              </a:solidFill>
              <a:ln w="9525">
                <a:noFill/>
              </a:ln>
            </p:spPr>
            <p:txBody>
              <a:bodyPr/>
              <a:p>
                <a:endParaRPr lang="zh-CN" altLang="en-US"/>
              </a:p>
            </p:txBody>
          </p:sp>
          <p:sp>
            <p:nvSpPr>
              <p:cNvPr id="36907" name="任意多边形 83"/>
              <p:cNvSpPr/>
              <p:nvPr/>
            </p:nvSpPr>
            <p:spPr>
              <a:xfrm>
                <a:off x="800818" y="0"/>
                <a:ext cx="1482603" cy="2086684"/>
              </a:xfrm>
              <a:custGeom>
                <a:avLst/>
                <a:gdLst/>
                <a:ahLst/>
                <a:cxnLst>
                  <a:cxn ang="0">
                    <a:pos x="0" y="0"/>
                  </a:cxn>
                  <a:cxn ang="0">
                    <a:pos x="1482603" y="1919271"/>
                  </a:cxn>
                  <a:cxn ang="0">
                    <a:pos x="1443562" y="2071812"/>
                  </a:cxn>
                  <a:cxn ang="0">
                    <a:pos x="1439711" y="2086684"/>
                  </a:cxn>
                  <a:cxn ang="0">
                    <a:pos x="903587" y="2086684"/>
                  </a:cxn>
                  <a:cxn ang="0">
                    <a:pos x="830128" y="1915611"/>
                  </a:cxn>
                  <a:cxn ang="0">
                    <a:pos x="0" y="0"/>
                  </a:cxn>
                </a:cxnLst>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alpha val="100000"/>
                </a:srgbClr>
              </a:solidFill>
              <a:ln w="9525">
                <a:noFill/>
              </a:ln>
            </p:spPr>
            <p:txBody>
              <a:bodyPr/>
              <a:p>
                <a:endParaRPr lang="zh-CN" altLang="en-US"/>
              </a:p>
            </p:txBody>
          </p:sp>
          <p:sp>
            <p:nvSpPr>
              <p:cNvPr id="36908" name="Freeform 67"/>
              <p:cNvSpPr/>
              <p:nvPr/>
            </p:nvSpPr>
            <p:spPr>
              <a:xfrm>
                <a:off x="476300" y="302248"/>
                <a:ext cx="865382" cy="642673"/>
              </a:xfrm>
              <a:custGeom>
                <a:avLst/>
                <a:gdLst/>
                <a:ahLst/>
                <a:cxnLst>
                  <a:cxn ang="0">
                    <a:pos x="0" y="534500"/>
                  </a:cxn>
                  <a:cxn ang="0">
                    <a:pos x="248161" y="378604"/>
                  </a:cxn>
                  <a:cxn ang="0">
                    <a:pos x="429509" y="642673"/>
                  </a:cxn>
                  <a:cxn ang="0">
                    <a:pos x="489959" y="353152"/>
                  </a:cxn>
                  <a:cxn ang="0">
                    <a:pos x="722212" y="620402"/>
                  </a:cxn>
                  <a:cxn ang="0">
                    <a:pos x="661763" y="209982"/>
                  </a:cxn>
                  <a:cxn ang="0">
                    <a:pos x="865382" y="378604"/>
                  </a:cxn>
                  <a:cxn ang="0">
                    <a:pos x="563135" y="0"/>
                  </a:cxn>
                  <a:cxn ang="0">
                    <a:pos x="601313" y="270432"/>
                  </a:cxn>
                  <a:cxn ang="0">
                    <a:pos x="419965" y="171804"/>
                  </a:cxn>
                  <a:cxn ang="0">
                    <a:pos x="375423" y="369060"/>
                  </a:cxn>
                  <a:cxn ang="0">
                    <a:pos x="254524" y="143170"/>
                  </a:cxn>
                  <a:cxn ang="0">
                    <a:pos x="133625" y="330881"/>
                  </a:cxn>
                  <a:cxn ang="0">
                    <a:pos x="165441" y="89083"/>
                  </a:cxn>
                  <a:cxn ang="0">
                    <a:pos x="0" y="5345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grpSp>
        <p:grpSp>
          <p:nvGrpSpPr>
            <p:cNvPr id="36898" name="组合 91"/>
            <p:cNvGrpSpPr/>
            <p:nvPr/>
          </p:nvGrpSpPr>
          <p:grpSpPr>
            <a:xfrm>
              <a:off x="2122803" y="604495"/>
              <a:ext cx="1872971" cy="1503858"/>
              <a:chOff x="0" y="0"/>
              <a:chExt cx="1872971" cy="1503858"/>
            </a:xfrm>
          </p:grpSpPr>
          <p:sp>
            <p:nvSpPr>
              <p:cNvPr id="36903" name="任意多边形 84"/>
              <p:cNvSpPr/>
              <p:nvPr/>
            </p:nvSpPr>
            <p:spPr>
              <a:xfrm>
                <a:off x="0" y="1"/>
                <a:ext cx="1872971" cy="1503857"/>
              </a:xfrm>
              <a:custGeom>
                <a:avLst/>
                <a:gdLst/>
                <a:ahLst/>
                <a:cxnLst>
                  <a:cxn ang="0">
                    <a:pos x="930554" y="0"/>
                  </a:cxn>
                  <a:cxn ang="0">
                    <a:pos x="1872971" y="1503857"/>
                  </a:cxn>
                  <a:cxn ang="0">
                    <a:pos x="0" y="1503857"/>
                  </a:cxn>
                  <a:cxn ang="0">
                    <a:pos x="930554" y="0"/>
                  </a:cxn>
                </a:cxnLst>
                <a:pathLst>
                  <a:path w="1872971" h="1503857">
                    <a:moveTo>
                      <a:pt x="930554" y="0"/>
                    </a:moveTo>
                    <a:lnTo>
                      <a:pt x="1872971" y="1503857"/>
                    </a:lnTo>
                    <a:lnTo>
                      <a:pt x="0" y="1503857"/>
                    </a:lnTo>
                    <a:lnTo>
                      <a:pt x="930554" y="0"/>
                    </a:lnTo>
                    <a:close/>
                  </a:path>
                </a:pathLst>
              </a:custGeom>
              <a:solidFill>
                <a:srgbClr val="5DA28D">
                  <a:alpha val="100000"/>
                </a:srgbClr>
              </a:solidFill>
              <a:ln w="9525">
                <a:noFill/>
              </a:ln>
            </p:spPr>
            <p:txBody>
              <a:bodyPr/>
              <a:p>
                <a:endParaRPr lang="zh-CN" altLang="en-US"/>
              </a:p>
            </p:txBody>
          </p:sp>
          <p:sp>
            <p:nvSpPr>
              <p:cNvPr id="36904" name="任意多边形 85"/>
              <p:cNvSpPr/>
              <p:nvPr/>
            </p:nvSpPr>
            <p:spPr>
              <a:xfrm>
                <a:off x="930554" y="0"/>
                <a:ext cx="820840" cy="1503857"/>
              </a:xfrm>
              <a:custGeom>
                <a:avLst/>
                <a:gdLst/>
                <a:ahLst/>
                <a:cxnLst>
                  <a:cxn ang="0">
                    <a:pos x="0" y="0"/>
                  </a:cxn>
                  <a:cxn ang="0">
                    <a:pos x="820840" y="1291710"/>
                  </a:cxn>
                  <a:cxn ang="0">
                    <a:pos x="697163" y="1503857"/>
                  </a:cxn>
                  <a:cxn ang="0">
                    <a:pos x="283880" y="1503857"/>
                  </a:cxn>
                  <a:cxn ang="0">
                    <a:pos x="0" y="0"/>
                  </a:cxn>
                </a:cxnLst>
                <a:pathLst>
                  <a:path w="820840" h="1503857">
                    <a:moveTo>
                      <a:pt x="0" y="0"/>
                    </a:moveTo>
                    <a:lnTo>
                      <a:pt x="820840" y="1291710"/>
                    </a:lnTo>
                    <a:lnTo>
                      <a:pt x="697163" y="1503857"/>
                    </a:lnTo>
                    <a:lnTo>
                      <a:pt x="283880" y="1503857"/>
                    </a:lnTo>
                    <a:lnTo>
                      <a:pt x="0" y="0"/>
                    </a:lnTo>
                    <a:close/>
                  </a:path>
                </a:pathLst>
              </a:custGeom>
              <a:solidFill>
                <a:srgbClr val="222725">
                  <a:alpha val="100000"/>
                </a:srgbClr>
              </a:solidFill>
              <a:ln w="9525">
                <a:noFill/>
              </a:ln>
            </p:spPr>
            <p:txBody>
              <a:bodyPr/>
              <a:p>
                <a:endParaRPr lang="zh-CN" altLang="en-US"/>
              </a:p>
            </p:txBody>
          </p:sp>
          <p:sp>
            <p:nvSpPr>
              <p:cNvPr id="36905" name="Freeform 68"/>
              <p:cNvSpPr/>
              <p:nvPr/>
            </p:nvSpPr>
            <p:spPr>
              <a:xfrm>
                <a:off x="583763" y="171804"/>
                <a:ext cx="722213" cy="680852"/>
              </a:xfrm>
              <a:custGeom>
                <a:avLst/>
                <a:gdLst/>
                <a:ahLst/>
                <a:cxnLst>
                  <a:cxn ang="0">
                    <a:pos x="0" y="362697"/>
                  </a:cxn>
                  <a:cxn ang="0">
                    <a:pos x="149533" y="295884"/>
                  </a:cxn>
                  <a:cxn ang="0">
                    <a:pos x="149533" y="499504"/>
                  </a:cxn>
                  <a:cxn ang="0">
                    <a:pos x="346790" y="289521"/>
                  </a:cxn>
                  <a:cxn ang="0">
                    <a:pos x="362697" y="680852"/>
                  </a:cxn>
                  <a:cxn ang="0">
                    <a:pos x="445418" y="349971"/>
                  </a:cxn>
                  <a:cxn ang="0">
                    <a:pos x="626766" y="544045"/>
                  </a:cxn>
                  <a:cxn ang="0">
                    <a:pos x="556772" y="302247"/>
                  </a:cxn>
                  <a:cxn ang="0">
                    <a:pos x="722213" y="410420"/>
                  </a:cxn>
                  <a:cxn ang="0">
                    <a:pos x="505867" y="54086"/>
                  </a:cxn>
                  <a:cxn ang="0">
                    <a:pos x="604495" y="257706"/>
                  </a:cxn>
                  <a:cxn ang="0">
                    <a:pos x="467689" y="174985"/>
                  </a:cxn>
                  <a:cxn ang="0">
                    <a:pos x="467689" y="267250"/>
                  </a:cxn>
                  <a:cxn ang="0">
                    <a:pos x="384968" y="130444"/>
                  </a:cxn>
                  <a:cxn ang="0">
                    <a:pos x="264069" y="235435"/>
                  </a:cxn>
                  <a:cxn ang="0">
                    <a:pos x="232254" y="0"/>
                  </a:cxn>
                  <a:cxn ang="0">
                    <a:pos x="0" y="362697"/>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grpSp>
        <p:grpSp>
          <p:nvGrpSpPr>
            <p:cNvPr id="36899" name="组合 92"/>
            <p:cNvGrpSpPr/>
            <p:nvPr/>
          </p:nvGrpSpPr>
          <p:grpSpPr>
            <a:xfrm>
              <a:off x="3763682" y="0"/>
              <a:ext cx="1806653" cy="2108352"/>
              <a:chOff x="0" y="0"/>
              <a:chExt cx="1806653" cy="2108352"/>
            </a:xfrm>
          </p:grpSpPr>
          <p:sp>
            <p:nvSpPr>
              <p:cNvPr id="36900" name="任意多边形 87"/>
              <p:cNvSpPr/>
              <p:nvPr/>
            </p:nvSpPr>
            <p:spPr>
              <a:xfrm>
                <a:off x="0" y="0"/>
                <a:ext cx="1806653" cy="2108352"/>
              </a:xfrm>
              <a:custGeom>
                <a:avLst/>
                <a:gdLst/>
                <a:ahLst/>
                <a:cxnLst>
                  <a:cxn ang="0">
                    <a:pos x="1271781" y="0"/>
                  </a:cxn>
                  <a:cxn ang="0">
                    <a:pos x="1806653" y="947793"/>
                  </a:cxn>
                  <a:cxn ang="0">
                    <a:pos x="1806653" y="2108352"/>
                  </a:cxn>
                  <a:cxn ang="0">
                    <a:pos x="0" y="2108352"/>
                  </a:cxn>
                  <a:cxn ang="0">
                    <a:pos x="1271781" y="0"/>
                  </a:cxn>
                </a:cxnLst>
                <a:pathLst>
                  <a:path w="1806653" h="2108352">
                    <a:moveTo>
                      <a:pt x="1271781" y="0"/>
                    </a:moveTo>
                    <a:lnTo>
                      <a:pt x="1806653" y="947793"/>
                    </a:lnTo>
                    <a:lnTo>
                      <a:pt x="1806653" y="2108352"/>
                    </a:lnTo>
                    <a:lnTo>
                      <a:pt x="0" y="2108352"/>
                    </a:lnTo>
                    <a:lnTo>
                      <a:pt x="1271781" y="0"/>
                    </a:lnTo>
                    <a:close/>
                  </a:path>
                </a:pathLst>
              </a:custGeom>
              <a:solidFill>
                <a:srgbClr val="5DA28D">
                  <a:alpha val="100000"/>
                </a:srgbClr>
              </a:solidFill>
              <a:ln w="9525">
                <a:noFill/>
              </a:ln>
            </p:spPr>
            <p:txBody>
              <a:bodyPr/>
              <a:p>
                <a:endParaRPr lang="zh-CN" altLang="en-US"/>
              </a:p>
            </p:txBody>
          </p:sp>
          <p:sp>
            <p:nvSpPr>
              <p:cNvPr id="36901" name="任意多边形 89"/>
              <p:cNvSpPr/>
              <p:nvPr/>
            </p:nvSpPr>
            <p:spPr>
              <a:xfrm>
                <a:off x="1271780" y="0"/>
                <a:ext cx="521010" cy="2010740"/>
              </a:xfrm>
              <a:custGeom>
                <a:avLst/>
                <a:gdLst/>
                <a:ahLst/>
                <a:cxnLst>
                  <a:cxn ang="0">
                    <a:pos x="0" y="0"/>
                  </a:cxn>
                  <a:cxn ang="0">
                    <a:pos x="521010" y="922444"/>
                  </a:cxn>
                  <a:cxn ang="0">
                    <a:pos x="521010" y="1807123"/>
                  </a:cxn>
                  <a:cxn ang="0">
                    <a:pos x="400876" y="2010740"/>
                  </a:cxn>
                  <a:cxn ang="0">
                    <a:pos x="0" y="0"/>
                  </a:cxn>
                </a:cxnLst>
                <a:pathLst>
                  <a:path w="521010" h="2010740">
                    <a:moveTo>
                      <a:pt x="0" y="0"/>
                    </a:moveTo>
                    <a:lnTo>
                      <a:pt x="521010" y="922444"/>
                    </a:lnTo>
                    <a:lnTo>
                      <a:pt x="521010" y="1807123"/>
                    </a:lnTo>
                    <a:lnTo>
                      <a:pt x="400876" y="2010740"/>
                    </a:lnTo>
                    <a:lnTo>
                      <a:pt x="0" y="0"/>
                    </a:lnTo>
                    <a:close/>
                  </a:path>
                </a:pathLst>
              </a:custGeom>
              <a:solidFill>
                <a:srgbClr val="222725">
                  <a:alpha val="100000"/>
                </a:srgbClr>
              </a:solidFill>
              <a:ln w="9525">
                <a:noFill/>
              </a:ln>
            </p:spPr>
            <p:txBody>
              <a:bodyPr/>
              <a:p>
                <a:endParaRPr lang="zh-CN" altLang="en-US"/>
              </a:p>
            </p:txBody>
          </p:sp>
          <p:sp>
            <p:nvSpPr>
              <p:cNvPr id="36902" name="Freeform 69"/>
              <p:cNvSpPr/>
              <p:nvPr/>
            </p:nvSpPr>
            <p:spPr>
              <a:xfrm>
                <a:off x="842272" y="203619"/>
                <a:ext cx="919469" cy="763572"/>
              </a:xfrm>
              <a:custGeom>
                <a:avLst/>
                <a:gdLst/>
                <a:ahLst/>
                <a:cxnLst>
                  <a:cxn ang="0">
                    <a:pos x="731757" y="346789"/>
                  </a:cxn>
                  <a:cxn ang="0">
                    <a:pos x="919469" y="664944"/>
                  </a:cxn>
                  <a:cxn ang="0">
                    <a:pos x="550409" y="423146"/>
                  </a:cxn>
                  <a:cxn ang="0">
                    <a:pos x="451781" y="763572"/>
                  </a:cxn>
                  <a:cxn ang="0">
                    <a:pos x="375423" y="423146"/>
                  </a:cxn>
                  <a:cxn ang="0">
                    <a:pos x="174985" y="680852"/>
                  </a:cxn>
                  <a:cxn ang="0">
                    <a:pos x="286340" y="171804"/>
                  </a:cxn>
                  <a:cxn ang="0">
                    <a:pos x="0" y="483596"/>
                  </a:cxn>
                  <a:cxn ang="0">
                    <a:pos x="292703" y="0"/>
                  </a:cxn>
                  <a:cxn ang="0">
                    <a:pos x="353152" y="197256"/>
                  </a:cxn>
                  <a:cxn ang="0">
                    <a:pos x="451781" y="165441"/>
                  </a:cxn>
                  <a:cxn ang="0">
                    <a:pos x="483596" y="474051"/>
                  </a:cxn>
                  <a:cxn ang="0">
                    <a:pos x="496322" y="165441"/>
                  </a:cxn>
                  <a:cxn ang="0">
                    <a:pos x="754028" y="439054"/>
                  </a:cxn>
                  <a:cxn ang="0">
                    <a:pos x="731757" y="346789"/>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grpSp>
      </p:grpSp>
      <p:grpSp>
        <p:nvGrpSpPr>
          <p:cNvPr id="36868" name="组合 93"/>
          <p:cNvGrpSpPr/>
          <p:nvPr/>
        </p:nvGrpSpPr>
        <p:grpSpPr>
          <a:xfrm>
            <a:off x="4421188" y="6223000"/>
            <a:ext cx="2236787" cy="614363"/>
            <a:chOff x="0" y="0"/>
            <a:chExt cx="4090988" cy="1123950"/>
          </a:xfrm>
        </p:grpSpPr>
        <p:sp>
          <p:nvSpPr>
            <p:cNvPr id="36877" name="Freeform 70"/>
            <p:cNvSpPr/>
            <p:nvPr/>
          </p:nvSpPr>
          <p:spPr>
            <a:xfrm>
              <a:off x="296862" y="776287"/>
              <a:ext cx="73025" cy="338138"/>
            </a:xfrm>
            <a:custGeom>
              <a:avLst/>
              <a:gdLst/>
              <a:ahLst/>
              <a:cxnLst>
                <a:cxn ang="0">
                  <a:pos x="73025" y="321864"/>
                </a:cxn>
                <a:cxn ang="0">
                  <a:pos x="36513" y="338138"/>
                </a:cxn>
                <a:cxn ang="0">
                  <a:pos x="36513" y="338138"/>
                </a:cxn>
                <a:cxn ang="0">
                  <a:pos x="0" y="321864"/>
                </a:cxn>
                <a:cxn ang="0">
                  <a:pos x="0" y="14466"/>
                </a:cxn>
                <a:cxn ang="0">
                  <a:pos x="36513" y="0"/>
                </a:cxn>
                <a:cxn ang="0">
                  <a:pos x="36513" y="0"/>
                </a:cxn>
                <a:cxn ang="0">
                  <a:pos x="73025" y="14466"/>
                </a:cxn>
                <a:cxn ang="0">
                  <a:pos x="73025" y="321864"/>
                </a:cxn>
              </a:cxnLst>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alpha val="100000"/>
              </a:srgbClr>
            </a:solidFill>
            <a:ln w="9525">
              <a:noFill/>
            </a:ln>
          </p:spPr>
          <p:txBody>
            <a:bodyPr/>
            <a:p>
              <a:endParaRPr lang="zh-CN" altLang="en-US"/>
            </a:p>
          </p:txBody>
        </p:sp>
        <p:sp>
          <p:nvSpPr>
            <p:cNvPr id="36878" name="Freeform 71"/>
            <p:cNvSpPr/>
            <p:nvPr/>
          </p:nvSpPr>
          <p:spPr>
            <a:xfrm>
              <a:off x="0" y="169862"/>
              <a:ext cx="666750" cy="776288"/>
            </a:xfrm>
            <a:custGeom>
              <a:avLst/>
              <a:gdLst/>
              <a:ahLst/>
              <a:cxnLst>
                <a:cxn ang="0">
                  <a:pos x="468527" y="550097"/>
                </a:cxn>
                <a:cxn ang="0">
                  <a:pos x="636116" y="521144"/>
                </a:cxn>
                <a:cxn ang="0">
                  <a:pos x="443299" y="374573"/>
                </a:cxn>
                <a:cxn ang="0">
                  <a:pos x="587461" y="332953"/>
                </a:cxn>
                <a:cxn ang="0">
                  <a:pos x="419872" y="217143"/>
                </a:cxn>
                <a:cxn ang="0">
                  <a:pos x="488349" y="188191"/>
                </a:cxn>
                <a:cxn ang="0">
                  <a:pos x="335177" y="0"/>
                </a:cxn>
                <a:cxn ang="0">
                  <a:pos x="160380" y="186382"/>
                </a:cxn>
                <a:cxn ang="0">
                  <a:pos x="245076" y="218953"/>
                </a:cxn>
                <a:cxn ang="0">
                  <a:pos x="79289" y="332953"/>
                </a:cxn>
                <a:cxn ang="0">
                  <a:pos x="223451" y="374573"/>
                </a:cxn>
                <a:cxn ang="0">
                  <a:pos x="30634" y="521144"/>
                </a:cxn>
                <a:cxn ang="0">
                  <a:pos x="198223" y="550097"/>
                </a:cxn>
                <a:cxn ang="0">
                  <a:pos x="0" y="718383"/>
                </a:cxn>
                <a:cxn ang="0">
                  <a:pos x="335177" y="776288"/>
                </a:cxn>
                <a:cxn ang="0">
                  <a:pos x="666750" y="718383"/>
                </a:cxn>
                <a:cxn ang="0">
                  <a:pos x="468527" y="550097"/>
                </a:cxn>
              </a:cxnLst>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alpha val="100000"/>
              </a:srgbClr>
            </a:solidFill>
            <a:ln w="9525">
              <a:noFill/>
            </a:ln>
          </p:spPr>
          <p:txBody>
            <a:bodyPr/>
            <a:p>
              <a:endParaRPr lang="zh-CN" altLang="en-US"/>
            </a:p>
          </p:txBody>
        </p:sp>
        <p:sp>
          <p:nvSpPr>
            <p:cNvPr id="36879" name="Freeform 72"/>
            <p:cNvSpPr/>
            <p:nvPr/>
          </p:nvSpPr>
          <p:spPr>
            <a:xfrm>
              <a:off x="706437" y="720725"/>
              <a:ext cx="82550" cy="388938"/>
            </a:xfrm>
            <a:custGeom>
              <a:avLst/>
              <a:gdLst/>
              <a:ahLst/>
              <a:cxnLst>
                <a:cxn ang="0">
                  <a:pos x="82550" y="370848"/>
                </a:cxn>
                <a:cxn ang="0">
                  <a:pos x="41275" y="388938"/>
                </a:cxn>
                <a:cxn ang="0">
                  <a:pos x="41275" y="388938"/>
                </a:cxn>
                <a:cxn ang="0">
                  <a:pos x="0" y="370848"/>
                </a:cxn>
                <a:cxn ang="0">
                  <a:pos x="0" y="16281"/>
                </a:cxn>
                <a:cxn ang="0">
                  <a:pos x="41275" y="0"/>
                </a:cxn>
                <a:cxn ang="0">
                  <a:pos x="41275" y="0"/>
                </a:cxn>
                <a:cxn ang="0">
                  <a:pos x="82550" y="16281"/>
                </a:cxn>
                <a:cxn ang="0">
                  <a:pos x="82550" y="370848"/>
                </a:cxn>
              </a:cxnLst>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alpha val="100000"/>
              </a:srgbClr>
            </a:solidFill>
            <a:ln w="9525">
              <a:noFill/>
            </a:ln>
          </p:spPr>
          <p:txBody>
            <a:bodyPr/>
            <a:p>
              <a:endParaRPr lang="zh-CN" altLang="en-US"/>
            </a:p>
          </p:txBody>
        </p:sp>
        <p:sp>
          <p:nvSpPr>
            <p:cNvPr id="36880" name="Freeform 73"/>
            <p:cNvSpPr/>
            <p:nvPr/>
          </p:nvSpPr>
          <p:spPr>
            <a:xfrm>
              <a:off x="361950" y="20637"/>
              <a:ext cx="771525" cy="895350"/>
            </a:xfrm>
            <a:custGeom>
              <a:avLst/>
              <a:gdLst/>
              <a:ahLst/>
              <a:cxnLst>
                <a:cxn ang="0">
                  <a:pos x="542591" y="634885"/>
                </a:cxn>
                <a:cxn ang="0">
                  <a:pos x="735472" y="600518"/>
                </a:cxn>
                <a:cxn ang="0">
                  <a:pos x="511946" y="432300"/>
                </a:cxn>
                <a:cxn ang="0">
                  <a:pos x="679591" y="383463"/>
                </a:cxn>
                <a:cxn ang="0">
                  <a:pos x="484907" y="251422"/>
                </a:cxn>
                <a:cxn ang="0">
                  <a:pos x="566025" y="217055"/>
                </a:cxn>
                <a:cxn ang="0">
                  <a:pos x="389368" y="0"/>
                </a:cxn>
                <a:cxn ang="0">
                  <a:pos x="185671" y="215246"/>
                </a:cxn>
                <a:cxn ang="0">
                  <a:pos x="284815" y="253230"/>
                </a:cxn>
                <a:cxn ang="0">
                  <a:pos x="91934" y="383463"/>
                </a:cxn>
                <a:cxn ang="0">
                  <a:pos x="259579" y="432300"/>
                </a:cxn>
                <a:cxn ang="0">
                  <a:pos x="36053" y="600518"/>
                </a:cxn>
                <a:cxn ang="0">
                  <a:pos x="228934" y="634885"/>
                </a:cxn>
                <a:cxn ang="0">
                  <a:pos x="0" y="828425"/>
                </a:cxn>
                <a:cxn ang="0">
                  <a:pos x="387565" y="895350"/>
                </a:cxn>
                <a:cxn ang="0">
                  <a:pos x="771525" y="828425"/>
                </a:cxn>
                <a:cxn ang="0">
                  <a:pos x="542591" y="634885"/>
                </a:cxn>
              </a:cxnLst>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alpha val="100000"/>
              </a:srgbClr>
            </a:solidFill>
            <a:ln w="9525">
              <a:noFill/>
            </a:ln>
          </p:spPr>
          <p:txBody>
            <a:bodyPr/>
            <a:p>
              <a:endParaRPr lang="zh-CN" altLang="en-US"/>
            </a:p>
          </p:txBody>
        </p:sp>
        <p:sp>
          <p:nvSpPr>
            <p:cNvPr id="36881" name="Freeform 74"/>
            <p:cNvSpPr/>
            <p:nvPr/>
          </p:nvSpPr>
          <p:spPr>
            <a:xfrm>
              <a:off x="1544637" y="815975"/>
              <a:ext cx="65088" cy="303213"/>
            </a:xfrm>
            <a:custGeom>
              <a:avLst/>
              <a:gdLst/>
              <a:ahLst/>
              <a:cxnLst>
                <a:cxn ang="0">
                  <a:pos x="65088" y="288688"/>
                </a:cxn>
                <a:cxn ang="0">
                  <a:pos x="32544" y="303213"/>
                </a:cxn>
                <a:cxn ang="0">
                  <a:pos x="32544" y="303213"/>
                </a:cxn>
                <a:cxn ang="0">
                  <a:pos x="0" y="288688"/>
                </a:cxn>
                <a:cxn ang="0">
                  <a:pos x="0" y="12710"/>
                </a:cxn>
                <a:cxn ang="0">
                  <a:pos x="32544" y="0"/>
                </a:cxn>
                <a:cxn ang="0">
                  <a:pos x="32544" y="0"/>
                </a:cxn>
                <a:cxn ang="0">
                  <a:pos x="65088" y="12710"/>
                </a:cxn>
                <a:cxn ang="0">
                  <a:pos x="65088" y="288688"/>
                </a:cxn>
              </a:cxnLst>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alpha val="100000"/>
              </a:srgbClr>
            </a:solidFill>
            <a:ln w="9525">
              <a:noFill/>
            </a:ln>
          </p:spPr>
          <p:txBody>
            <a:bodyPr/>
            <a:p>
              <a:endParaRPr lang="zh-CN" altLang="en-US"/>
            </a:p>
          </p:txBody>
        </p:sp>
        <p:sp>
          <p:nvSpPr>
            <p:cNvPr id="36882" name="Freeform 75"/>
            <p:cNvSpPr/>
            <p:nvPr/>
          </p:nvSpPr>
          <p:spPr>
            <a:xfrm>
              <a:off x="1277937" y="274637"/>
              <a:ext cx="598488" cy="693738"/>
            </a:xfrm>
            <a:custGeom>
              <a:avLst/>
              <a:gdLst/>
              <a:ahLst/>
              <a:cxnLst>
                <a:cxn ang="0">
                  <a:pos x="420023" y="490869"/>
                </a:cxn>
                <a:cxn ang="0">
                  <a:pos x="569645" y="465511"/>
                </a:cxn>
                <a:cxn ang="0">
                  <a:pos x="396588" y="335095"/>
                </a:cxn>
                <a:cxn ang="0">
                  <a:pos x="526381" y="297058"/>
                </a:cxn>
                <a:cxn ang="0">
                  <a:pos x="376759" y="193812"/>
                </a:cxn>
                <a:cxn ang="0">
                  <a:pos x="438050" y="166642"/>
                </a:cxn>
                <a:cxn ang="0">
                  <a:pos x="301047" y="0"/>
                </a:cxn>
                <a:cxn ang="0">
                  <a:pos x="144214" y="164831"/>
                </a:cxn>
                <a:cxn ang="0">
                  <a:pos x="219926" y="195623"/>
                </a:cxn>
                <a:cxn ang="0">
                  <a:pos x="72107" y="297058"/>
                </a:cxn>
                <a:cxn ang="0">
                  <a:pos x="201900" y="335095"/>
                </a:cxn>
                <a:cxn ang="0">
                  <a:pos x="28843" y="465511"/>
                </a:cxn>
                <a:cxn ang="0">
                  <a:pos x="178465" y="490869"/>
                </a:cxn>
                <a:cxn ang="0">
                  <a:pos x="0" y="641210"/>
                </a:cxn>
                <a:cxn ang="0">
                  <a:pos x="299244" y="693738"/>
                </a:cxn>
                <a:cxn ang="0">
                  <a:pos x="598488" y="641210"/>
                </a:cxn>
                <a:cxn ang="0">
                  <a:pos x="420023" y="490869"/>
                </a:cxn>
              </a:cxnLst>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alpha val="100000"/>
              </a:srgbClr>
            </a:solidFill>
            <a:ln w="9525">
              <a:noFill/>
            </a:ln>
          </p:spPr>
          <p:txBody>
            <a:bodyPr/>
            <a:p>
              <a:endParaRPr lang="zh-CN" altLang="en-US"/>
            </a:p>
          </p:txBody>
        </p:sp>
        <p:sp>
          <p:nvSpPr>
            <p:cNvPr id="36883" name="Freeform 76"/>
            <p:cNvSpPr/>
            <p:nvPr/>
          </p:nvSpPr>
          <p:spPr>
            <a:xfrm>
              <a:off x="1862137" y="706437"/>
              <a:ext cx="85725" cy="392113"/>
            </a:xfrm>
            <a:custGeom>
              <a:avLst/>
              <a:gdLst/>
              <a:ahLst/>
              <a:cxnLst>
                <a:cxn ang="0">
                  <a:pos x="85725" y="375850"/>
                </a:cxn>
                <a:cxn ang="0">
                  <a:pos x="41951" y="392113"/>
                </a:cxn>
                <a:cxn ang="0">
                  <a:pos x="41951" y="392113"/>
                </a:cxn>
                <a:cxn ang="0">
                  <a:pos x="0" y="375850"/>
                </a:cxn>
                <a:cxn ang="0">
                  <a:pos x="0" y="16263"/>
                </a:cxn>
                <a:cxn ang="0">
                  <a:pos x="41951" y="0"/>
                </a:cxn>
                <a:cxn ang="0">
                  <a:pos x="41951" y="0"/>
                </a:cxn>
                <a:cxn ang="0">
                  <a:pos x="85725" y="16263"/>
                </a:cxn>
                <a:cxn ang="0">
                  <a:pos x="85725"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36884" name="Freeform 77"/>
            <p:cNvSpPr/>
            <p:nvPr/>
          </p:nvSpPr>
          <p:spPr>
            <a:xfrm>
              <a:off x="1514475" y="0"/>
              <a:ext cx="779463" cy="904875"/>
            </a:xfrm>
            <a:custGeom>
              <a:avLst/>
              <a:gdLst/>
              <a:ahLst/>
              <a:cxnLst>
                <a:cxn ang="0">
                  <a:pos x="548511" y="640652"/>
                </a:cxn>
                <a:cxn ang="0">
                  <a:pos x="743377" y="606266"/>
                </a:cxn>
                <a:cxn ang="0">
                  <a:pos x="517838" y="436150"/>
                </a:cxn>
                <a:cxn ang="0">
                  <a:pos x="687443" y="385477"/>
                </a:cxn>
                <a:cxn ang="0">
                  <a:pos x="490773" y="251555"/>
                </a:cxn>
                <a:cxn ang="0">
                  <a:pos x="571967" y="217170"/>
                </a:cxn>
                <a:cxn ang="0">
                  <a:pos x="393340" y="0"/>
                </a:cxn>
                <a:cxn ang="0">
                  <a:pos x="187649" y="215360"/>
                </a:cxn>
                <a:cxn ang="0">
                  <a:pos x="286886" y="255175"/>
                </a:cxn>
                <a:cxn ang="0">
                  <a:pos x="92020" y="385477"/>
                </a:cxn>
                <a:cxn ang="0">
                  <a:pos x="261625" y="436150"/>
                </a:cxn>
                <a:cxn ang="0">
                  <a:pos x="36086" y="606266"/>
                </a:cxn>
                <a:cxn ang="0">
                  <a:pos x="230952" y="640652"/>
                </a:cxn>
                <a:cxn ang="0">
                  <a:pos x="0" y="834295"/>
                </a:cxn>
                <a:cxn ang="0">
                  <a:pos x="391536" y="904875"/>
                </a:cxn>
                <a:cxn ang="0">
                  <a:pos x="779463" y="834295"/>
                </a:cxn>
                <a:cxn ang="0">
                  <a:pos x="548511"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36885" name="Freeform 78"/>
            <p:cNvSpPr/>
            <p:nvPr/>
          </p:nvSpPr>
          <p:spPr>
            <a:xfrm>
              <a:off x="2586037" y="768350"/>
              <a:ext cx="71438" cy="336550"/>
            </a:xfrm>
            <a:custGeom>
              <a:avLst/>
              <a:gdLst/>
              <a:ahLst/>
              <a:cxnLst>
                <a:cxn ang="0">
                  <a:pos x="71438" y="322075"/>
                </a:cxn>
                <a:cxn ang="0">
                  <a:pos x="35719" y="336550"/>
                </a:cxn>
                <a:cxn ang="0">
                  <a:pos x="35719" y="336550"/>
                </a:cxn>
                <a:cxn ang="0">
                  <a:pos x="0" y="322075"/>
                </a:cxn>
                <a:cxn ang="0">
                  <a:pos x="0" y="14475"/>
                </a:cxn>
                <a:cxn ang="0">
                  <a:pos x="35719" y="0"/>
                </a:cxn>
                <a:cxn ang="0">
                  <a:pos x="35719" y="0"/>
                </a:cxn>
                <a:cxn ang="0">
                  <a:pos x="71438" y="14475"/>
                </a:cxn>
                <a:cxn ang="0">
                  <a:pos x="71438" y="32207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alpha val="100000"/>
              </a:srgbClr>
            </a:solidFill>
            <a:ln w="9525">
              <a:noFill/>
            </a:ln>
          </p:spPr>
          <p:txBody>
            <a:bodyPr/>
            <a:p>
              <a:endParaRPr lang="zh-CN" altLang="en-US"/>
            </a:p>
          </p:txBody>
        </p:sp>
        <p:sp>
          <p:nvSpPr>
            <p:cNvPr id="36886" name="Freeform 79"/>
            <p:cNvSpPr/>
            <p:nvPr/>
          </p:nvSpPr>
          <p:spPr>
            <a:xfrm>
              <a:off x="2287587" y="163512"/>
              <a:ext cx="666750" cy="774700"/>
            </a:xfrm>
            <a:custGeom>
              <a:avLst/>
              <a:gdLst/>
              <a:ahLst/>
              <a:cxnLst>
                <a:cxn ang="0">
                  <a:pos x="468527" y="548444"/>
                </a:cxn>
                <a:cxn ang="0">
                  <a:pos x="634314" y="519483"/>
                </a:cxn>
                <a:cxn ang="0">
                  <a:pos x="441497" y="372870"/>
                </a:cxn>
                <a:cxn ang="0">
                  <a:pos x="587461" y="331239"/>
                </a:cxn>
                <a:cxn ang="0">
                  <a:pos x="419872" y="215396"/>
                </a:cxn>
                <a:cxn ang="0">
                  <a:pos x="488349" y="186435"/>
                </a:cxn>
                <a:cxn ang="0">
                  <a:pos x="335177" y="0"/>
                </a:cxn>
                <a:cxn ang="0">
                  <a:pos x="160380" y="184625"/>
                </a:cxn>
                <a:cxn ang="0">
                  <a:pos x="245076" y="217206"/>
                </a:cxn>
                <a:cxn ang="0">
                  <a:pos x="79289" y="331239"/>
                </a:cxn>
                <a:cxn ang="0">
                  <a:pos x="223451" y="372870"/>
                </a:cxn>
                <a:cxn ang="0">
                  <a:pos x="30634" y="519483"/>
                </a:cxn>
                <a:cxn ang="0">
                  <a:pos x="196421" y="548444"/>
                </a:cxn>
                <a:cxn ang="0">
                  <a:pos x="0" y="714968"/>
                </a:cxn>
                <a:cxn ang="0">
                  <a:pos x="333375" y="774700"/>
                </a:cxn>
                <a:cxn ang="0">
                  <a:pos x="666750" y="714968"/>
                </a:cxn>
                <a:cxn ang="0">
                  <a:pos x="468527" y="548444"/>
                </a:cxn>
              </a:cxnLst>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alpha val="100000"/>
              </a:srgbClr>
            </a:solidFill>
            <a:ln w="9525">
              <a:noFill/>
            </a:ln>
          </p:spPr>
          <p:txBody>
            <a:bodyPr/>
            <a:p>
              <a:endParaRPr lang="zh-CN" altLang="en-US"/>
            </a:p>
          </p:txBody>
        </p:sp>
        <p:sp>
          <p:nvSpPr>
            <p:cNvPr id="36887" name="Freeform 80"/>
            <p:cNvSpPr/>
            <p:nvPr/>
          </p:nvSpPr>
          <p:spPr>
            <a:xfrm>
              <a:off x="2249487" y="757237"/>
              <a:ext cx="77788" cy="360363"/>
            </a:xfrm>
            <a:custGeom>
              <a:avLst/>
              <a:gdLst/>
              <a:ahLst/>
              <a:cxnLst>
                <a:cxn ang="0">
                  <a:pos x="77788" y="344065"/>
                </a:cxn>
                <a:cxn ang="0">
                  <a:pos x="39799" y="360363"/>
                </a:cxn>
                <a:cxn ang="0">
                  <a:pos x="39799" y="360363"/>
                </a:cxn>
                <a:cxn ang="0">
                  <a:pos x="0" y="344065"/>
                </a:cxn>
                <a:cxn ang="0">
                  <a:pos x="0" y="16298"/>
                </a:cxn>
                <a:cxn ang="0">
                  <a:pos x="39799" y="0"/>
                </a:cxn>
                <a:cxn ang="0">
                  <a:pos x="39799" y="0"/>
                </a:cxn>
                <a:cxn ang="0">
                  <a:pos x="77788" y="16298"/>
                </a:cxn>
                <a:cxn ang="0">
                  <a:pos x="77788" y="344065"/>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36888" name="Freeform 81"/>
            <p:cNvSpPr/>
            <p:nvPr/>
          </p:nvSpPr>
          <p:spPr>
            <a:xfrm>
              <a:off x="1931987" y="111125"/>
              <a:ext cx="714375" cy="828675"/>
            </a:xfrm>
            <a:custGeom>
              <a:avLst/>
              <a:gdLst/>
              <a:ahLst/>
              <a:cxnLst>
                <a:cxn ang="0">
                  <a:pos x="501506" y="586224"/>
                </a:cxn>
                <a:cxn ang="0">
                  <a:pos x="680099" y="555466"/>
                </a:cxn>
                <a:cxn ang="0">
                  <a:pos x="474446" y="399863"/>
                </a:cxn>
                <a:cxn ang="0">
                  <a:pos x="629588" y="354629"/>
                </a:cxn>
                <a:cxn ang="0">
                  <a:pos x="449190" y="231595"/>
                </a:cxn>
                <a:cxn ang="0">
                  <a:pos x="523153" y="200836"/>
                </a:cxn>
                <a:cxn ang="0">
                  <a:pos x="358991" y="0"/>
                </a:cxn>
                <a:cxn ang="0">
                  <a:pos x="171378" y="197217"/>
                </a:cxn>
                <a:cxn ang="0">
                  <a:pos x="263381" y="233404"/>
                </a:cxn>
                <a:cxn ang="0">
                  <a:pos x="84787" y="354629"/>
                </a:cxn>
                <a:cxn ang="0">
                  <a:pos x="239929" y="399863"/>
                </a:cxn>
                <a:cxn ang="0">
                  <a:pos x="34276" y="555466"/>
                </a:cxn>
                <a:cxn ang="0">
                  <a:pos x="212869" y="586224"/>
                </a:cxn>
                <a:cxn ang="0">
                  <a:pos x="0" y="765348"/>
                </a:cxn>
                <a:cxn ang="0">
                  <a:pos x="358991" y="828675"/>
                </a:cxn>
                <a:cxn ang="0">
                  <a:pos x="714375" y="765348"/>
                </a:cxn>
                <a:cxn ang="0">
                  <a:pos x="501506" y="586224"/>
                </a:cxn>
              </a:cxnLst>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alpha val="100000"/>
              </a:srgbClr>
            </a:solidFill>
            <a:ln w="9525">
              <a:noFill/>
            </a:ln>
          </p:spPr>
          <p:txBody>
            <a:bodyPr/>
            <a:p>
              <a:endParaRPr lang="zh-CN" altLang="en-US"/>
            </a:p>
          </p:txBody>
        </p:sp>
        <p:sp>
          <p:nvSpPr>
            <p:cNvPr id="36889" name="Freeform 82"/>
            <p:cNvSpPr/>
            <p:nvPr/>
          </p:nvSpPr>
          <p:spPr>
            <a:xfrm>
              <a:off x="3321050" y="750887"/>
              <a:ext cx="76200" cy="354013"/>
            </a:xfrm>
            <a:custGeom>
              <a:avLst/>
              <a:gdLst/>
              <a:ahLst/>
              <a:cxnLst>
                <a:cxn ang="0">
                  <a:pos x="76200" y="339489"/>
                </a:cxn>
                <a:cxn ang="0">
                  <a:pos x="38100" y="354013"/>
                </a:cxn>
                <a:cxn ang="0">
                  <a:pos x="38100" y="354013"/>
                </a:cxn>
                <a:cxn ang="0">
                  <a:pos x="0" y="339489"/>
                </a:cxn>
                <a:cxn ang="0">
                  <a:pos x="0" y="16339"/>
                </a:cxn>
                <a:cxn ang="0">
                  <a:pos x="38100" y="0"/>
                </a:cxn>
                <a:cxn ang="0">
                  <a:pos x="38100" y="0"/>
                </a:cxn>
                <a:cxn ang="0">
                  <a:pos x="76200" y="16339"/>
                </a:cxn>
                <a:cxn ang="0">
                  <a:pos x="76200" y="339489"/>
                </a:cxn>
              </a:cxnLst>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alpha val="100000"/>
              </a:srgbClr>
            </a:solidFill>
            <a:ln w="9525">
              <a:noFill/>
            </a:ln>
          </p:spPr>
          <p:txBody>
            <a:bodyPr/>
            <a:p>
              <a:endParaRPr lang="zh-CN" altLang="en-US"/>
            </a:p>
          </p:txBody>
        </p:sp>
        <p:sp>
          <p:nvSpPr>
            <p:cNvPr id="36890" name="Freeform 83"/>
            <p:cNvSpPr/>
            <p:nvPr/>
          </p:nvSpPr>
          <p:spPr>
            <a:xfrm>
              <a:off x="3019425" y="142875"/>
              <a:ext cx="677863" cy="787400"/>
            </a:xfrm>
            <a:custGeom>
              <a:avLst/>
              <a:gdLst/>
              <a:ahLst/>
              <a:cxnLst>
                <a:cxn ang="0">
                  <a:pos x="477749" y="557515"/>
                </a:cxn>
                <a:cxn ang="0">
                  <a:pos x="645412" y="528554"/>
                </a:cxn>
                <a:cxn ang="0">
                  <a:pos x="450707" y="380124"/>
                </a:cxn>
                <a:cxn ang="0">
                  <a:pos x="598539" y="336681"/>
                </a:cxn>
                <a:cxn ang="0">
                  <a:pos x="427270" y="220834"/>
                </a:cxn>
                <a:cxn ang="0">
                  <a:pos x="497580" y="190062"/>
                </a:cxn>
                <a:cxn ang="0">
                  <a:pos x="342537" y="0"/>
                </a:cxn>
                <a:cxn ang="0">
                  <a:pos x="164057" y="188252"/>
                </a:cxn>
                <a:cxn ang="0">
                  <a:pos x="250593" y="222644"/>
                </a:cxn>
                <a:cxn ang="0">
                  <a:pos x="81127" y="336681"/>
                </a:cxn>
                <a:cxn ang="0">
                  <a:pos x="228959" y="380124"/>
                </a:cxn>
                <a:cxn ang="0">
                  <a:pos x="32451" y="528554"/>
                </a:cxn>
                <a:cxn ang="0">
                  <a:pos x="201917" y="557515"/>
                </a:cxn>
                <a:cxn ang="0">
                  <a:pos x="0" y="727666"/>
                </a:cxn>
                <a:cxn ang="0">
                  <a:pos x="340734" y="787400"/>
                </a:cxn>
                <a:cxn ang="0">
                  <a:pos x="677863" y="727666"/>
                </a:cxn>
                <a:cxn ang="0">
                  <a:pos x="477749" y="557515"/>
                </a:cxn>
              </a:cxnLst>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alpha val="100000"/>
              </a:srgbClr>
            </a:solidFill>
            <a:ln w="9525">
              <a:noFill/>
            </a:ln>
          </p:spPr>
          <p:txBody>
            <a:bodyPr/>
            <a:p>
              <a:endParaRPr lang="zh-CN" altLang="en-US"/>
            </a:p>
          </p:txBody>
        </p:sp>
        <p:sp>
          <p:nvSpPr>
            <p:cNvPr id="36891" name="Freeform 84"/>
            <p:cNvSpPr/>
            <p:nvPr/>
          </p:nvSpPr>
          <p:spPr>
            <a:xfrm>
              <a:off x="2922587" y="706437"/>
              <a:ext cx="84138" cy="392113"/>
            </a:xfrm>
            <a:custGeom>
              <a:avLst/>
              <a:gdLst/>
              <a:ahLst/>
              <a:cxnLst>
                <a:cxn ang="0">
                  <a:pos x="84138" y="375850"/>
                </a:cxn>
                <a:cxn ang="0">
                  <a:pos x="41174" y="392113"/>
                </a:cxn>
                <a:cxn ang="0">
                  <a:pos x="41174" y="392113"/>
                </a:cxn>
                <a:cxn ang="0">
                  <a:pos x="0" y="375850"/>
                </a:cxn>
                <a:cxn ang="0">
                  <a:pos x="0" y="16263"/>
                </a:cxn>
                <a:cxn ang="0">
                  <a:pos x="41174" y="0"/>
                </a:cxn>
                <a:cxn ang="0">
                  <a:pos x="41174" y="0"/>
                </a:cxn>
                <a:cxn ang="0">
                  <a:pos x="84138" y="16263"/>
                </a:cxn>
                <a:cxn ang="0">
                  <a:pos x="84138"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36892" name="Freeform 85"/>
            <p:cNvSpPr/>
            <p:nvPr/>
          </p:nvSpPr>
          <p:spPr>
            <a:xfrm>
              <a:off x="2574925" y="0"/>
              <a:ext cx="777875" cy="904875"/>
            </a:xfrm>
            <a:custGeom>
              <a:avLst/>
              <a:gdLst/>
              <a:ahLst/>
              <a:cxnLst>
                <a:cxn ang="0">
                  <a:pos x="547394" y="640652"/>
                </a:cxn>
                <a:cxn ang="0">
                  <a:pos x="741862" y="606266"/>
                </a:cxn>
                <a:cxn ang="0">
                  <a:pos x="516783" y="436150"/>
                </a:cxn>
                <a:cxn ang="0">
                  <a:pos x="686043" y="385477"/>
                </a:cxn>
                <a:cxn ang="0">
                  <a:pos x="489773" y="251555"/>
                </a:cxn>
                <a:cxn ang="0">
                  <a:pos x="570802" y="217170"/>
                </a:cxn>
                <a:cxn ang="0">
                  <a:pos x="392539" y="0"/>
                </a:cxn>
                <a:cxn ang="0">
                  <a:pos x="187266" y="215360"/>
                </a:cxn>
                <a:cxn ang="0">
                  <a:pos x="286301" y="255175"/>
                </a:cxn>
                <a:cxn ang="0">
                  <a:pos x="91832" y="385477"/>
                </a:cxn>
                <a:cxn ang="0">
                  <a:pos x="261092" y="436150"/>
                </a:cxn>
                <a:cxn ang="0">
                  <a:pos x="37813" y="606266"/>
                </a:cxn>
                <a:cxn ang="0">
                  <a:pos x="230481" y="640652"/>
                </a:cxn>
                <a:cxn ang="0">
                  <a:pos x="0" y="834295"/>
                </a:cxn>
                <a:cxn ang="0">
                  <a:pos x="390738" y="904875"/>
                </a:cxn>
                <a:cxn ang="0">
                  <a:pos x="777875" y="834295"/>
                </a:cxn>
                <a:cxn ang="0">
                  <a:pos x="547394"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36893" name="Freeform 86"/>
            <p:cNvSpPr/>
            <p:nvPr/>
          </p:nvSpPr>
          <p:spPr>
            <a:xfrm>
              <a:off x="2981325" y="839787"/>
              <a:ext cx="61913" cy="284163"/>
            </a:xfrm>
            <a:custGeom>
              <a:avLst/>
              <a:gdLst/>
              <a:ahLst/>
              <a:cxnLst>
                <a:cxn ang="0">
                  <a:pos x="61913" y="271493"/>
                </a:cxn>
                <a:cxn ang="0">
                  <a:pos x="30957" y="284163"/>
                </a:cxn>
                <a:cxn ang="0">
                  <a:pos x="30957" y="284163"/>
                </a:cxn>
                <a:cxn ang="0">
                  <a:pos x="0" y="271493"/>
                </a:cxn>
                <a:cxn ang="0">
                  <a:pos x="0" y="12670"/>
                </a:cxn>
                <a:cxn ang="0">
                  <a:pos x="30957" y="0"/>
                </a:cxn>
                <a:cxn ang="0">
                  <a:pos x="30957" y="0"/>
                </a:cxn>
                <a:cxn ang="0">
                  <a:pos x="61913" y="12670"/>
                </a:cxn>
                <a:cxn ang="0">
                  <a:pos x="61913" y="271493"/>
                </a:cxn>
              </a:cxnLst>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alpha val="100000"/>
              </a:srgbClr>
            </a:solidFill>
            <a:ln w="9525">
              <a:noFill/>
            </a:ln>
          </p:spPr>
          <p:txBody>
            <a:bodyPr/>
            <a:p>
              <a:endParaRPr lang="zh-CN" altLang="en-US"/>
            </a:p>
          </p:txBody>
        </p:sp>
        <p:sp>
          <p:nvSpPr>
            <p:cNvPr id="36894" name="Freeform 87"/>
            <p:cNvSpPr/>
            <p:nvPr/>
          </p:nvSpPr>
          <p:spPr>
            <a:xfrm>
              <a:off x="2732087" y="327025"/>
              <a:ext cx="563563" cy="655638"/>
            </a:xfrm>
            <a:custGeom>
              <a:avLst/>
              <a:gdLst/>
              <a:ahLst/>
              <a:cxnLst>
                <a:cxn ang="0">
                  <a:pos x="396115" y="465467"/>
                </a:cxn>
                <a:cxn ang="0">
                  <a:pos x="536555" y="440111"/>
                </a:cxn>
                <a:cxn ang="0">
                  <a:pos x="372708" y="316952"/>
                </a:cxn>
                <a:cxn ang="0">
                  <a:pos x="495143" y="280729"/>
                </a:cxn>
                <a:cxn ang="0">
                  <a:pos x="354703" y="182927"/>
                </a:cxn>
                <a:cxn ang="0">
                  <a:pos x="412319" y="159382"/>
                </a:cxn>
                <a:cxn ang="0">
                  <a:pos x="282682" y="0"/>
                </a:cxn>
                <a:cxn ang="0">
                  <a:pos x="135039" y="157570"/>
                </a:cxn>
                <a:cxn ang="0">
                  <a:pos x="207060" y="184738"/>
                </a:cxn>
                <a:cxn ang="0">
                  <a:pos x="66619" y="280729"/>
                </a:cxn>
                <a:cxn ang="0">
                  <a:pos x="189055" y="316952"/>
                </a:cxn>
                <a:cxn ang="0">
                  <a:pos x="27008" y="440111"/>
                </a:cxn>
                <a:cxn ang="0">
                  <a:pos x="167448" y="465467"/>
                </a:cxn>
                <a:cxn ang="0">
                  <a:pos x="0" y="606737"/>
                </a:cxn>
                <a:cxn ang="0">
                  <a:pos x="282682" y="655638"/>
                </a:cxn>
                <a:cxn ang="0">
                  <a:pos x="563563" y="606737"/>
                </a:cxn>
                <a:cxn ang="0">
                  <a:pos x="396115" y="465467"/>
                </a:cxn>
              </a:cxnLst>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alpha val="100000"/>
              </a:srgbClr>
            </a:solidFill>
            <a:ln w="9525">
              <a:noFill/>
            </a:ln>
          </p:spPr>
          <p:txBody>
            <a:bodyPr/>
            <a:p>
              <a:endParaRPr lang="zh-CN" altLang="en-US"/>
            </a:p>
          </p:txBody>
        </p:sp>
        <p:sp>
          <p:nvSpPr>
            <p:cNvPr id="36895" name="Freeform 88"/>
            <p:cNvSpPr/>
            <p:nvPr/>
          </p:nvSpPr>
          <p:spPr>
            <a:xfrm>
              <a:off x="3679825" y="742950"/>
              <a:ext cx="80963" cy="371475"/>
            </a:xfrm>
            <a:custGeom>
              <a:avLst/>
              <a:gdLst/>
              <a:ahLst/>
              <a:cxnLst>
                <a:cxn ang="0">
                  <a:pos x="80963" y="355246"/>
                </a:cxn>
                <a:cxn ang="0">
                  <a:pos x="41381" y="371475"/>
                </a:cxn>
                <a:cxn ang="0">
                  <a:pos x="41381" y="371475"/>
                </a:cxn>
                <a:cxn ang="0">
                  <a:pos x="0" y="355246"/>
                </a:cxn>
                <a:cxn ang="0">
                  <a:pos x="0" y="16229"/>
                </a:cxn>
                <a:cxn ang="0">
                  <a:pos x="41381" y="0"/>
                </a:cxn>
                <a:cxn ang="0">
                  <a:pos x="41381" y="0"/>
                </a:cxn>
                <a:cxn ang="0">
                  <a:pos x="80963" y="16229"/>
                </a:cxn>
                <a:cxn ang="0">
                  <a:pos x="80963" y="355246"/>
                </a:cxn>
              </a:cxnLst>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36896" name="Freeform 89"/>
            <p:cNvSpPr/>
            <p:nvPr/>
          </p:nvSpPr>
          <p:spPr>
            <a:xfrm>
              <a:off x="3349625" y="71437"/>
              <a:ext cx="741363" cy="858838"/>
            </a:xfrm>
            <a:custGeom>
              <a:avLst/>
              <a:gdLst/>
              <a:ahLst/>
              <a:cxnLst>
                <a:cxn ang="0">
                  <a:pos x="521299" y="607515"/>
                </a:cxn>
                <a:cxn ang="0">
                  <a:pos x="707091" y="576778"/>
                </a:cxn>
                <a:cxn ang="0">
                  <a:pos x="492438" y="414050"/>
                </a:cxn>
                <a:cxn ang="0">
                  <a:pos x="652977" y="367040"/>
                </a:cxn>
                <a:cxn ang="0">
                  <a:pos x="467185" y="240475"/>
                </a:cxn>
                <a:cxn ang="0">
                  <a:pos x="542945" y="207929"/>
                </a:cxn>
                <a:cxn ang="0">
                  <a:pos x="373387" y="0"/>
                </a:cxn>
                <a:cxn ang="0">
                  <a:pos x="178576" y="204313"/>
                </a:cxn>
                <a:cxn ang="0">
                  <a:pos x="274178" y="242283"/>
                </a:cxn>
                <a:cxn ang="0">
                  <a:pos x="88386" y="367040"/>
                </a:cxn>
                <a:cxn ang="0">
                  <a:pos x="248925" y="414050"/>
                </a:cxn>
                <a:cxn ang="0">
                  <a:pos x="36076" y="576778"/>
                </a:cxn>
                <a:cxn ang="0">
                  <a:pos x="220064" y="607515"/>
                </a:cxn>
                <a:cxn ang="0">
                  <a:pos x="0" y="793747"/>
                </a:cxn>
                <a:cxn ang="0">
                  <a:pos x="371583" y="858838"/>
                </a:cxn>
                <a:cxn ang="0">
                  <a:pos x="741363" y="793747"/>
                </a:cxn>
                <a:cxn ang="0">
                  <a:pos x="521299" y="607515"/>
                </a:cxn>
              </a:cxnLst>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alpha val="100000"/>
              </a:srgbClr>
            </a:solidFill>
            <a:ln w="9525">
              <a:noFill/>
            </a:ln>
          </p:spPr>
          <p:txBody>
            <a:bodyPr/>
            <a:p>
              <a:endParaRPr lang="zh-CN" altLang="en-US"/>
            </a:p>
          </p:txBody>
        </p:sp>
      </p:grpSp>
      <p:grpSp>
        <p:nvGrpSpPr>
          <p:cNvPr id="36869" name="组合 120"/>
          <p:cNvGrpSpPr/>
          <p:nvPr/>
        </p:nvGrpSpPr>
        <p:grpSpPr>
          <a:xfrm>
            <a:off x="4576763" y="2397125"/>
            <a:ext cx="6543675" cy="1547813"/>
            <a:chOff x="0" y="0"/>
            <a:chExt cx="6544864" cy="1548167"/>
          </a:xfrm>
        </p:grpSpPr>
        <p:grpSp>
          <p:nvGrpSpPr>
            <p:cNvPr id="36870" name="组合 55"/>
            <p:cNvGrpSpPr/>
            <p:nvPr/>
          </p:nvGrpSpPr>
          <p:grpSpPr>
            <a:xfrm>
              <a:off x="0" y="0"/>
              <a:ext cx="6544864" cy="1548167"/>
              <a:chOff x="0" y="0"/>
              <a:chExt cx="6962996" cy="1647075"/>
            </a:xfrm>
          </p:grpSpPr>
          <p:sp>
            <p:nvSpPr>
              <p:cNvPr id="36875" name="矩形 3"/>
              <p:cNvSpPr/>
              <p:nvPr/>
            </p:nvSpPr>
            <p:spPr>
              <a:xfrm>
                <a:off x="0" y="0"/>
                <a:ext cx="6657271" cy="1247861"/>
              </a:xfrm>
              <a:custGeom>
                <a:avLst/>
                <a:gdLst/>
                <a:ahLst/>
                <a:cxnLst>
                  <a:cxn ang="0">
                    <a:pos x="0" y="0"/>
                  </a:cxn>
                  <a:cxn ang="0">
                    <a:pos x="6393111" y="386080"/>
                  </a:cxn>
                  <a:cxn ang="0">
                    <a:pos x="6657271" y="1247861"/>
                  </a:cxn>
                  <a:cxn ang="0">
                    <a:pos x="213360" y="1247861"/>
                  </a:cxn>
                  <a:cxn ang="0">
                    <a:pos x="0" y="0"/>
                  </a:cxn>
                </a:cxnLst>
                <a:pathLst>
                  <a:path w="6657271" h="1247861">
                    <a:moveTo>
                      <a:pt x="0" y="0"/>
                    </a:moveTo>
                    <a:lnTo>
                      <a:pt x="6393111" y="386080"/>
                    </a:lnTo>
                    <a:lnTo>
                      <a:pt x="6657271" y="1247861"/>
                    </a:lnTo>
                    <a:lnTo>
                      <a:pt x="213360" y="1247861"/>
                    </a:lnTo>
                    <a:lnTo>
                      <a:pt x="0" y="0"/>
                    </a:lnTo>
                    <a:close/>
                  </a:path>
                </a:pathLst>
              </a:custGeom>
              <a:solidFill>
                <a:srgbClr val="334D5D">
                  <a:alpha val="100000"/>
                </a:srgbClr>
              </a:solidFill>
              <a:ln w="9525">
                <a:noFill/>
              </a:ln>
            </p:spPr>
            <p:txBody>
              <a:bodyPr/>
              <a:p>
                <a:endParaRPr lang="zh-CN" altLang="en-US"/>
              </a:p>
            </p:txBody>
          </p:sp>
          <p:sp>
            <p:nvSpPr>
              <p:cNvPr id="36876" name="矩形 3"/>
              <p:cNvSpPr/>
              <p:nvPr/>
            </p:nvSpPr>
            <p:spPr>
              <a:xfrm>
                <a:off x="539405" y="968174"/>
                <a:ext cx="6423591" cy="678901"/>
              </a:xfrm>
              <a:custGeom>
                <a:avLst/>
                <a:gdLst/>
                <a:ahLst/>
                <a:cxnLst>
                  <a:cxn ang="0">
                    <a:pos x="0" y="121920"/>
                  </a:cxn>
                  <a:cxn ang="0">
                    <a:pos x="6301671" y="0"/>
                  </a:cxn>
                  <a:cxn ang="0">
                    <a:pos x="6423591" y="678901"/>
                  </a:cxn>
                  <a:cxn ang="0">
                    <a:pos x="30480" y="617941"/>
                  </a:cxn>
                  <a:cxn ang="0">
                    <a:pos x="0" y="121920"/>
                  </a:cxn>
                </a:cxnLst>
                <a:pathLst>
                  <a:path w="6423591" h="678901">
                    <a:moveTo>
                      <a:pt x="0" y="121920"/>
                    </a:moveTo>
                    <a:lnTo>
                      <a:pt x="6301671" y="0"/>
                    </a:lnTo>
                    <a:lnTo>
                      <a:pt x="6423591" y="678901"/>
                    </a:lnTo>
                    <a:lnTo>
                      <a:pt x="30480" y="617941"/>
                    </a:lnTo>
                    <a:lnTo>
                      <a:pt x="0" y="121920"/>
                    </a:lnTo>
                    <a:close/>
                  </a:path>
                </a:pathLst>
              </a:custGeom>
              <a:solidFill>
                <a:schemeClr val="bg1">
                  <a:alpha val="100000"/>
                </a:schemeClr>
              </a:solidFill>
              <a:ln w="9525">
                <a:noFill/>
              </a:ln>
            </p:spPr>
            <p:txBody>
              <a:bodyPr/>
              <a:p>
                <a:endParaRPr lang="zh-CN" altLang="en-US"/>
              </a:p>
            </p:txBody>
          </p:sp>
        </p:grpSp>
        <p:grpSp>
          <p:nvGrpSpPr>
            <p:cNvPr id="36871" name="组合 116"/>
            <p:cNvGrpSpPr/>
            <p:nvPr/>
          </p:nvGrpSpPr>
          <p:grpSpPr>
            <a:xfrm>
              <a:off x="866574" y="322053"/>
              <a:ext cx="4159800" cy="584775"/>
              <a:chOff x="0" y="0"/>
              <a:chExt cx="4159800" cy="584775"/>
            </a:xfrm>
          </p:grpSpPr>
          <p:sp>
            <p:nvSpPr>
              <p:cNvPr id="36873" name="文本框 114"/>
              <p:cNvSpPr txBox="1"/>
              <p:nvPr/>
            </p:nvSpPr>
            <p:spPr>
              <a:xfrm>
                <a:off x="0" y="0"/>
                <a:ext cx="783443" cy="584775"/>
              </a:xfrm>
              <a:prstGeom prst="rect">
                <a:avLst/>
              </a:prstGeom>
              <a:noFill/>
              <a:ln w="9525">
                <a:noFill/>
              </a:ln>
            </p:spPr>
            <p:txBody>
              <a:bodyPr>
                <a:spAutoFit/>
              </a:bodyPr>
              <a:p>
                <a:pPr eaLnBrk="1" hangingPunct="1"/>
                <a:r>
                  <a:rPr lang="en-US" altLang="zh-CN" sz="3200" b="1" dirty="0">
                    <a:solidFill>
                      <a:srgbClr val="FFFFFF"/>
                    </a:solidFill>
                    <a:latin typeface="微软雅黑" panose="020B0503020204020204" pitchFamily="34" charset="-122"/>
                    <a:ea typeface="微软雅黑" panose="020B0503020204020204" pitchFamily="34" charset="-122"/>
                  </a:rPr>
                  <a:t>04</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36874" name="文本框 115"/>
              <p:cNvSpPr txBox="1"/>
              <p:nvPr/>
            </p:nvSpPr>
            <p:spPr>
              <a:xfrm>
                <a:off x="641851" y="33781"/>
                <a:ext cx="3517949" cy="523220"/>
              </a:xfrm>
              <a:prstGeom prst="rect">
                <a:avLst/>
              </a:prstGeom>
              <a:noFill/>
              <a:ln w="9525">
                <a:noFill/>
              </a:ln>
            </p:spPr>
            <p:txBody>
              <a:bodyPr>
                <a:spAutoFit/>
              </a:bodyPr>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未来计划</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36872" name="文本框 119"/>
            <p:cNvSpPr txBox="1"/>
            <p:nvPr/>
          </p:nvSpPr>
          <p:spPr>
            <a:xfrm>
              <a:off x="2334049" y="1002020"/>
              <a:ext cx="3517949" cy="461665"/>
            </a:xfrm>
            <a:prstGeom prst="rect">
              <a:avLst/>
            </a:prstGeom>
            <a:noFill/>
            <a:ln w="9525">
              <a:noFill/>
            </a:ln>
          </p:spPr>
          <p:txBody>
            <a:bodyPr>
              <a:spAutoFit/>
            </a:bodyPr>
            <a:p>
              <a:pPr eaLnBrk="1" hangingPunct="1"/>
              <a:r>
                <a:rPr lang="en-US" altLang="zh-CN" sz="2400" b="1" dirty="0">
                  <a:solidFill>
                    <a:srgbClr val="262626"/>
                  </a:solidFill>
                  <a:latin typeface="微软雅黑" panose="020B0503020204020204" pitchFamily="34" charset="-122"/>
                  <a:ea typeface="微软雅黑" panose="020B0503020204020204" pitchFamily="34" charset="-122"/>
                </a:rPr>
                <a:t>ADD YOUR TITLE</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7890" name="组合 45"/>
          <p:cNvGrpSpPr/>
          <p:nvPr/>
        </p:nvGrpSpPr>
        <p:grpSpPr>
          <a:xfrm>
            <a:off x="0" y="292100"/>
            <a:ext cx="12190413" cy="549275"/>
            <a:chOff x="0" y="0"/>
            <a:chExt cx="12190828" cy="548640"/>
          </a:xfrm>
        </p:grpSpPr>
        <p:sp>
          <p:nvSpPr>
            <p:cNvPr id="37925"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7926"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7891"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40966" name="Group 9"/>
          <p:cNvGrpSpPr/>
          <p:nvPr/>
        </p:nvGrpSpPr>
        <p:grpSpPr>
          <a:xfrm>
            <a:off x="1119188" y="1803400"/>
            <a:ext cx="2189162" cy="2873375"/>
            <a:chOff x="0" y="0"/>
            <a:chExt cx="1645276" cy="2159949"/>
          </a:xfrm>
        </p:grpSpPr>
        <p:sp>
          <p:nvSpPr>
            <p:cNvPr id="37923" name="Rounded Rectangle 2"/>
            <p:cNvSpPr/>
            <p:nvPr/>
          </p:nvSpPr>
          <p:spPr>
            <a:xfrm>
              <a:off x="0" y="0"/>
              <a:ext cx="1645276" cy="2159949"/>
            </a:xfrm>
            <a:prstGeom prst="roundRect">
              <a:avLst>
                <a:gd name="adj" fmla="val 4218"/>
              </a:avLst>
            </a:prstGeom>
            <a:noFill/>
            <a:ln w="25400" cap="flat" cmpd="sng">
              <a:solidFill>
                <a:srgbClr val="666666"/>
              </a:solidFill>
              <a:prstDash val="solid"/>
              <a:headEnd type="none" w="med" len="med"/>
              <a:tailEnd type="none" w="med" len="med"/>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37924" name="Rounded Rectangle 3"/>
            <p:cNvSpPr/>
            <p:nvPr/>
          </p:nvSpPr>
          <p:spPr>
            <a:xfrm>
              <a:off x="210570" y="1701481"/>
              <a:ext cx="1224136" cy="288032"/>
            </a:xfrm>
            <a:prstGeom prst="roundRect">
              <a:avLst>
                <a:gd name="adj" fmla="val 16667"/>
              </a:avLst>
            </a:prstGeom>
            <a:solidFill>
              <a:srgbClr val="F8D35E"/>
            </a:solidFill>
            <a:ln w="9525">
              <a:noFill/>
            </a:ln>
          </p:spPr>
          <p:txBody>
            <a:bodyPr anchor="ctr"/>
            <a:p>
              <a:pPr algn="ctr" defTabSz="1217930" eaLnBrk="1" hangingPunct="1"/>
              <a:r>
                <a:rPr lang="zh-CN" altLang="en-US" sz="1300" b="1" dirty="0">
                  <a:solidFill>
                    <a:srgbClr val="FFFFFF"/>
                  </a:solidFill>
                  <a:latin typeface="微软雅黑" panose="020B0503020204020204" pitchFamily="34" charset="-122"/>
                  <a:ea typeface="微软雅黑" panose="020B0503020204020204" pitchFamily="34" charset="-122"/>
                </a:rPr>
                <a:t>单击输入关键词</a:t>
              </a:r>
              <a:endParaRPr lang="en-US" altLang="zh-CN" sz="1300" b="1" dirty="0">
                <a:solidFill>
                  <a:srgbClr val="FFFFFF"/>
                </a:solidFill>
                <a:latin typeface="微软雅黑" panose="020B0503020204020204" pitchFamily="34" charset="-122"/>
                <a:ea typeface="微软雅黑" panose="020B0503020204020204" pitchFamily="34" charset="-122"/>
              </a:endParaRPr>
            </a:p>
          </p:txBody>
        </p:sp>
      </p:grpSp>
      <p:grpSp>
        <p:nvGrpSpPr>
          <p:cNvPr id="40969" name="Group 21"/>
          <p:cNvGrpSpPr/>
          <p:nvPr/>
        </p:nvGrpSpPr>
        <p:grpSpPr>
          <a:xfrm>
            <a:off x="3705225" y="1803400"/>
            <a:ext cx="2190750" cy="2873375"/>
            <a:chOff x="0" y="0"/>
            <a:chExt cx="1645276" cy="2159949"/>
          </a:xfrm>
        </p:grpSpPr>
        <p:sp>
          <p:nvSpPr>
            <p:cNvPr id="37921" name="Rounded Rectangle 22"/>
            <p:cNvSpPr/>
            <p:nvPr/>
          </p:nvSpPr>
          <p:spPr>
            <a:xfrm>
              <a:off x="0" y="0"/>
              <a:ext cx="1645276" cy="2159949"/>
            </a:xfrm>
            <a:prstGeom prst="roundRect">
              <a:avLst>
                <a:gd name="adj" fmla="val 4218"/>
              </a:avLst>
            </a:prstGeom>
            <a:noFill/>
            <a:ln w="25400" cap="flat" cmpd="sng">
              <a:solidFill>
                <a:srgbClr val="666666"/>
              </a:solidFill>
              <a:prstDash val="solid"/>
              <a:headEnd type="none" w="med" len="med"/>
              <a:tailEnd type="none" w="med" len="med"/>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37922" name="Rounded Rectangle 25"/>
            <p:cNvSpPr/>
            <p:nvPr/>
          </p:nvSpPr>
          <p:spPr>
            <a:xfrm>
              <a:off x="210570" y="1701481"/>
              <a:ext cx="1224136" cy="288032"/>
            </a:xfrm>
            <a:prstGeom prst="roundRect">
              <a:avLst>
                <a:gd name="adj" fmla="val 16667"/>
              </a:avLst>
            </a:prstGeom>
            <a:solidFill>
              <a:srgbClr val="F47264"/>
            </a:solidFill>
            <a:ln w="9525">
              <a:noFill/>
            </a:ln>
          </p:spPr>
          <p:txBody>
            <a:bodyPr anchor="ctr"/>
            <a:p>
              <a:pPr algn="ctr" defTabSz="1217930" eaLnBrk="1" hangingPunct="1"/>
              <a:r>
                <a:rPr lang="zh-CN" altLang="en-US" sz="1300" b="1" dirty="0">
                  <a:solidFill>
                    <a:srgbClr val="FFFFFF"/>
                  </a:solidFill>
                  <a:latin typeface="微软雅黑" panose="020B0503020204020204" pitchFamily="34" charset="-122"/>
                  <a:ea typeface="微软雅黑" panose="020B0503020204020204" pitchFamily="34" charset="-122"/>
                </a:rPr>
                <a:t>单击输入关键词</a:t>
              </a:r>
              <a:endParaRPr lang="en-US" altLang="zh-CN" sz="1300" b="1" dirty="0">
                <a:solidFill>
                  <a:srgbClr val="FFFFFF"/>
                </a:solidFill>
                <a:latin typeface="微软雅黑" panose="020B0503020204020204" pitchFamily="34" charset="-122"/>
                <a:ea typeface="微软雅黑" panose="020B0503020204020204" pitchFamily="34" charset="-122"/>
              </a:endParaRPr>
            </a:p>
          </p:txBody>
        </p:sp>
      </p:grpSp>
      <p:grpSp>
        <p:nvGrpSpPr>
          <p:cNvPr id="40972" name="Group 28"/>
          <p:cNvGrpSpPr/>
          <p:nvPr/>
        </p:nvGrpSpPr>
        <p:grpSpPr>
          <a:xfrm>
            <a:off x="6292850" y="1803400"/>
            <a:ext cx="2189163" cy="2873375"/>
            <a:chOff x="0" y="0"/>
            <a:chExt cx="1645276" cy="2159949"/>
          </a:xfrm>
        </p:grpSpPr>
        <p:sp>
          <p:nvSpPr>
            <p:cNvPr id="37919" name="Rounded Rectangle 29"/>
            <p:cNvSpPr/>
            <p:nvPr/>
          </p:nvSpPr>
          <p:spPr>
            <a:xfrm>
              <a:off x="0" y="0"/>
              <a:ext cx="1645276" cy="2159949"/>
            </a:xfrm>
            <a:prstGeom prst="roundRect">
              <a:avLst>
                <a:gd name="adj" fmla="val 4218"/>
              </a:avLst>
            </a:prstGeom>
            <a:noFill/>
            <a:ln w="25400" cap="flat" cmpd="sng">
              <a:solidFill>
                <a:srgbClr val="666666"/>
              </a:solidFill>
              <a:prstDash val="solid"/>
              <a:headEnd type="none" w="med" len="med"/>
              <a:tailEnd type="none" w="med" len="med"/>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37920" name="Rounded Rectangle 32"/>
            <p:cNvSpPr/>
            <p:nvPr/>
          </p:nvSpPr>
          <p:spPr>
            <a:xfrm>
              <a:off x="210570" y="1701481"/>
              <a:ext cx="1224136" cy="288032"/>
            </a:xfrm>
            <a:prstGeom prst="roundRect">
              <a:avLst>
                <a:gd name="adj" fmla="val 16667"/>
              </a:avLst>
            </a:prstGeom>
            <a:solidFill>
              <a:srgbClr val="84CBC5"/>
            </a:solidFill>
            <a:ln w="9525">
              <a:noFill/>
            </a:ln>
          </p:spPr>
          <p:txBody>
            <a:bodyPr anchor="ctr"/>
            <a:p>
              <a:pPr algn="ctr" defTabSz="1217930" eaLnBrk="1" hangingPunct="1"/>
              <a:r>
                <a:rPr lang="zh-CN" altLang="en-US" sz="1300" b="1" dirty="0">
                  <a:solidFill>
                    <a:srgbClr val="FFFFFF"/>
                  </a:solidFill>
                  <a:latin typeface="微软雅黑" panose="020B0503020204020204" pitchFamily="34" charset="-122"/>
                  <a:ea typeface="微软雅黑" panose="020B0503020204020204" pitchFamily="34" charset="-122"/>
                </a:rPr>
                <a:t>单击输入关键词</a:t>
              </a:r>
              <a:endParaRPr lang="en-US" altLang="zh-CN" sz="1300" b="1" dirty="0">
                <a:solidFill>
                  <a:srgbClr val="FFFFFF"/>
                </a:solidFill>
                <a:latin typeface="微软雅黑" panose="020B0503020204020204" pitchFamily="34" charset="-122"/>
                <a:ea typeface="微软雅黑" panose="020B0503020204020204" pitchFamily="34" charset="-122"/>
              </a:endParaRPr>
            </a:p>
          </p:txBody>
        </p:sp>
      </p:grpSp>
      <p:grpSp>
        <p:nvGrpSpPr>
          <p:cNvPr id="40975" name="Group 35"/>
          <p:cNvGrpSpPr/>
          <p:nvPr/>
        </p:nvGrpSpPr>
        <p:grpSpPr>
          <a:xfrm>
            <a:off x="8880475" y="1803400"/>
            <a:ext cx="2189163" cy="2873375"/>
            <a:chOff x="0" y="0"/>
            <a:chExt cx="1645276" cy="2159949"/>
          </a:xfrm>
        </p:grpSpPr>
        <p:sp>
          <p:nvSpPr>
            <p:cNvPr id="37917" name="Rounded Rectangle 36"/>
            <p:cNvSpPr/>
            <p:nvPr/>
          </p:nvSpPr>
          <p:spPr>
            <a:xfrm>
              <a:off x="0" y="0"/>
              <a:ext cx="1645276" cy="2159949"/>
            </a:xfrm>
            <a:prstGeom prst="roundRect">
              <a:avLst>
                <a:gd name="adj" fmla="val 4218"/>
              </a:avLst>
            </a:prstGeom>
            <a:noFill/>
            <a:ln w="25400" cap="flat" cmpd="sng">
              <a:solidFill>
                <a:srgbClr val="666666"/>
              </a:solidFill>
              <a:prstDash val="solid"/>
              <a:headEnd type="none" w="med" len="med"/>
              <a:tailEnd type="none" w="med" len="med"/>
            </a:ln>
          </p:spPr>
          <p:txBody>
            <a:bodyPr anchor="ctr"/>
            <a:p>
              <a:pPr algn="ctr" defTabSz="1217930" eaLnBrk="1" hangingPunct="1"/>
              <a:endParaRPr lang="en-US" altLang="zh-CN" sz="3100" dirty="0">
                <a:solidFill>
                  <a:srgbClr val="FFFFFF"/>
                </a:solidFill>
                <a:latin typeface="微软雅黑" panose="020B0503020204020204" pitchFamily="34" charset="-122"/>
              </a:endParaRPr>
            </a:p>
          </p:txBody>
        </p:sp>
        <p:sp>
          <p:nvSpPr>
            <p:cNvPr id="37918" name="Rounded Rectangle 39"/>
            <p:cNvSpPr/>
            <p:nvPr/>
          </p:nvSpPr>
          <p:spPr>
            <a:xfrm>
              <a:off x="210570" y="1701481"/>
              <a:ext cx="1224136" cy="288032"/>
            </a:xfrm>
            <a:prstGeom prst="roundRect">
              <a:avLst>
                <a:gd name="adj" fmla="val 16667"/>
              </a:avLst>
            </a:prstGeom>
            <a:solidFill>
              <a:srgbClr val="7CC8EC"/>
            </a:solidFill>
            <a:ln w="9525">
              <a:noFill/>
            </a:ln>
          </p:spPr>
          <p:txBody>
            <a:bodyPr anchor="ctr"/>
            <a:p>
              <a:pPr algn="ctr" defTabSz="1217930" eaLnBrk="1" hangingPunct="1"/>
              <a:r>
                <a:rPr lang="zh-CN" altLang="en-US" sz="1300" b="1" dirty="0">
                  <a:solidFill>
                    <a:srgbClr val="FFFFFF"/>
                  </a:solidFill>
                  <a:latin typeface="微软雅黑" panose="020B0503020204020204" pitchFamily="34" charset="-122"/>
                  <a:ea typeface="微软雅黑" panose="020B0503020204020204" pitchFamily="34" charset="-122"/>
                </a:rPr>
                <a:t>单击输入关键词</a:t>
              </a:r>
              <a:endParaRPr lang="en-US" altLang="zh-CN" sz="1300" b="1" dirty="0">
                <a:solidFill>
                  <a:srgbClr val="FFFFFF"/>
                </a:solidFill>
                <a:latin typeface="微软雅黑" panose="020B0503020204020204" pitchFamily="34" charset="-122"/>
                <a:ea typeface="微软雅黑" panose="020B0503020204020204" pitchFamily="34" charset="-122"/>
              </a:endParaRPr>
            </a:p>
          </p:txBody>
        </p:sp>
      </p:grpSp>
      <p:sp>
        <p:nvSpPr>
          <p:cNvPr id="40978" name="Content Placeholder 2"/>
          <p:cNvSpPr txBox="1"/>
          <p:nvPr/>
        </p:nvSpPr>
        <p:spPr>
          <a:xfrm>
            <a:off x="823913" y="5119688"/>
            <a:ext cx="10636250" cy="811212"/>
          </a:xfrm>
          <a:prstGeom prst="rect">
            <a:avLst/>
          </a:prstGeom>
          <a:noFill/>
          <a:ln w="9525">
            <a:noFill/>
          </a:ln>
        </p:spPr>
        <p:txBody>
          <a:bodyPr lIns="121682" tIns="60841" rIns="121682" bIns="60841"/>
          <a:p>
            <a:pPr eaLnBrk="1" hangingPunct="1">
              <a:spcBef>
                <a:spcPct val="20000"/>
              </a:spcBef>
            </a:pPr>
            <a:r>
              <a:rPr lang="zh-CN" altLang="en-US" sz="16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dirty="0">
                <a:solidFill>
                  <a:srgbClr val="262626"/>
                </a:solidFill>
                <a:latin typeface="微软雅黑" panose="020B0503020204020204" pitchFamily="34" charset="-122"/>
                <a:ea typeface="微软雅黑" panose="020B0503020204020204" pitchFamily="34" charset="-122"/>
              </a:rPr>
              <a:t>,</a:t>
            </a:r>
            <a:r>
              <a:rPr lang="zh-CN" altLang="en-US" sz="1600" dirty="0">
                <a:solidFill>
                  <a:srgbClr val="262626"/>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zh-CN" altLang="en-US" sz="1600" dirty="0">
              <a:solidFill>
                <a:srgbClr val="262626"/>
              </a:solidFill>
              <a:latin typeface="微软雅黑" panose="020B0503020204020204" pitchFamily="34" charset="-122"/>
              <a:ea typeface="微软雅黑" panose="020B0503020204020204" pitchFamily="34" charset="-122"/>
            </a:endParaRPr>
          </a:p>
        </p:txBody>
      </p:sp>
      <p:grpSp>
        <p:nvGrpSpPr>
          <p:cNvPr id="37897" name="组合 64"/>
          <p:cNvGrpSpPr/>
          <p:nvPr/>
        </p:nvGrpSpPr>
        <p:grpSpPr>
          <a:xfrm>
            <a:off x="1398588" y="2181225"/>
            <a:ext cx="1747837" cy="1577975"/>
            <a:chOff x="0" y="0"/>
            <a:chExt cx="1747731" cy="1577702"/>
          </a:xfrm>
        </p:grpSpPr>
        <p:sp>
          <p:nvSpPr>
            <p:cNvPr id="37913" name="Content Placeholder 2"/>
            <p:cNvSpPr txBox="1"/>
            <p:nvPr/>
          </p:nvSpPr>
          <p:spPr>
            <a:xfrm>
              <a:off x="0" y="615541"/>
              <a:ext cx="1747731" cy="962161"/>
            </a:xfrm>
            <a:prstGeom prst="rect">
              <a:avLst/>
            </a:prstGeom>
            <a:noFill/>
            <a:ln w="9525">
              <a:noFill/>
            </a:ln>
          </p:spPr>
          <p:txBody>
            <a:bodyPr lIns="121682" tIns="60841" rIns="121682" bIns="60841"/>
            <a:p>
              <a:pPr eaLnBrk="1" hangingPunct="1">
                <a:spcBef>
                  <a:spcPct val="20000"/>
                </a:spcBef>
              </a:pPr>
              <a:r>
                <a:rPr lang="zh-CN" altLang="en-US" sz="16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的美化</a:t>
              </a:r>
              <a:endParaRPr lang="en-US" altLang="zh-CN" sz="1100" dirty="0">
                <a:solidFill>
                  <a:srgbClr val="A6A6A6"/>
                </a:solidFill>
                <a:latin typeface="微软雅黑" panose="020B0503020204020204" pitchFamily="34" charset="-122"/>
              </a:endParaRPr>
            </a:p>
          </p:txBody>
        </p:sp>
        <p:grpSp>
          <p:nvGrpSpPr>
            <p:cNvPr id="37914" name="组合 66"/>
            <p:cNvGrpSpPr/>
            <p:nvPr/>
          </p:nvGrpSpPr>
          <p:grpSpPr>
            <a:xfrm>
              <a:off x="556362" y="0"/>
              <a:ext cx="513773" cy="511278"/>
              <a:chOff x="0" y="0"/>
              <a:chExt cx="513773" cy="511278"/>
            </a:xfrm>
          </p:grpSpPr>
          <p:sp>
            <p:nvSpPr>
              <p:cNvPr id="37915" name="椭圆 67"/>
              <p:cNvSpPr/>
              <p:nvPr/>
            </p:nvSpPr>
            <p:spPr>
              <a:xfrm>
                <a:off x="2495" y="0"/>
                <a:ext cx="511278" cy="511278"/>
              </a:xfrm>
              <a:prstGeom prst="ellipse">
                <a:avLst/>
              </a:prstGeom>
              <a:solidFill>
                <a:srgbClr val="F8D35E"/>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7916" name="文本框 68"/>
              <p:cNvSpPr txBox="1"/>
              <p:nvPr/>
            </p:nvSpPr>
            <p:spPr>
              <a:xfrm>
                <a:off x="0" y="55584"/>
                <a:ext cx="513773" cy="400110"/>
              </a:xfrm>
              <a:prstGeom prst="rect">
                <a:avLst/>
              </a:prstGeom>
              <a:noFill/>
              <a:ln w="9525">
                <a:noFill/>
              </a:ln>
            </p:spPr>
            <p:txBody>
              <a:bodyPr>
                <a:spAutoFit/>
              </a:bodyPr>
              <a:p>
                <a:pPr eaLnBrk="1" hangingPunct="1"/>
                <a:r>
                  <a:rPr lang="en-US" altLang="zh-CN" sz="2000" b="1" dirty="0">
                    <a:solidFill>
                      <a:srgbClr val="FFFFFF"/>
                    </a:solidFill>
                    <a:latin typeface="微软雅黑" panose="020B0503020204020204" pitchFamily="34" charset="-122"/>
                    <a:ea typeface="微软雅黑" panose="020B0503020204020204" pitchFamily="34" charset="-122"/>
                  </a:rPr>
                  <a:t>01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37898" name="组合 69"/>
          <p:cNvGrpSpPr/>
          <p:nvPr/>
        </p:nvGrpSpPr>
        <p:grpSpPr>
          <a:xfrm>
            <a:off x="3983038" y="2181225"/>
            <a:ext cx="1747837" cy="1577975"/>
            <a:chOff x="0" y="0"/>
            <a:chExt cx="1747731" cy="1577702"/>
          </a:xfrm>
        </p:grpSpPr>
        <p:sp>
          <p:nvSpPr>
            <p:cNvPr id="37909" name="Content Placeholder 2"/>
            <p:cNvSpPr txBox="1"/>
            <p:nvPr/>
          </p:nvSpPr>
          <p:spPr>
            <a:xfrm>
              <a:off x="0" y="615541"/>
              <a:ext cx="1747731" cy="962161"/>
            </a:xfrm>
            <a:prstGeom prst="rect">
              <a:avLst/>
            </a:prstGeom>
            <a:noFill/>
            <a:ln w="9525">
              <a:noFill/>
            </a:ln>
          </p:spPr>
          <p:txBody>
            <a:bodyPr lIns="121682" tIns="60841" rIns="121682" bIns="60841"/>
            <a:p>
              <a:pPr eaLnBrk="1" hangingPunct="1">
                <a:spcBef>
                  <a:spcPct val="20000"/>
                </a:spcBef>
              </a:pPr>
              <a:r>
                <a:rPr lang="zh-CN" altLang="en-US" sz="16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的美化</a:t>
              </a:r>
              <a:endParaRPr lang="en-US" altLang="zh-CN" sz="1100" dirty="0">
                <a:solidFill>
                  <a:srgbClr val="A6A6A6"/>
                </a:solidFill>
                <a:latin typeface="微软雅黑" panose="020B0503020204020204" pitchFamily="34" charset="-122"/>
              </a:endParaRPr>
            </a:p>
          </p:txBody>
        </p:sp>
        <p:grpSp>
          <p:nvGrpSpPr>
            <p:cNvPr id="37910" name="组合 71"/>
            <p:cNvGrpSpPr/>
            <p:nvPr/>
          </p:nvGrpSpPr>
          <p:grpSpPr>
            <a:xfrm>
              <a:off x="556362" y="0"/>
              <a:ext cx="513773" cy="511278"/>
              <a:chOff x="0" y="0"/>
              <a:chExt cx="513773" cy="511278"/>
            </a:xfrm>
          </p:grpSpPr>
          <p:sp>
            <p:nvSpPr>
              <p:cNvPr id="37911" name="椭圆 72"/>
              <p:cNvSpPr/>
              <p:nvPr/>
            </p:nvSpPr>
            <p:spPr>
              <a:xfrm>
                <a:off x="2495" y="0"/>
                <a:ext cx="511278" cy="511278"/>
              </a:xfrm>
              <a:prstGeom prst="ellipse">
                <a:avLst/>
              </a:prstGeom>
              <a:solidFill>
                <a:srgbClr val="F472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7912" name="文本框 73"/>
              <p:cNvSpPr txBox="1"/>
              <p:nvPr/>
            </p:nvSpPr>
            <p:spPr>
              <a:xfrm>
                <a:off x="0" y="55584"/>
                <a:ext cx="513773" cy="400110"/>
              </a:xfrm>
              <a:prstGeom prst="rect">
                <a:avLst/>
              </a:prstGeom>
              <a:noFill/>
              <a:ln w="9525">
                <a:noFill/>
              </a:ln>
            </p:spPr>
            <p:txBody>
              <a:bodyPr>
                <a:spAutoFit/>
              </a:bodyPr>
              <a:p>
                <a:pPr eaLnBrk="1" hangingPunct="1"/>
                <a:r>
                  <a:rPr lang="en-US" altLang="zh-CN" sz="2000" b="1" dirty="0">
                    <a:solidFill>
                      <a:srgbClr val="FFFFFF"/>
                    </a:solidFill>
                    <a:latin typeface="微软雅黑" panose="020B0503020204020204" pitchFamily="34" charset="-122"/>
                    <a:ea typeface="微软雅黑" panose="020B0503020204020204" pitchFamily="34" charset="-122"/>
                  </a:rPr>
                  <a:t>02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37899" name="组合 74"/>
          <p:cNvGrpSpPr/>
          <p:nvPr/>
        </p:nvGrpSpPr>
        <p:grpSpPr>
          <a:xfrm>
            <a:off x="6564313" y="2181225"/>
            <a:ext cx="1747837" cy="1577975"/>
            <a:chOff x="0" y="0"/>
            <a:chExt cx="1747731" cy="1577702"/>
          </a:xfrm>
        </p:grpSpPr>
        <p:sp>
          <p:nvSpPr>
            <p:cNvPr id="37905" name="Content Placeholder 2"/>
            <p:cNvSpPr txBox="1"/>
            <p:nvPr/>
          </p:nvSpPr>
          <p:spPr>
            <a:xfrm>
              <a:off x="0" y="615541"/>
              <a:ext cx="1747731" cy="962161"/>
            </a:xfrm>
            <a:prstGeom prst="rect">
              <a:avLst/>
            </a:prstGeom>
            <a:noFill/>
            <a:ln w="9525">
              <a:noFill/>
            </a:ln>
          </p:spPr>
          <p:txBody>
            <a:bodyPr lIns="121682" tIns="60841" rIns="121682" bIns="60841"/>
            <a:p>
              <a:pPr eaLnBrk="1" hangingPunct="1">
                <a:spcBef>
                  <a:spcPct val="20000"/>
                </a:spcBef>
              </a:pPr>
              <a:r>
                <a:rPr lang="zh-CN" altLang="en-US" sz="16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的美化</a:t>
              </a:r>
              <a:endParaRPr lang="en-US" altLang="zh-CN" sz="1100" dirty="0">
                <a:solidFill>
                  <a:srgbClr val="A6A6A6"/>
                </a:solidFill>
                <a:latin typeface="微软雅黑" panose="020B0503020204020204" pitchFamily="34" charset="-122"/>
              </a:endParaRPr>
            </a:p>
          </p:txBody>
        </p:sp>
        <p:grpSp>
          <p:nvGrpSpPr>
            <p:cNvPr id="37906" name="组合 76"/>
            <p:cNvGrpSpPr/>
            <p:nvPr/>
          </p:nvGrpSpPr>
          <p:grpSpPr>
            <a:xfrm>
              <a:off x="556362" y="0"/>
              <a:ext cx="513773" cy="511278"/>
              <a:chOff x="0" y="0"/>
              <a:chExt cx="513773" cy="511278"/>
            </a:xfrm>
          </p:grpSpPr>
          <p:sp>
            <p:nvSpPr>
              <p:cNvPr id="37907" name="椭圆 77"/>
              <p:cNvSpPr/>
              <p:nvPr/>
            </p:nvSpPr>
            <p:spPr>
              <a:xfrm>
                <a:off x="2495" y="0"/>
                <a:ext cx="511278" cy="511278"/>
              </a:xfrm>
              <a:prstGeom prst="ellipse">
                <a:avLst/>
              </a:prstGeom>
              <a:solidFill>
                <a:srgbClr val="84CBC5"/>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7908" name="文本框 78"/>
              <p:cNvSpPr txBox="1"/>
              <p:nvPr/>
            </p:nvSpPr>
            <p:spPr>
              <a:xfrm>
                <a:off x="0" y="55584"/>
                <a:ext cx="513773" cy="400110"/>
              </a:xfrm>
              <a:prstGeom prst="rect">
                <a:avLst/>
              </a:prstGeom>
              <a:noFill/>
              <a:ln w="9525">
                <a:noFill/>
              </a:ln>
            </p:spPr>
            <p:txBody>
              <a:bodyPr>
                <a:spAutoFit/>
              </a:bodyPr>
              <a:p>
                <a:pPr eaLnBrk="1" hangingPunct="1"/>
                <a:r>
                  <a:rPr lang="en-US" altLang="zh-CN" sz="2000" b="1" dirty="0">
                    <a:solidFill>
                      <a:srgbClr val="FFFFFF"/>
                    </a:solidFill>
                    <a:latin typeface="微软雅黑" panose="020B0503020204020204" pitchFamily="34" charset="-122"/>
                    <a:ea typeface="微软雅黑" panose="020B0503020204020204" pitchFamily="34" charset="-122"/>
                  </a:rPr>
                  <a:t>03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37900" name="组合 79"/>
          <p:cNvGrpSpPr/>
          <p:nvPr/>
        </p:nvGrpSpPr>
        <p:grpSpPr>
          <a:xfrm>
            <a:off x="9148763" y="2181225"/>
            <a:ext cx="1747837" cy="1577975"/>
            <a:chOff x="0" y="0"/>
            <a:chExt cx="1747731" cy="1577702"/>
          </a:xfrm>
        </p:grpSpPr>
        <p:sp>
          <p:nvSpPr>
            <p:cNvPr id="37901" name="Content Placeholder 2"/>
            <p:cNvSpPr txBox="1"/>
            <p:nvPr/>
          </p:nvSpPr>
          <p:spPr>
            <a:xfrm>
              <a:off x="0" y="615541"/>
              <a:ext cx="1747731" cy="962161"/>
            </a:xfrm>
            <a:prstGeom prst="rect">
              <a:avLst/>
            </a:prstGeom>
            <a:noFill/>
            <a:ln w="9525">
              <a:noFill/>
            </a:ln>
          </p:spPr>
          <p:txBody>
            <a:bodyPr lIns="121682" tIns="60841" rIns="121682" bIns="60841"/>
            <a:p>
              <a:pPr eaLnBrk="1" hangingPunct="1">
                <a:spcBef>
                  <a:spcPct val="20000"/>
                </a:spcBef>
              </a:pPr>
              <a:r>
                <a:rPr lang="zh-CN" altLang="en-US" sz="1600" dirty="0">
                  <a:solidFill>
                    <a:srgbClr val="262626"/>
                  </a:solidFill>
                  <a:latin typeface="微软雅黑" panose="020B0503020204020204" pitchFamily="34" charset="-122"/>
                  <a:ea typeface="微软雅黑" panose="020B0503020204020204" pitchFamily="34" charset="-122"/>
                </a:rPr>
                <a:t>我们工作室致力于专业</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模板的发布，课件及汇报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的美化</a:t>
              </a:r>
              <a:endParaRPr lang="en-US" altLang="zh-CN" sz="1100" dirty="0">
                <a:solidFill>
                  <a:srgbClr val="A6A6A6"/>
                </a:solidFill>
                <a:latin typeface="微软雅黑" panose="020B0503020204020204" pitchFamily="34" charset="-122"/>
              </a:endParaRPr>
            </a:p>
          </p:txBody>
        </p:sp>
        <p:grpSp>
          <p:nvGrpSpPr>
            <p:cNvPr id="37902" name="组合 81"/>
            <p:cNvGrpSpPr/>
            <p:nvPr/>
          </p:nvGrpSpPr>
          <p:grpSpPr>
            <a:xfrm>
              <a:off x="556362" y="0"/>
              <a:ext cx="513773" cy="511278"/>
              <a:chOff x="0" y="0"/>
              <a:chExt cx="513773" cy="511278"/>
            </a:xfrm>
          </p:grpSpPr>
          <p:sp>
            <p:nvSpPr>
              <p:cNvPr id="37903" name="椭圆 82"/>
              <p:cNvSpPr/>
              <p:nvPr/>
            </p:nvSpPr>
            <p:spPr>
              <a:xfrm>
                <a:off x="2495" y="0"/>
                <a:ext cx="511278" cy="511278"/>
              </a:xfrm>
              <a:prstGeom prst="ellipse">
                <a:avLst/>
              </a:prstGeom>
              <a:solidFill>
                <a:srgbClr val="7CC8EC"/>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37904" name="文本框 83"/>
              <p:cNvSpPr txBox="1"/>
              <p:nvPr/>
            </p:nvSpPr>
            <p:spPr>
              <a:xfrm>
                <a:off x="0" y="55584"/>
                <a:ext cx="513773" cy="400110"/>
              </a:xfrm>
              <a:prstGeom prst="rect">
                <a:avLst/>
              </a:prstGeom>
              <a:noFill/>
              <a:ln w="9525">
                <a:noFill/>
              </a:ln>
            </p:spPr>
            <p:txBody>
              <a:bodyPr>
                <a:spAutoFit/>
              </a:bodyPr>
              <a:p>
                <a:pPr eaLnBrk="1" hangingPunct="1"/>
                <a:r>
                  <a:rPr lang="en-US" altLang="zh-CN" sz="2000" b="1" dirty="0">
                    <a:solidFill>
                      <a:srgbClr val="FFFFFF"/>
                    </a:solidFill>
                    <a:latin typeface="微软雅黑" panose="020B0503020204020204" pitchFamily="34" charset="-122"/>
                    <a:ea typeface="微软雅黑" panose="020B0503020204020204" pitchFamily="34" charset="-122"/>
                  </a:rPr>
                  <a:t>04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69"/>
                                        </p:tgtEl>
                                        <p:attrNameLst>
                                          <p:attrName>style.visibility</p:attrName>
                                        </p:attrNameLst>
                                      </p:cBhvr>
                                      <p:to>
                                        <p:strVal val="visible"/>
                                      </p:to>
                                    </p:set>
                                    <p:animEffect transition="in" filter="wipe(down)">
                                      <p:cBhvr>
                                        <p:cTn id="11" dur="500"/>
                                        <p:tgtEl>
                                          <p:spTgt spid="4096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72"/>
                                        </p:tgtEl>
                                        <p:attrNameLst>
                                          <p:attrName>style.visibility</p:attrName>
                                        </p:attrNameLst>
                                      </p:cBhvr>
                                      <p:to>
                                        <p:strVal val="visible"/>
                                      </p:to>
                                    </p:set>
                                    <p:animEffect transition="in" filter="wipe(down)">
                                      <p:cBhvr>
                                        <p:cTn id="15" dur="500"/>
                                        <p:tgtEl>
                                          <p:spTgt spid="409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75"/>
                                        </p:tgtEl>
                                        <p:attrNameLst>
                                          <p:attrName>style.visibility</p:attrName>
                                        </p:attrNameLst>
                                      </p:cBhvr>
                                      <p:to>
                                        <p:strVal val="visible"/>
                                      </p:to>
                                    </p:set>
                                    <p:animEffect transition="in" filter="wipe(down)">
                                      <p:cBhvr>
                                        <p:cTn id="19" dur="500"/>
                                        <p:tgtEl>
                                          <p:spTgt spid="4097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978"/>
                                        </p:tgtEl>
                                        <p:attrNameLst>
                                          <p:attrName>style.visibility</p:attrName>
                                        </p:attrNameLst>
                                      </p:cBhvr>
                                      <p:to>
                                        <p:strVal val="visible"/>
                                      </p:to>
                                    </p:set>
                                    <p:animEffect transition="in" filter="fade">
                                      <p:cBhvr>
                                        <p:cTn id="23" dur="5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8914" name="组合 45"/>
          <p:cNvGrpSpPr/>
          <p:nvPr/>
        </p:nvGrpSpPr>
        <p:grpSpPr>
          <a:xfrm>
            <a:off x="0" y="292100"/>
            <a:ext cx="12190413" cy="549275"/>
            <a:chOff x="0" y="0"/>
            <a:chExt cx="12190828" cy="548640"/>
          </a:xfrm>
        </p:grpSpPr>
        <p:sp>
          <p:nvSpPr>
            <p:cNvPr id="38937"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8938"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8915"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38916" name="组合 40"/>
          <p:cNvGrpSpPr/>
          <p:nvPr/>
        </p:nvGrpSpPr>
        <p:grpSpPr>
          <a:xfrm>
            <a:off x="855663" y="3554413"/>
            <a:ext cx="2663825" cy="2714625"/>
            <a:chOff x="0" y="0"/>
            <a:chExt cx="2663825" cy="2714625"/>
          </a:xfrm>
        </p:grpSpPr>
        <p:sp>
          <p:nvSpPr>
            <p:cNvPr id="38930" name="Freeform 40218"/>
            <p:cNvSpPr/>
            <p:nvPr/>
          </p:nvSpPr>
          <p:spPr>
            <a:xfrm>
              <a:off x="0" y="0"/>
              <a:ext cx="2663825" cy="2714625"/>
            </a:xfrm>
            <a:custGeom>
              <a:avLst/>
              <a:gdLst/>
              <a:ahLst/>
              <a:cxnLst>
                <a:cxn ang="0">
                  <a:pos x="791306" y="239875"/>
                </a:cxn>
                <a:cxn ang="0">
                  <a:pos x="339810" y="1923750"/>
                </a:cxn>
                <a:cxn ang="0">
                  <a:pos x="2024602" y="2375000"/>
                </a:cxn>
                <a:cxn ang="0">
                  <a:pos x="2640062" y="1239750"/>
                </a:cxn>
                <a:cxn ang="0">
                  <a:pos x="2640062" y="1239750"/>
                </a:cxn>
                <a:cxn ang="0">
                  <a:pos x="2640062" y="598500"/>
                </a:cxn>
                <a:cxn ang="0">
                  <a:pos x="2081633" y="275500"/>
                </a:cxn>
                <a:cxn ang="0">
                  <a:pos x="2081633" y="275500"/>
                </a:cxn>
                <a:cxn ang="0">
                  <a:pos x="791306" y="239875"/>
                </a:cxn>
              </a:cxnLst>
              <a:pathLst>
                <a:path w="1121" h="1143">
                  <a:moveTo>
                    <a:pt x="333" y="101"/>
                  </a:moveTo>
                  <a:cubicBezTo>
                    <a:pt x="85" y="245"/>
                    <a:pt x="0" y="562"/>
                    <a:pt x="143" y="810"/>
                  </a:cubicBezTo>
                  <a:cubicBezTo>
                    <a:pt x="287" y="1058"/>
                    <a:pt x="604" y="1143"/>
                    <a:pt x="852" y="1000"/>
                  </a:cubicBezTo>
                  <a:cubicBezTo>
                    <a:pt x="1027" y="899"/>
                    <a:pt x="1121" y="711"/>
                    <a:pt x="1111" y="522"/>
                  </a:cubicBezTo>
                  <a:cubicBezTo>
                    <a:pt x="1111" y="522"/>
                    <a:pt x="1111" y="522"/>
                    <a:pt x="1111" y="522"/>
                  </a:cubicBezTo>
                  <a:cubicBezTo>
                    <a:pt x="1111" y="252"/>
                    <a:pt x="1111" y="252"/>
                    <a:pt x="1111" y="252"/>
                  </a:cubicBezTo>
                  <a:cubicBezTo>
                    <a:pt x="876" y="116"/>
                    <a:pt x="876" y="116"/>
                    <a:pt x="876" y="116"/>
                  </a:cubicBezTo>
                  <a:cubicBezTo>
                    <a:pt x="876" y="116"/>
                    <a:pt x="876" y="116"/>
                    <a:pt x="876" y="116"/>
                  </a:cubicBezTo>
                  <a:cubicBezTo>
                    <a:pt x="718" y="13"/>
                    <a:pt x="508" y="0"/>
                    <a:pt x="333" y="101"/>
                  </a:cubicBezTo>
                </a:path>
              </a:pathLst>
            </a:custGeom>
            <a:solidFill>
              <a:srgbClr val="F47264">
                <a:alpha val="100000"/>
              </a:srgbClr>
            </a:solidFill>
            <a:ln w="9525">
              <a:noFill/>
            </a:ln>
          </p:spPr>
          <p:txBody>
            <a:bodyPr/>
            <a:p>
              <a:endParaRPr lang="zh-CN" altLang="en-US"/>
            </a:p>
          </p:txBody>
        </p:sp>
        <p:sp>
          <p:nvSpPr>
            <p:cNvPr id="38931" name="文本框 63"/>
            <p:cNvSpPr txBox="1"/>
            <p:nvPr/>
          </p:nvSpPr>
          <p:spPr>
            <a:xfrm>
              <a:off x="1920611" y="533239"/>
              <a:ext cx="527709" cy="461665"/>
            </a:xfrm>
            <a:prstGeom prst="rect">
              <a:avLst/>
            </a:prstGeom>
            <a:noFill/>
            <a:ln w="9525">
              <a:noFill/>
            </a:ln>
          </p:spPr>
          <p:txBody>
            <a:bodyPr wrap="none">
              <a:spAutoFit/>
            </a:bodyPr>
            <a:p>
              <a:pPr eaLnBrk="1" hangingPunct="1"/>
              <a:r>
                <a:rPr lang="en-US" altLang="zh-CN" sz="2400" dirty="0">
                  <a:solidFill>
                    <a:srgbClr val="FFFFFF"/>
                  </a:solidFill>
                  <a:latin typeface="Arial" panose="020B0604020202020204" pitchFamily="34" charset="0"/>
                  <a:ea typeface="Microsoft YaHei UI" panose="020B0503020204020204" pitchFamily="34" charset="-122"/>
                </a:rPr>
                <a:t>02</a:t>
              </a:r>
              <a:endParaRPr lang="zh-CN" altLang="en-US" sz="2400" dirty="0">
                <a:solidFill>
                  <a:srgbClr val="FFFFFF"/>
                </a:solidFill>
                <a:latin typeface="Arial" panose="020B0604020202020204" pitchFamily="34" charset="0"/>
                <a:ea typeface="Microsoft YaHei UI" panose="020B0503020204020204" pitchFamily="34" charset="-122"/>
              </a:endParaRPr>
            </a:p>
          </p:txBody>
        </p:sp>
        <p:grpSp>
          <p:nvGrpSpPr>
            <p:cNvPr id="38932" name="组合 64"/>
            <p:cNvGrpSpPr/>
            <p:nvPr/>
          </p:nvGrpSpPr>
          <p:grpSpPr>
            <a:xfrm>
              <a:off x="645057" y="702956"/>
              <a:ext cx="1782626" cy="1223077"/>
              <a:chOff x="0" y="0"/>
              <a:chExt cx="1782626" cy="1223077"/>
            </a:xfrm>
          </p:grpSpPr>
          <p:grpSp>
            <p:nvGrpSpPr>
              <p:cNvPr id="38933" name="组合 65"/>
              <p:cNvGrpSpPr/>
              <p:nvPr/>
            </p:nvGrpSpPr>
            <p:grpSpPr>
              <a:xfrm>
                <a:off x="537242" y="0"/>
                <a:ext cx="484504" cy="484504"/>
                <a:chOff x="0" y="0"/>
                <a:chExt cx="403225" cy="403225"/>
              </a:xfrm>
            </p:grpSpPr>
            <p:sp>
              <p:nvSpPr>
                <p:cNvPr id="38935" name="Oval 44671"/>
                <p:cNvSpPr/>
                <p:nvPr/>
              </p:nvSpPr>
              <p:spPr>
                <a:xfrm>
                  <a:off x="96837" y="96838"/>
                  <a:ext cx="209550" cy="20955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38936" name="Freeform 44672"/>
                <p:cNvSpPr>
                  <a:spLocks noEditPoints="1"/>
                </p:cNvSpPr>
                <p:nvPr/>
              </p:nvSpPr>
              <p:spPr>
                <a:xfrm>
                  <a:off x="0" y="0"/>
                  <a:ext cx="403225" cy="403225"/>
                </a:xfrm>
                <a:custGeom>
                  <a:avLst/>
                  <a:gdLst/>
                  <a:ahLst/>
                  <a:cxnLst>
                    <a:cxn ang="0">
                      <a:pos x="360531" y="213472"/>
                    </a:cxn>
                    <a:cxn ang="0">
                      <a:pos x="403225" y="187381"/>
                    </a:cxn>
                    <a:cxn ang="0">
                      <a:pos x="358159" y="168406"/>
                    </a:cxn>
                    <a:cxn ang="0">
                      <a:pos x="391365" y="130455"/>
                    </a:cxn>
                    <a:cxn ang="0">
                      <a:pos x="341555" y="125711"/>
                    </a:cxn>
                    <a:cxn ang="0">
                      <a:pos x="365274" y="80645"/>
                    </a:cxn>
                    <a:cxn ang="0">
                      <a:pos x="315464" y="90133"/>
                    </a:cxn>
                    <a:cxn ang="0">
                      <a:pos x="322580" y="37951"/>
                    </a:cxn>
                    <a:cxn ang="0">
                      <a:pos x="277514" y="61670"/>
                    </a:cxn>
                    <a:cxn ang="0">
                      <a:pos x="272770" y="11860"/>
                    </a:cxn>
                    <a:cxn ang="0">
                      <a:pos x="234819" y="45066"/>
                    </a:cxn>
                    <a:cxn ang="0">
                      <a:pos x="215844" y="0"/>
                    </a:cxn>
                    <a:cxn ang="0">
                      <a:pos x="192125" y="42694"/>
                    </a:cxn>
                    <a:cxn ang="0">
                      <a:pos x="158918" y="2372"/>
                    </a:cxn>
                    <a:cxn ang="0">
                      <a:pos x="147059" y="52182"/>
                    </a:cxn>
                    <a:cxn ang="0">
                      <a:pos x="104364" y="23719"/>
                    </a:cxn>
                    <a:cxn ang="0">
                      <a:pos x="106736" y="73529"/>
                    </a:cxn>
                    <a:cxn ang="0">
                      <a:pos x="59298" y="56926"/>
                    </a:cxn>
                    <a:cxn ang="0">
                      <a:pos x="75901" y="106736"/>
                    </a:cxn>
                    <a:cxn ang="0">
                      <a:pos x="23719" y="104364"/>
                    </a:cxn>
                    <a:cxn ang="0">
                      <a:pos x="54554" y="144687"/>
                    </a:cxn>
                    <a:cxn ang="0">
                      <a:pos x="4744" y="158918"/>
                    </a:cxn>
                    <a:cxn ang="0">
                      <a:pos x="45066" y="189753"/>
                    </a:cxn>
                    <a:cxn ang="0">
                      <a:pos x="0" y="215844"/>
                    </a:cxn>
                    <a:cxn ang="0">
                      <a:pos x="47438" y="234819"/>
                    </a:cxn>
                    <a:cxn ang="0">
                      <a:pos x="11860" y="272770"/>
                    </a:cxn>
                    <a:cxn ang="0">
                      <a:pos x="64042" y="277514"/>
                    </a:cxn>
                    <a:cxn ang="0">
                      <a:pos x="40323" y="322580"/>
                    </a:cxn>
                    <a:cxn ang="0">
                      <a:pos x="90133" y="313092"/>
                    </a:cxn>
                    <a:cxn ang="0">
                      <a:pos x="80645" y="362903"/>
                    </a:cxn>
                    <a:cxn ang="0">
                      <a:pos x="125711" y="339183"/>
                    </a:cxn>
                    <a:cxn ang="0">
                      <a:pos x="130455" y="391365"/>
                    </a:cxn>
                    <a:cxn ang="0">
                      <a:pos x="168406" y="355787"/>
                    </a:cxn>
                    <a:cxn ang="0">
                      <a:pos x="187381" y="403225"/>
                    </a:cxn>
                    <a:cxn ang="0">
                      <a:pos x="213472" y="358159"/>
                    </a:cxn>
                    <a:cxn ang="0">
                      <a:pos x="244307" y="398481"/>
                    </a:cxn>
                    <a:cxn ang="0">
                      <a:pos x="258538" y="348671"/>
                    </a:cxn>
                    <a:cxn ang="0">
                      <a:pos x="298861" y="379506"/>
                    </a:cxn>
                    <a:cxn ang="0">
                      <a:pos x="296489" y="327324"/>
                    </a:cxn>
                    <a:cxn ang="0">
                      <a:pos x="346299" y="343927"/>
                    </a:cxn>
                    <a:cxn ang="0">
                      <a:pos x="329696" y="296489"/>
                    </a:cxn>
                    <a:cxn ang="0">
                      <a:pos x="379506" y="298861"/>
                    </a:cxn>
                    <a:cxn ang="0">
                      <a:pos x="351043" y="256166"/>
                    </a:cxn>
                    <a:cxn ang="0">
                      <a:pos x="400853" y="244307"/>
                    </a:cxn>
                    <a:cxn ang="0">
                      <a:pos x="360531" y="213472"/>
                    </a:cxn>
                    <a:cxn ang="0">
                      <a:pos x="201613" y="334440"/>
                    </a:cxn>
                    <a:cxn ang="0">
                      <a:pos x="71157" y="201613"/>
                    </a:cxn>
                    <a:cxn ang="0">
                      <a:pos x="201613" y="68785"/>
                    </a:cxn>
                    <a:cxn ang="0">
                      <a:pos x="334440" y="201613"/>
                    </a:cxn>
                    <a:cxn ang="0">
                      <a:pos x="201613" y="334440"/>
                    </a:cxn>
                  </a:cxnLst>
                  <a:pathLst>
                    <a:path w="170" h="170">
                      <a:moveTo>
                        <a:pt x="152" y="90"/>
                      </a:moveTo>
                      <a:cubicBezTo>
                        <a:pt x="170" y="79"/>
                        <a:pt x="170" y="79"/>
                        <a:pt x="170" y="79"/>
                      </a:cubicBezTo>
                      <a:cubicBezTo>
                        <a:pt x="151" y="71"/>
                        <a:pt x="151" y="71"/>
                        <a:pt x="151" y="71"/>
                      </a:cubicBezTo>
                      <a:cubicBezTo>
                        <a:pt x="165" y="55"/>
                        <a:pt x="165" y="55"/>
                        <a:pt x="165" y="55"/>
                      </a:cubicBezTo>
                      <a:cubicBezTo>
                        <a:pt x="144" y="53"/>
                        <a:pt x="144" y="53"/>
                        <a:pt x="144" y="53"/>
                      </a:cubicBezTo>
                      <a:cubicBezTo>
                        <a:pt x="154" y="34"/>
                        <a:pt x="154" y="34"/>
                        <a:pt x="154" y="34"/>
                      </a:cubicBezTo>
                      <a:cubicBezTo>
                        <a:pt x="133" y="38"/>
                        <a:pt x="133" y="38"/>
                        <a:pt x="133" y="38"/>
                      </a:cubicBezTo>
                      <a:cubicBezTo>
                        <a:pt x="136" y="16"/>
                        <a:pt x="136" y="16"/>
                        <a:pt x="136" y="16"/>
                      </a:cubicBezTo>
                      <a:cubicBezTo>
                        <a:pt x="117" y="26"/>
                        <a:pt x="117" y="26"/>
                        <a:pt x="117" y="26"/>
                      </a:cubicBezTo>
                      <a:cubicBezTo>
                        <a:pt x="115" y="5"/>
                        <a:pt x="115" y="5"/>
                        <a:pt x="115" y="5"/>
                      </a:cubicBezTo>
                      <a:cubicBezTo>
                        <a:pt x="99" y="19"/>
                        <a:pt x="99" y="19"/>
                        <a:pt x="99" y="19"/>
                      </a:cubicBezTo>
                      <a:cubicBezTo>
                        <a:pt x="91" y="0"/>
                        <a:pt x="91" y="0"/>
                        <a:pt x="91" y="0"/>
                      </a:cubicBezTo>
                      <a:cubicBezTo>
                        <a:pt x="81" y="18"/>
                        <a:pt x="81" y="18"/>
                        <a:pt x="81" y="18"/>
                      </a:cubicBezTo>
                      <a:cubicBezTo>
                        <a:pt x="67" y="1"/>
                        <a:pt x="67" y="1"/>
                        <a:pt x="67" y="1"/>
                      </a:cubicBezTo>
                      <a:cubicBezTo>
                        <a:pt x="62" y="22"/>
                        <a:pt x="62" y="22"/>
                        <a:pt x="62" y="22"/>
                      </a:cubicBezTo>
                      <a:cubicBezTo>
                        <a:pt x="44" y="10"/>
                        <a:pt x="44" y="10"/>
                        <a:pt x="44" y="10"/>
                      </a:cubicBezTo>
                      <a:cubicBezTo>
                        <a:pt x="45" y="31"/>
                        <a:pt x="45" y="31"/>
                        <a:pt x="45" y="31"/>
                      </a:cubicBezTo>
                      <a:cubicBezTo>
                        <a:pt x="25" y="24"/>
                        <a:pt x="25" y="24"/>
                        <a:pt x="25" y="24"/>
                      </a:cubicBezTo>
                      <a:cubicBezTo>
                        <a:pt x="32" y="45"/>
                        <a:pt x="32" y="45"/>
                        <a:pt x="32" y="45"/>
                      </a:cubicBezTo>
                      <a:cubicBezTo>
                        <a:pt x="10" y="44"/>
                        <a:pt x="10" y="44"/>
                        <a:pt x="10" y="44"/>
                      </a:cubicBezTo>
                      <a:cubicBezTo>
                        <a:pt x="23" y="61"/>
                        <a:pt x="23" y="61"/>
                        <a:pt x="23" y="61"/>
                      </a:cubicBezTo>
                      <a:cubicBezTo>
                        <a:pt x="2" y="67"/>
                        <a:pt x="2" y="67"/>
                        <a:pt x="2" y="67"/>
                      </a:cubicBezTo>
                      <a:cubicBezTo>
                        <a:pt x="19" y="80"/>
                        <a:pt x="19" y="80"/>
                        <a:pt x="19" y="80"/>
                      </a:cubicBezTo>
                      <a:cubicBezTo>
                        <a:pt x="0" y="91"/>
                        <a:pt x="0" y="91"/>
                        <a:pt x="0" y="91"/>
                      </a:cubicBezTo>
                      <a:cubicBezTo>
                        <a:pt x="20" y="99"/>
                        <a:pt x="20" y="99"/>
                        <a:pt x="20" y="99"/>
                      </a:cubicBezTo>
                      <a:cubicBezTo>
                        <a:pt x="5" y="115"/>
                        <a:pt x="5" y="115"/>
                        <a:pt x="5" y="115"/>
                      </a:cubicBezTo>
                      <a:cubicBezTo>
                        <a:pt x="27" y="117"/>
                        <a:pt x="27" y="117"/>
                        <a:pt x="27" y="117"/>
                      </a:cubicBezTo>
                      <a:cubicBezTo>
                        <a:pt x="17" y="136"/>
                        <a:pt x="17" y="136"/>
                        <a:pt x="17" y="136"/>
                      </a:cubicBezTo>
                      <a:cubicBezTo>
                        <a:pt x="38" y="132"/>
                        <a:pt x="38" y="132"/>
                        <a:pt x="38" y="132"/>
                      </a:cubicBezTo>
                      <a:cubicBezTo>
                        <a:pt x="34" y="153"/>
                        <a:pt x="34" y="153"/>
                        <a:pt x="34" y="153"/>
                      </a:cubicBezTo>
                      <a:cubicBezTo>
                        <a:pt x="53" y="143"/>
                        <a:pt x="53" y="143"/>
                        <a:pt x="53" y="143"/>
                      </a:cubicBezTo>
                      <a:cubicBezTo>
                        <a:pt x="55" y="165"/>
                        <a:pt x="55" y="165"/>
                        <a:pt x="55" y="165"/>
                      </a:cubicBezTo>
                      <a:cubicBezTo>
                        <a:pt x="71" y="150"/>
                        <a:pt x="71" y="150"/>
                        <a:pt x="71" y="150"/>
                      </a:cubicBezTo>
                      <a:cubicBezTo>
                        <a:pt x="79" y="170"/>
                        <a:pt x="79" y="170"/>
                        <a:pt x="79" y="170"/>
                      </a:cubicBezTo>
                      <a:cubicBezTo>
                        <a:pt x="90" y="151"/>
                        <a:pt x="90" y="151"/>
                        <a:pt x="90" y="151"/>
                      </a:cubicBezTo>
                      <a:cubicBezTo>
                        <a:pt x="103" y="168"/>
                        <a:pt x="103" y="168"/>
                        <a:pt x="103" y="168"/>
                      </a:cubicBezTo>
                      <a:cubicBezTo>
                        <a:pt x="109" y="147"/>
                        <a:pt x="109" y="147"/>
                        <a:pt x="109" y="147"/>
                      </a:cubicBezTo>
                      <a:cubicBezTo>
                        <a:pt x="126" y="160"/>
                        <a:pt x="126" y="160"/>
                        <a:pt x="126" y="160"/>
                      </a:cubicBezTo>
                      <a:cubicBezTo>
                        <a:pt x="125" y="138"/>
                        <a:pt x="125" y="138"/>
                        <a:pt x="125" y="138"/>
                      </a:cubicBezTo>
                      <a:cubicBezTo>
                        <a:pt x="146" y="145"/>
                        <a:pt x="146" y="145"/>
                        <a:pt x="146" y="145"/>
                      </a:cubicBezTo>
                      <a:cubicBezTo>
                        <a:pt x="139" y="125"/>
                        <a:pt x="139" y="125"/>
                        <a:pt x="139" y="125"/>
                      </a:cubicBezTo>
                      <a:cubicBezTo>
                        <a:pt x="160" y="126"/>
                        <a:pt x="160" y="126"/>
                        <a:pt x="160" y="126"/>
                      </a:cubicBezTo>
                      <a:cubicBezTo>
                        <a:pt x="148" y="108"/>
                        <a:pt x="148" y="108"/>
                        <a:pt x="148" y="108"/>
                      </a:cubicBezTo>
                      <a:cubicBezTo>
                        <a:pt x="169" y="103"/>
                        <a:pt x="169" y="103"/>
                        <a:pt x="169" y="103"/>
                      </a:cubicBezTo>
                      <a:lnTo>
                        <a:pt x="152" y="90"/>
                      </a:lnTo>
                      <a:close/>
                      <a:moveTo>
                        <a:pt x="85" y="141"/>
                      </a:moveTo>
                      <a:cubicBezTo>
                        <a:pt x="55" y="141"/>
                        <a:pt x="30" y="116"/>
                        <a:pt x="30" y="85"/>
                      </a:cubicBezTo>
                      <a:cubicBezTo>
                        <a:pt x="30" y="54"/>
                        <a:pt x="55" y="29"/>
                        <a:pt x="85" y="29"/>
                      </a:cubicBezTo>
                      <a:cubicBezTo>
                        <a:pt x="116" y="29"/>
                        <a:pt x="141" y="54"/>
                        <a:pt x="141" y="85"/>
                      </a:cubicBezTo>
                      <a:cubicBezTo>
                        <a:pt x="141" y="116"/>
                        <a:pt x="116" y="141"/>
                        <a:pt x="85" y="141"/>
                      </a:cubicBezTo>
                      <a:close/>
                    </a:path>
                  </a:pathLst>
                </a:custGeom>
                <a:solidFill>
                  <a:srgbClr val="FFFFFF">
                    <a:alpha val="100000"/>
                  </a:srgbClr>
                </a:solidFill>
                <a:ln w="9525">
                  <a:noFill/>
                </a:ln>
              </p:spPr>
              <p:txBody>
                <a:bodyPr/>
                <a:p>
                  <a:endParaRPr lang="zh-CN" altLang="en-US"/>
                </a:p>
              </p:txBody>
            </p:sp>
          </p:grpSp>
          <p:sp>
            <p:nvSpPr>
              <p:cNvPr id="38934" name="文本框 66"/>
              <p:cNvSpPr txBox="1"/>
              <p:nvPr/>
            </p:nvSpPr>
            <p:spPr>
              <a:xfrm>
                <a:off x="0" y="576746"/>
                <a:ext cx="1782626" cy="646331"/>
              </a:xfrm>
              <a:prstGeom prst="rect">
                <a:avLst/>
              </a:prstGeom>
              <a:noFill/>
              <a:ln w="9525">
                <a:noFill/>
              </a:ln>
            </p:spPr>
            <p:txBody>
              <a:bodyPr>
                <a:spAutoFit/>
              </a:bodyPr>
              <a:p>
                <a:pPr eaLnBrk="1" hangingPunct="1"/>
                <a:r>
                  <a:rPr lang="zh-CN" altLang="en-US" dirty="0">
                    <a:solidFill>
                      <a:srgbClr val="FFFFFF"/>
                    </a:solidFill>
                    <a:latin typeface="微软雅黑" panose="020B0503020204020204" pitchFamily="34" charset="-122"/>
                    <a:ea typeface="微软雅黑" panose="020B0503020204020204" pitchFamily="34" charset="-122"/>
                  </a:rPr>
                  <a:t>单击添加标题</a:t>
                </a:r>
                <a:endParaRPr lang="en-US" altLang="zh-CN"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dirty="0">
                    <a:solidFill>
                      <a:srgbClr val="FFFFFF"/>
                    </a:solidFill>
                    <a:latin typeface="微软雅黑" panose="020B0503020204020204" pitchFamily="34" charset="-122"/>
                    <a:ea typeface="微软雅黑" panose="020B0503020204020204" pitchFamily="34" charset="-122"/>
                  </a:rPr>
                  <a:t>单击添加标题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grpSp>
        <p:nvGrpSpPr>
          <p:cNvPr id="38917" name="组合 1"/>
          <p:cNvGrpSpPr/>
          <p:nvPr/>
        </p:nvGrpSpPr>
        <p:grpSpPr>
          <a:xfrm>
            <a:off x="2262188" y="1495425"/>
            <a:ext cx="2465387" cy="2657475"/>
            <a:chOff x="0" y="0"/>
            <a:chExt cx="2465388" cy="2657475"/>
          </a:xfrm>
        </p:grpSpPr>
        <p:sp>
          <p:nvSpPr>
            <p:cNvPr id="38926" name="Freeform 40219"/>
            <p:cNvSpPr/>
            <p:nvPr/>
          </p:nvSpPr>
          <p:spPr>
            <a:xfrm>
              <a:off x="0" y="0"/>
              <a:ext cx="2465388" cy="2657475"/>
            </a:xfrm>
            <a:custGeom>
              <a:avLst/>
              <a:gdLst/>
              <a:ahLst/>
              <a:cxnLst>
                <a:cxn ang="0">
                  <a:pos x="2465388" y="1233658"/>
                </a:cxn>
                <a:cxn ang="0">
                  <a:pos x="1232694" y="0"/>
                </a:cxn>
                <a:cxn ang="0">
                  <a:pos x="0" y="1233658"/>
                </a:cxn>
                <a:cxn ang="0">
                  <a:pos x="674538" y="2334204"/>
                </a:cxn>
                <a:cxn ang="0">
                  <a:pos x="674538" y="2334204"/>
                </a:cxn>
                <a:cxn ang="0">
                  <a:pos x="1232694" y="2657475"/>
                </a:cxn>
                <a:cxn ang="0">
                  <a:pos x="1790850" y="2334204"/>
                </a:cxn>
                <a:cxn ang="0">
                  <a:pos x="1790850" y="2334204"/>
                </a:cxn>
                <a:cxn ang="0">
                  <a:pos x="2465388" y="1233658"/>
                </a:cxn>
              </a:cxnLst>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solidFill>
              <a:srgbClr val="84CBC5">
                <a:alpha val="100000"/>
              </a:srgbClr>
            </a:solidFill>
            <a:ln w="9525">
              <a:noFill/>
            </a:ln>
          </p:spPr>
          <p:txBody>
            <a:bodyPr/>
            <a:p>
              <a:endParaRPr lang="zh-CN" altLang="en-US"/>
            </a:p>
          </p:txBody>
        </p:sp>
        <p:sp>
          <p:nvSpPr>
            <p:cNvPr id="38927" name="文本框 52"/>
            <p:cNvSpPr txBox="1"/>
            <p:nvPr/>
          </p:nvSpPr>
          <p:spPr>
            <a:xfrm>
              <a:off x="983399" y="2045672"/>
              <a:ext cx="527709" cy="461665"/>
            </a:xfrm>
            <a:prstGeom prst="rect">
              <a:avLst/>
            </a:prstGeom>
            <a:noFill/>
            <a:ln w="9525">
              <a:noFill/>
            </a:ln>
          </p:spPr>
          <p:txBody>
            <a:bodyPr wrap="none">
              <a:spAutoFit/>
            </a:bodyPr>
            <a:p>
              <a:pPr eaLnBrk="1" hangingPunct="1"/>
              <a:r>
                <a:rPr lang="en-US" altLang="zh-CN" sz="2400" dirty="0">
                  <a:solidFill>
                    <a:srgbClr val="FFFFFF"/>
                  </a:solidFill>
                  <a:latin typeface="Arial" panose="020B0604020202020204" pitchFamily="34" charset="0"/>
                  <a:ea typeface="Microsoft YaHei UI" panose="020B0503020204020204" pitchFamily="34" charset="-122"/>
                </a:rPr>
                <a:t>01</a:t>
              </a:r>
              <a:endParaRPr lang="zh-CN" altLang="en-US" sz="2400" dirty="0">
                <a:solidFill>
                  <a:srgbClr val="FFFFFF"/>
                </a:solidFill>
                <a:latin typeface="Arial" panose="020B0604020202020204" pitchFamily="34" charset="0"/>
                <a:ea typeface="Microsoft YaHei UI" panose="020B0503020204020204" pitchFamily="34" charset="-122"/>
              </a:endParaRPr>
            </a:p>
          </p:txBody>
        </p:sp>
        <p:pic>
          <p:nvPicPr>
            <p:cNvPr id="38928" name="组合 54"/>
            <p:cNvPicPr/>
            <p:nvPr/>
          </p:nvPicPr>
          <p:blipFill>
            <a:blip r:embed="rId2"/>
            <a:stretch>
              <a:fillRect/>
            </a:stretch>
          </p:blipFill>
          <p:spPr>
            <a:xfrm>
              <a:off x="865732" y="473895"/>
              <a:ext cx="707136" cy="347472"/>
            </a:xfrm>
            <a:prstGeom prst="rect">
              <a:avLst/>
            </a:prstGeom>
            <a:noFill/>
            <a:ln w="9525">
              <a:noFill/>
            </a:ln>
          </p:spPr>
        </p:pic>
        <p:sp>
          <p:nvSpPr>
            <p:cNvPr id="38929" name="文本框 55"/>
            <p:cNvSpPr txBox="1"/>
            <p:nvPr/>
          </p:nvSpPr>
          <p:spPr>
            <a:xfrm>
              <a:off x="365987" y="1004381"/>
              <a:ext cx="1782626" cy="707886"/>
            </a:xfrm>
            <a:prstGeom prst="rect">
              <a:avLst/>
            </a:prstGeom>
            <a:noFill/>
            <a:ln w="9525">
              <a:noFill/>
            </a:ln>
          </p:spPr>
          <p:txBody>
            <a:bodyPr>
              <a:spAutoFit/>
            </a:bodyPr>
            <a:p>
              <a:pPr eaLnBrk="1" hangingPunct="1"/>
              <a:r>
                <a:rPr lang="zh-CN" altLang="en-US" sz="2000" dirty="0">
                  <a:solidFill>
                    <a:srgbClr val="FFFFFF"/>
                  </a:solidFill>
                  <a:latin typeface="微软雅黑" panose="020B0503020204020204" pitchFamily="34" charset="-122"/>
                  <a:ea typeface="微软雅黑" panose="020B0503020204020204" pitchFamily="34" charset="-122"/>
                </a:rPr>
                <a:t>单击添加标题</a:t>
              </a:r>
              <a:endParaRPr lang="en-US" altLang="zh-CN" sz="20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2000" dirty="0">
                  <a:solidFill>
                    <a:srgbClr val="FFFFFF"/>
                  </a:solidFill>
                  <a:latin typeface="微软雅黑" panose="020B0503020204020204" pitchFamily="34" charset="-122"/>
                  <a:ea typeface="微软雅黑" panose="020B0503020204020204" pitchFamily="34" charset="-122"/>
                </a:rPr>
                <a:t>单击添加标题</a:t>
              </a:r>
              <a:endParaRPr lang="zh-CN" altLang="en-US" sz="2000" dirty="0">
                <a:solidFill>
                  <a:srgbClr val="FFFFFF"/>
                </a:solidFill>
                <a:latin typeface="微软雅黑" panose="020B0503020204020204" pitchFamily="34" charset="-122"/>
                <a:ea typeface="微软雅黑" panose="020B0503020204020204" pitchFamily="34" charset="-122"/>
              </a:endParaRPr>
            </a:p>
          </p:txBody>
        </p:sp>
      </p:grpSp>
      <p:grpSp>
        <p:nvGrpSpPr>
          <p:cNvPr id="38918" name="组合 43"/>
          <p:cNvGrpSpPr/>
          <p:nvPr/>
        </p:nvGrpSpPr>
        <p:grpSpPr>
          <a:xfrm>
            <a:off x="3471863" y="3554413"/>
            <a:ext cx="2662237" cy="2714625"/>
            <a:chOff x="0" y="0"/>
            <a:chExt cx="2662238" cy="2714625"/>
          </a:xfrm>
        </p:grpSpPr>
        <p:sp>
          <p:nvSpPr>
            <p:cNvPr id="38922" name="Freeform 40217"/>
            <p:cNvSpPr/>
            <p:nvPr/>
          </p:nvSpPr>
          <p:spPr>
            <a:xfrm>
              <a:off x="0" y="0"/>
              <a:ext cx="2662238" cy="2714625"/>
            </a:xfrm>
            <a:custGeom>
              <a:avLst/>
              <a:gdLst/>
              <a:ahLst/>
              <a:cxnLst>
                <a:cxn ang="0">
                  <a:pos x="638842" y="2375000"/>
                </a:cxn>
                <a:cxn ang="0">
                  <a:pos x="2322630" y="1923750"/>
                </a:cxn>
                <a:cxn ang="0">
                  <a:pos x="1871404" y="239875"/>
                </a:cxn>
                <a:cxn ang="0">
                  <a:pos x="581845" y="275500"/>
                </a:cxn>
                <a:cxn ang="0">
                  <a:pos x="581845" y="275500"/>
                </a:cxn>
                <a:cxn ang="0">
                  <a:pos x="23749" y="598500"/>
                </a:cxn>
                <a:cxn ang="0">
                  <a:pos x="23749" y="1239750"/>
                </a:cxn>
                <a:cxn ang="0">
                  <a:pos x="23749" y="1239750"/>
                </a:cxn>
                <a:cxn ang="0">
                  <a:pos x="638842" y="2375000"/>
                </a:cxn>
              </a:cxnLst>
              <a:pathLst>
                <a:path w="1121" h="1143">
                  <a:moveTo>
                    <a:pt x="269" y="1000"/>
                  </a:moveTo>
                  <a:cubicBezTo>
                    <a:pt x="517" y="1143"/>
                    <a:pt x="834" y="1058"/>
                    <a:pt x="978" y="810"/>
                  </a:cubicBezTo>
                  <a:cubicBezTo>
                    <a:pt x="1121" y="562"/>
                    <a:pt x="1036" y="245"/>
                    <a:pt x="788" y="101"/>
                  </a:cubicBezTo>
                  <a:cubicBezTo>
                    <a:pt x="613" y="0"/>
                    <a:pt x="403" y="13"/>
                    <a:pt x="245" y="116"/>
                  </a:cubicBezTo>
                  <a:cubicBezTo>
                    <a:pt x="245" y="116"/>
                    <a:pt x="245" y="116"/>
                    <a:pt x="245" y="116"/>
                  </a:cubicBezTo>
                  <a:cubicBezTo>
                    <a:pt x="10" y="252"/>
                    <a:pt x="10" y="252"/>
                    <a:pt x="10" y="252"/>
                  </a:cubicBezTo>
                  <a:cubicBezTo>
                    <a:pt x="10" y="522"/>
                    <a:pt x="10" y="522"/>
                    <a:pt x="10" y="522"/>
                  </a:cubicBezTo>
                  <a:cubicBezTo>
                    <a:pt x="10" y="522"/>
                    <a:pt x="10" y="522"/>
                    <a:pt x="10" y="522"/>
                  </a:cubicBezTo>
                  <a:cubicBezTo>
                    <a:pt x="0" y="711"/>
                    <a:pt x="94" y="899"/>
                    <a:pt x="269" y="1000"/>
                  </a:cubicBezTo>
                </a:path>
              </a:pathLst>
            </a:custGeom>
            <a:solidFill>
              <a:srgbClr val="F8D35E">
                <a:alpha val="100000"/>
              </a:srgbClr>
            </a:solidFill>
            <a:ln w="9525">
              <a:noFill/>
            </a:ln>
          </p:spPr>
          <p:txBody>
            <a:bodyPr/>
            <a:p>
              <a:endParaRPr lang="zh-CN" altLang="en-US"/>
            </a:p>
          </p:txBody>
        </p:sp>
        <p:sp>
          <p:nvSpPr>
            <p:cNvPr id="38923" name="Freeform 44673"/>
            <p:cNvSpPr/>
            <p:nvPr/>
          </p:nvSpPr>
          <p:spPr>
            <a:xfrm>
              <a:off x="1140154" y="702956"/>
              <a:ext cx="354013" cy="442913"/>
            </a:xfrm>
            <a:custGeom>
              <a:avLst/>
              <a:gdLst/>
              <a:ahLst/>
              <a:cxnLst>
                <a:cxn ang="0">
                  <a:pos x="337382" y="196587"/>
                </a:cxn>
                <a:cxn ang="0">
                  <a:pos x="273232" y="127900"/>
                </a:cxn>
                <a:cxn ang="0">
                  <a:pos x="247096" y="40265"/>
                </a:cxn>
                <a:cxn ang="0">
                  <a:pos x="104541" y="40265"/>
                </a:cxn>
                <a:cxn ang="0">
                  <a:pos x="78406" y="130269"/>
                </a:cxn>
                <a:cxn ang="0">
                  <a:pos x="14256" y="198956"/>
                </a:cxn>
                <a:cxn ang="0">
                  <a:pos x="85533" y="319750"/>
                </a:cxn>
                <a:cxn ang="0">
                  <a:pos x="152059" y="315013"/>
                </a:cxn>
                <a:cxn ang="0">
                  <a:pos x="152059" y="423965"/>
                </a:cxn>
                <a:cxn ang="0">
                  <a:pos x="178194" y="442913"/>
                </a:cxn>
                <a:cxn ang="0">
                  <a:pos x="204330" y="423965"/>
                </a:cxn>
                <a:cxn ang="0">
                  <a:pos x="204330" y="315013"/>
                </a:cxn>
                <a:cxn ang="0">
                  <a:pos x="268480" y="319750"/>
                </a:cxn>
                <a:cxn ang="0">
                  <a:pos x="337382" y="196587"/>
                </a:cxn>
              </a:cxnLst>
              <a:pathLst>
                <a:path w="149" h="187">
                  <a:moveTo>
                    <a:pt x="142" y="83"/>
                  </a:moveTo>
                  <a:cubicBezTo>
                    <a:pt x="139" y="69"/>
                    <a:pt x="128" y="59"/>
                    <a:pt x="115" y="54"/>
                  </a:cubicBezTo>
                  <a:cubicBezTo>
                    <a:pt x="118" y="41"/>
                    <a:pt x="114" y="27"/>
                    <a:pt x="104" y="17"/>
                  </a:cubicBezTo>
                  <a:cubicBezTo>
                    <a:pt x="87" y="0"/>
                    <a:pt x="60" y="0"/>
                    <a:pt x="44" y="17"/>
                  </a:cubicBezTo>
                  <a:cubicBezTo>
                    <a:pt x="34" y="27"/>
                    <a:pt x="30" y="42"/>
                    <a:pt x="33" y="55"/>
                  </a:cubicBezTo>
                  <a:cubicBezTo>
                    <a:pt x="20" y="59"/>
                    <a:pt x="9" y="70"/>
                    <a:pt x="6" y="84"/>
                  </a:cubicBezTo>
                  <a:cubicBezTo>
                    <a:pt x="0" y="107"/>
                    <a:pt x="13" y="130"/>
                    <a:pt x="36" y="135"/>
                  </a:cubicBezTo>
                  <a:cubicBezTo>
                    <a:pt x="46" y="138"/>
                    <a:pt x="55" y="137"/>
                    <a:pt x="64" y="133"/>
                  </a:cubicBezTo>
                  <a:cubicBezTo>
                    <a:pt x="64" y="179"/>
                    <a:pt x="64" y="179"/>
                    <a:pt x="64" y="179"/>
                  </a:cubicBezTo>
                  <a:cubicBezTo>
                    <a:pt x="64" y="183"/>
                    <a:pt x="69" y="187"/>
                    <a:pt x="75" y="187"/>
                  </a:cubicBezTo>
                  <a:cubicBezTo>
                    <a:pt x="81" y="187"/>
                    <a:pt x="86" y="183"/>
                    <a:pt x="86" y="179"/>
                  </a:cubicBezTo>
                  <a:cubicBezTo>
                    <a:pt x="86" y="133"/>
                    <a:pt x="86" y="133"/>
                    <a:pt x="86" y="133"/>
                  </a:cubicBezTo>
                  <a:cubicBezTo>
                    <a:pt x="94" y="137"/>
                    <a:pt x="104" y="138"/>
                    <a:pt x="113" y="135"/>
                  </a:cubicBezTo>
                  <a:cubicBezTo>
                    <a:pt x="135" y="129"/>
                    <a:pt x="149" y="106"/>
                    <a:pt x="142" y="83"/>
                  </a:cubicBezTo>
                  <a:close/>
                </a:path>
              </a:pathLst>
            </a:custGeom>
            <a:solidFill>
              <a:srgbClr val="FFFFFF">
                <a:alpha val="100000"/>
              </a:srgbClr>
            </a:solidFill>
            <a:ln w="9525">
              <a:noFill/>
            </a:ln>
          </p:spPr>
          <p:txBody>
            <a:bodyPr/>
            <a:p>
              <a:endParaRPr lang="zh-CN" altLang="en-US"/>
            </a:p>
          </p:txBody>
        </p:sp>
        <p:sp>
          <p:nvSpPr>
            <p:cNvPr id="38924" name="文本框 49"/>
            <p:cNvSpPr txBox="1"/>
            <p:nvPr/>
          </p:nvSpPr>
          <p:spPr>
            <a:xfrm>
              <a:off x="152400" y="533239"/>
              <a:ext cx="527709" cy="461665"/>
            </a:xfrm>
            <a:prstGeom prst="rect">
              <a:avLst/>
            </a:prstGeom>
            <a:noFill/>
            <a:ln w="9525">
              <a:noFill/>
            </a:ln>
          </p:spPr>
          <p:txBody>
            <a:bodyPr wrap="none">
              <a:spAutoFit/>
            </a:bodyPr>
            <a:p>
              <a:pPr eaLnBrk="1" hangingPunct="1"/>
              <a:r>
                <a:rPr lang="en-US" altLang="zh-CN" sz="2400" dirty="0">
                  <a:solidFill>
                    <a:srgbClr val="FFFFFF"/>
                  </a:solidFill>
                  <a:latin typeface="Arial" panose="020B0604020202020204" pitchFamily="34" charset="0"/>
                  <a:ea typeface="Microsoft YaHei UI" panose="020B0503020204020204" pitchFamily="34" charset="-122"/>
                </a:rPr>
                <a:t>03</a:t>
              </a:r>
              <a:endParaRPr lang="zh-CN" altLang="en-US" sz="2400" dirty="0">
                <a:solidFill>
                  <a:srgbClr val="FFFFFF"/>
                </a:solidFill>
                <a:latin typeface="Arial" panose="020B0604020202020204" pitchFamily="34" charset="0"/>
                <a:ea typeface="Microsoft YaHei UI" panose="020B0503020204020204" pitchFamily="34" charset="-122"/>
              </a:endParaRPr>
            </a:p>
          </p:txBody>
        </p:sp>
        <p:sp>
          <p:nvSpPr>
            <p:cNvPr id="38925" name="文本框 50"/>
            <p:cNvSpPr txBox="1"/>
            <p:nvPr/>
          </p:nvSpPr>
          <p:spPr>
            <a:xfrm>
              <a:off x="439806" y="1279702"/>
              <a:ext cx="1782626" cy="646331"/>
            </a:xfrm>
            <a:prstGeom prst="rect">
              <a:avLst/>
            </a:prstGeom>
            <a:noFill/>
            <a:ln w="9525">
              <a:noFill/>
            </a:ln>
          </p:spPr>
          <p:txBody>
            <a:bodyPr>
              <a:spAutoFit/>
            </a:bodyPr>
            <a:p>
              <a:pPr eaLnBrk="1" hangingPunct="1"/>
              <a:r>
                <a:rPr lang="zh-CN" altLang="en-US" dirty="0">
                  <a:solidFill>
                    <a:srgbClr val="FFFFFF"/>
                  </a:solidFill>
                  <a:latin typeface="微软雅黑" panose="020B0503020204020204" pitchFamily="34" charset="-122"/>
                  <a:ea typeface="微软雅黑" panose="020B0503020204020204" pitchFamily="34" charset="-122"/>
                </a:rPr>
                <a:t>单击添加标题</a:t>
              </a:r>
              <a:endParaRPr lang="en-US" altLang="zh-CN"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dirty="0">
                  <a:solidFill>
                    <a:srgbClr val="FFFFFF"/>
                  </a:solidFill>
                  <a:latin typeface="微软雅黑" panose="020B0503020204020204" pitchFamily="34" charset="-122"/>
                  <a:ea typeface="微软雅黑" panose="020B0503020204020204" pitchFamily="34" charset="-122"/>
                </a:rPr>
                <a:t>单击添加标题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38919" name="组合 69"/>
          <p:cNvGrpSpPr/>
          <p:nvPr/>
        </p:nvGrpSpPr>
        <p:grpSpPr>
          <a:xfrm>
            <a:off x="6526213" y="2986088"/>
            <a:ext cx="4926012" cy="2855912"/>
            <a:chOff x="0" y="0"/>
            <a:chExt cx="4927360" cy="2855098"/>
          </a:xfrm>
        </p:grpSpPr>
        <p:sp>
          <p:nvSpPr>
            <p:cNvPr id="38920" name="矩形 70"/>
            <p:cNvSpPr/>
            <p:nvPr/>
          </p:nvSpPr>
          <p:spPr>
            <a:xfrm>
              <a:off x="0" y="0"/>
              <a:ext cx="4927360" cy="2855098"/>
            </a:xfrm>
            <a:prstGeom prst="rect">
              <a:avLst/>
            </a:prstGeom>
            <a:noFill/>
            <a:ln w="3175" cap="flat" cmpd="sng">
              <a:solidFill>
                <a:srgbClr val="595959"/>
              </a:solidFill>
              <a:prstDash val="dash"/>
              <a:miter/>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38921" name="文本框 71"/>
            <p:cNvSpPr txBox="1"/>
            <p:nvPr/>
          </p:nvSpPr>
          <p:spPr>
            <a:xfrm>
              <a:off x="435760" y="263662"/>
              <a:ext cx="4125582" cy="2308324"/>
            </a:xfrm>
            <a:prstGeom prst="rect">
              <a:avLst/>
            </a:prstGeom>
            <a:noFill/>
            <a:ln w="9525">
              <a:noFill/>
            </a:ln>
          </p:spPr>
          <p:txBody>
            <a:bodyPr>
              <a:spAutoFit/>
            </a:bodyPr>
            <a:p>
              <a:pPr algn="just" eaLnBrk="1" hangingPunct="1"/>
              <a:r>
                <a:rPr lang="zh-CN" altLang="en-US" dirty="0">
                  <a:solidFill>
                    <a:srgbClr val="404040"/>
                  </a:solidFill>
                  <a:latin typeface="微软雅黑" panose="020B0503020204020204" pitchFamily="34" charset="-122"/>
                  <a:ea typeface="微软雅黑" panose="020B0503020204020204" pitchFamily="34" charset="-122"/>
                </a:rPr>
                <a:t>我们工作室致力于专业</a:t>
              </a:r>
              <a:r>
                <a:rPr lang="en-US" altLang="zh-CN" dirty="0">
                  <a:solidFill>
                    <a:srgbClr val="404040"/>
                  </a:solidFill>
                  <a:latin typeface="微软雅黑" panose="020B0503020204020204" pitchFamily="34" charset="-122"/>
                  <a:ea typeface="微软雅黑" panose="020B0503020204020204" pitchFamily="34" charset="-122"/>
                </a:rPr>
                <a:t>PPT</a:t>
              </a:r>
              <a:r>
                <a:rPr lang="zh-CN" altLang="en-US" dirty="0">
                  <a:solidFill>
                    <a:srgbClr val="404040"/>
                  </a:solidFill>
                  <a:latin typeface="微软雅黑" panose="020B0503020204020204" pitchFamily="34" charset="-122"/>
                  <a:ea typeface="微软雅黑" panose="020B0503020204020204" pitchFamily="34" charset="-122"/>
                </a:rPr>
                <a:t>模板的发布，课件及汇报</a:t>
              </a:r>
              <a:r>
                <a:rPr lang="en-US" altLang="zh-CN" dirty="0">
                  <a:solidFill>
                    <a:srgbClr val="404040"/>
                  </a:solidFill>
                  <a:latin typeface="微软雅黑" panose="020B0503020204020204" pitchFamily="34" charset="-122"/>
                  <a:ea typeface="微软雅黑" panose="020B0503020204020204" pitchFamily="34" charset="-122"/>
                </a:rPr>
                <a:t>PPT</a:t>
              </a:r>
              <a:r>
                <a:rPr lang="zh-CN" altLang="en-US"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dirty="0">
                  <a:solidFill>
                    <a:srgbClr val="404040"/>
                  </a:solidFill>
                  <a:latin typeface="微软雅黑" panose="020B0503020204020204" pitchFamily="34" charset="-122"/>
                  <a:ea typeface="微软雅黑" panose="020B0503020204020204" pitchFamily="34" charset="-122"/>
                </a:rPr>
                <a:t>PPT</a:t>
              </a:r>
              <a:r>
                <a:rPr lang="zh-CN" altLang="en-US" dirty="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dirty="0">
                  <a:solidFill>
                    <a:srgbClr val="404040"/>
                  </a:solidFill>
                  <a:latin typeface="微软雅黑" panose="020B0503020204020204" pitchFamily="34" charset="-122"/>
                  <a:ea typeface="微软雅黑" panose="020B0503020204020204" pitchFamily="34" charset="-122"/>
                </a:rPr>
                <a:t>,</a:t>
              </a:r>
              <a:r>
                <a:rPr lang="zh-CN" altLang="en-US" dirty="0">
                  <a:solidFill>
                    <a:srgbClr val="40404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9938" name="组合 45"/>
          <p:cNvGrpSpPr/>
          <p:nvPr/>
        </p:nvGrpSpPr>
        <p:grpSpPr>
          <a:xfrm>
            <a:off x="0" y="292100"/>
            <a:ext cx="12190413" cy="549275"/>
            <a:chOff x="0" y="0"/>
            <a:chExt cx="12190828" cy="548640"/>
          </a:xfrm>
        </p:grpSpPr>
        <p:sp>
          <p:nvSpPr>
            <p:cNvPr id="39956"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39957"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39939"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39940" name="组合 32"/>
          <p:cNvGrpSpPr/>
          <p:nvPr/>
        </p:nvGrpSpPr>
        <p:grpSpPr>
          <a:xfrm>
            <a:off x="3505200" y="1898650"/>
            <a:ext cx="4981575" cy="3775075"/>
            <a:chOff x="0" y="0"/>
            <a:chExt cx="4981014" cy="3774776"/>
          </a:xfrm>
        </p:grpSpPr>
        <p:sp>
          <p:nvSpPr>
            <p:cNvPr id="39945" name="Freeform 2"/>
            <p:cNvSpPr/>
            <p:nvPr/>
          </p:nvSpPr>
          <p:spPr>
            <a:xfrm>
              <a:off x="1652077" y="510050"/>
              <a:ext cx="1592188" cy="3264726"/>
            </a:xfrm>
            <a:custGeom>
              <a:avLst/>
              <a:gdLst/>
              <a:ahLst/>
              <a:cxnLst>
                <a:cxn ang="0">
                  <a:pos x="795174" y="0"/>
                </a:cxn>
                <a:cxn ang="0">
                  <a:pos x="1032621" y="1478771"/>
                </a:cxn>
                <a:cxn ang="0">
                  <a:pos x="1032621" y="2748585"/>
                </a:cxn>
                <a:cxn ang="0">
                  <a:pos x="1192760" y="2748585"/>
                </a:cxn>
                <a:cxn ang="0">
                  <a:pos x="1590347" y="2961114"/>
                </a:cxn>
                <a:cxn ang="0">
                  <a:pos x="1590347" y="3262940"/>
                </a:cxn>
                <a:cxn ang="0">
                  <a:pos x="0" y="3262940"/>
                </a:cxn>
                <a:cxn ang="0">
                  <a:pos x="0" y="2989689"/>
                </a:cxn>
                <a:cxn ang="0">
                  <a:pos x="316597" y="2778946"/>
                </a:cxn>
                <a:cxn ang="0">
                  <a:pos x="502506" y="2778946"/>
                </a:cxn>
                <a:cxn ang="0">
                  <a:pos x="502506" y="1478771"/>
                </a:cxn>
                <a:cxn ang="0">
                  <a:pos x="795174" y="0"/>
                </a:cxn>
              </a:cxnLst>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alpha val="100000"/>
              </a:srgbClr>
            </a:solidFill>
            <a:ln w="9525">
              <a:noFill/>
            </a:ln>
            <a:effectLst>
              <a:outerShdw dist="38100" dir="5400000" algn="ctr" rotWithShape="0">
                <a:srgbClr val="000000">
                  <a:alpha val="39000"/>
                </a:srgbClr>
              </a:outerShdw>
            </a:effectLst>
          </p:spPr>
          <p:txBody>
            <a:bodyPr/>
            <a:p>
              <a:endParaRPr lang="zh-CN" altLang="en-US"/>
            </a:p>
          </p:txBody>
        </p:sp>
        <p:sp>
          <p:nvSpPr>
            <p:cNvPr id="39946" name="Freeform 3"/>
            <p:cNvSpPr/>
            <p:nvPr/>
          </p:nvSpPr>
          <p:spPr>
            <a:xfrm>
              <a:off x="633985" y="0"/>
              <a:ext cx="3756411" cy="1408313"/>
            </a:xfrm>
            <a:custGeom>
              <a:avLst/>
              <a:gdLst/>
              <a:ahLst/>
              <a:cxnLst>
                <a:cxn ang="0">
                  <a:pos x="0" y="1406528"/>
                </a:cxn>
                <a:cxn ang="0">
                  <a:pos x="3754571" y="139225"/>
                </a:cxn>
                <a:cxn ang="0">
                  <a:pos x="3671791" y="0"/>
                </a:cxn>
                <a:cxn ang="0">
                  <a:pos x="1811981" y="317718"/>
                </a:cxn>
                <a:cxn ang="0">
                  <a:pos x="1534205" y="410535"/>
                </a:cxn>
                <a:cxn ang="0">
                  <a:pos x="14717" y="1217325"/>
                </a:cxn>
                <a:cxn ang="0">
                  <a:pos x="0" y="1406528"/>
                </a:cxn>
              </a:cxnLst>
              <a:pathLst>
                <a:path w="2042" h="789">
                  <a:moveTo>
                    <a:pt x="0" y="788"/>
                  </a:moveTo>
                  <a:lnTo>
                    <a:pt x="2041" y="78"/>
                  </a:lnTo>
                  <a:lnTo>
                    <a:pt x="1996" y="0"/>
                  </a:lnTo>
                  <a:lnTo>
                    <a:pt x="985" y="178"/>
                  </a:lnTo>
                  <a:lnTo>
                    <a:pt x="834" y="230"/>
                  </a:lnTo>
                  <a:lnTo>
                    <a:pt x="8" y="682"/>
                  </a:lnTo>
                  <a:lnTo>
                    <a:pt x="0" y="788"/>
                  </a:lnTo>
                </a:path>
              </a:pathLst>
            </a:custGeom>
            <a:solidFill>
              <a:srgbClr val="404040">
                <a:alpha val="100000"/>
              </a:srgbClr>
            </a:solidFill>
            <a:ln w="3175" cap="flat" cmpd="sng">
              <a:solidFill>
                <a:srgbClr val="D7D7D7">
                  <a:alpha val="100000"/>
                </a:srgbClr>
              </a:solidFill>
              <a:prstDash val="solid"/>
              <a:round/>
              <a:headEnd type="none" w="med" len="med"/>
              <a:tailEnd type="none" w="med" len="med"/>
            </a:ln>
            <a:effectLst>
              <a:outerShdw dist="38100" dir="5400000" algn="ctr" rotWithShape="0">
                <a:srgbClr val="000000">
                  <a:alpha val="39000"/>
                </a:srgbClr>
              </a:outerShdw>
            </a:effectLst>
          </p:spPr>
          <p:txBody>
            <a:bodyPr/>
            <a:p>
              <a:endParaRPr lang="zh-CN" altLang="en-US"/>
            </a:p>
          </p:txBody>
        </p:sp>
        <p:sp>
          <p:nvSpPr>
            <p:cNvPr id="39947" name="Oval 4"/>
            <p:cNvSpPr/>
            <p:nvPr/>
          </p:nvSpPr>
          <p:spPr>
            <a:xfrm>
              <a:off x="2350080" y="464620"/>
              <a:ext cx="196183" cy="189978"/>
            </a:xfrm>
            <a:prstGeom prst="ellipse">
              <a:avLst/>
            </a:prstGeom>
            <a:solidFill>
              <a:srgbClr val="404040"/>
            </a:solidFill>
            <a:ln w="9525">
              <a:noFill/>
            </a:ln>
            <a:effectLst>
              <a:outerShdw dist="38100" dir="5400000" algn="ctr" rotWithShape="0">
                <a:srgbClr val="000000">
                  <a:alpha val="39000"/>
                </a:srgbClr>
              </a:outerShdw>
            </a:effectLst>
          </p:spPr>
          <p:txBody>
            <a:bodyPr lIns="93296" tIns="46648" rIns="93296" bIns="46648" anchor="ctr"/>
            <a:p>
              <a:pPr eaLnBrk="1" hangingPunct="1">
                <a:lnSpc>
                  <a:spcPct val="120000"/>
                </a:lnSpc>
              </a:pPr>
              <a:endParaRPr lang="zh-CN" altLang="en-US" sz="4100" b="1" dirty="0">
                <a:solidFill>
                  <a:srgbClr val="FFFFFF"/>
                </a:solidFill>
                <a:latin typeface="微软雅黑" panose="020B0503020204020204" pitchFamily="34" charset="-122"/>
                <a:ea typeface="微软雅黑" panose="020B0503020204020204" pitchFamily="34" charset="-122"/>
              </a:endParaRPr>
            </a:p>
          </p:txBody>
        </p:sp>
        <p:sp>
          <p:nvSpPr>
            <p:cNvPr id="39948" name="Line 5"/>
            <p:cNvSpPr/>
            <p:nvPr/>
          </p:nvSpPr>
          <p:spPr>
            <a:xfrm>
              <a:off x="4264424" y="177588"/>
              <a:ext cx="675287" cy="1621006"/>
            </a:xfrm>
            <a:prstGeom prst="line">
              <a:avLst/>
            </a:prstGeom>
            <a:ln w="3175" cap="flat" cmpd="sng">
              <a:solidFill>
                <a:srgbClr val="7C7C7C"/>
              </a:solidFill>
              <a:prstDash val="solid"/>
              <a:headEnd type="none" w="med" len="med"/>
              <a:tailEnd type="none" w="med" len="med"/>
            </a:ln>
            <a:effectLst>
              <a:outerShdw dist="38100" dir="5400000" algn="ctr" rotWithShape="0">
                <a:srgbClr val="000000">
                  <a:alpha val="39000"/>
                </a:srgbClr>
              </a:outerShdw>
            </a:effectLst>
          </p:spPr>
        </p:sp>
        <p:sp>
          <p:nvSpPr>
            <p:cNvPr id="39949" name="Line 6"/>
            <p:cNvSpPr/>
            <p:nvPr/>
          </p:nvSpPr>
          <p:spPr>
            <a:xfrm>
              <a:off x="4249968" y="177588"/>
              <a:ext cx="0" cy="1610681"/>
            </a:xfrm>
            <a:prstGeom prst="line">
              <a:avLst/>
            </a:prstGeom>
            <a:ln w="3175" cap="flat" cmpd="sng">
              <a:solidFill>
                <a:srgbClr val="7C7C7C"/>
              </a:solidFill>
              <a:prstDash val="solid"/>
              <a:headEnd type="none" w="med" len="med"/>
              <a:tailEnd type="none" w="med" len="med"/>
            </a:ln>
            <a:effectLst>
              <a:outerShdw dist="38100" dir="5400000" algn="ctr" rotWithShape="0">
                <a:srgbClr val="000000">
                  <a:alpha val="39000"/>
                </a:srgbClr>
              </a:outerShdw>
            </a:effectLst>
          </p:spPr>
        </p:sp>
        <p:sp>
          <p:nvSpPr>
            <p:cNvPr id="39950" name="Line 7"/>
            <p:cNvSpPr/>
            <p:nvPr/>
          </p:nvSpPr>
          <p:spPr>
            <a:xfrm flipH="1">
              <a:off x="3537510" y="181718"/>
              <a:ext cx="704198" cy="1569381"/>
            </a:xfrm>
            <a:prstGeom prst="line">
              <a:avLst/>
            </a:prstGeom>
            <a:ln w="3175" cap="flat" cmpd="sng">
              <a:solidFill>
                <a:srgbClr val="7C7C7C"/>
              </a:solidFill>
              <a:prstDash val="solid"/>
              <a:headEnd type="none" w="med" len="med"/>
              <a:tailEnd type="none" w="med" len="med"/>
            </a:ln>
            <a:effectLst>
              <a:outerShdw dist="38100" dir="5400000" algn="ctr" rotWithShape="0">
                <a:srgbClr val="000000">
                  <a:alpha val="39000"/>
                </a:srgbClr>
              </a:outerShdw>
            </a:effectLst>
          </p:spPr>
        </p:sp>
        <p:sp>
          <p:nvSpPr>
            <p:cNvPr id="39951" name="Freeform 8"/>
            <p:cNvSpPr/>
            <p:nvPr/>
          </p:nvSpPr>
          <p:spPr>
            <a:xfrm>
              <a:off x="3452842" y="1761426"/>
              <a:ext cx="1528172" cy="491464"/>
            </a:xfrm>
            <a:custGeom>
              <a:avLst/>
              <a:gdLst/>
              <a:ahLst/>
              <a:cxnLst>
                <a:cxn ang="0">
                  <a:pos x="7365" y="0"/>
                </a:cxn>
                <a:cxn ang="0">
                  <a:pos x="0" y="49859"/>
                </a:cxn>
                <a:cxn ang="0">
                  <a:pos x="7365" y="115743"/>
                </a:cxn>
                <a:cxn ang="0">
                  <a:pos x="29459" y="181628"/>
                </a:cxn>
                <a:cxn ang="0">
                  <a:pos x="69965" y="247513"/>
                </a:cxn>
                <a:cxn ang="0">
                  <a:pos x="136247" y="306275"/>
                </a:cxn>
                <a:cxn ang="0">
                  <a:pos x="215417" y="359695"/>
                </a:cxn>
                <a:cxn ang="0">
                  <a:pos x="296429" y="397089"/>
                </a:cxn>
                <a:cxn ang="0">
                  <a:pos x="362711" y="422018"/>
                </a:cxn>
                <a:cxn ang="0">
                  <a:pos x="440040" y="446947"/>
                </a:cxn>
                <a:cxn ang="0">
                  <a:pos x="511846" y="462973"/>
                </a:cxn>
                <a:cxn ang="0">
                  <a:pos x="583651" y="473657"/>
                </a:cxn>
                <a:cxn ang="0">
                  <a:pos x="651775" y="480780"/>
                </a:cxn>
                <a:cxn ang="0">
                  <a:pos x="740151" y="489683"/>
                </a:cxn>
                <a:cxn ang="0">
                  <a:pos x="823003" y="486122"/>
                </a:cxn>
                <a:cxn ang="0">
                  <a:pos x="902174" y="480780"/>
                </a:cxn>
                <a:cxn ang="0">
                  <a:pos x="996074" y="471877"/>
                </a:cxn>
                <a:cxn ang="0">
                  <a:pos x="1066038" y="454070"/>
                </a:cxn>
                <a:cxn ang="0">
                  <a:pos x="1141526" y="434483"/>
                </a:cxn>
                <a:cxn ang="0">
                  <a:pos x="1213332" y="409553"/>
                </a:cxn>
                <a:cxn ang="0">
                  <a:pos x="1263043" y="389966"/>
                </a:cxn>
                <a:cxn ang="0">
                  <a:pos x="1316437" y="357914"/>
                </a:cxn>
                <a:cxn ang="0">
                  <a:pos x="1356943" y="331204"/>
                </a:cxn>
                <a:cxn ang="0">
                  <a:pos x="1402972" y="295591"/>
                </a:cxn>
                <a:cxn ang="0">
                  <a:pos x="1445319" y="261758"/>
                </a:cxn>
                <a:cxn ang="0">
                  <a:pos x="1472937" y="222583"/>
                </a:cxn>
                <a:cxn ang="0">
                  <a:pos x="1498713" y="178067"/>
                </a:cxn>
                <a:cxn ang="0">
                  <a:pos x="1517125" y="129989"/>
                </a:cxn>
                <a:cxn ang="0">
                  <a:pos x="1526331" y="71227"/>
                </a:cxn>
                <a:cxn ang="0">
                  <a:pos x="1522648" y="1781"/>
                </a:cxn>
                <a:cxn ang="0">
                  <a:pos x="7365" y="0"/>
                </a:cxn>
              </a:cxnLst>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8DBD57">
                <a:alpha val="100000"/>
              </a:srgbClr>
            </a:solidFill>
            <a:ln w="3175" cap="flat" cmpd="sng">
              <a:solidFill>
                <a:srgbClr val="D7D7D7">
                  <a:alpha val="100000"/>
                </a:srgbClr>
              </a:solidFill>
              <a:prstDash val="solid"/>
              <a:round/>
              <a:headEnd type="none" w="med" len="med"/>
              <a:tailEnd type="none" w="med" len="med"/>
            </a:ln>
            <a:effectLst>
              <a:outerShdw dist="38100" dir="5400000" algn="ctr" rotWithShape="0">
                <a:srgbClr val="000000">
                  <a:alpha val="39000"/>
                </a:srgbClr>
              </a:outerShdw>
            </a:effectLst>
          </p:spPr>
          <p:txBody>
            <a:bodyPr/>
            <a:p>
              <a:endParaRPr lang="zh-CN" altLang="en-US"/>
            </a:p>
          </p:txBody>
        </p:sp>
        <p:sp>
          <p:nvSpPr>
            <p:cNvPr id="39952" name="Line 9"/>
            <p:cNvSpPr/>
            <p:nvPr/>
          </p:nvSpPr>
          <p:spPr>
            <a:xfrm>
              <a:off x="809518" y="1340170"/>
              <a:ext cx="675286" cy="1618941"/>
            </a:xfrm>
            <a:prstGeom prst="line">
              <a:avLst/>
            </a:prstGeom>
            <a:ln w="3175" cap="flat" cmpd="sng">
              <a:solidFill>
                <a:srgbClr val="404040"/>
              </a:solidFill>
              <a:prstDash val="solid"/>
              <a:headEnd type="none" w="med" len="med"/>
              <a:tailEnd type="none" w="med" len="med"/>
            </a:ln>
            <a:effectLst>
              <a:outerShdw dist="38100" dir="5400000" algn="ctr" rotWithShape="0">
                <a:srgbClr val="000000">
                  <a:alpha val="39000"/>
                </a:srgbClr>
              </a:outerShdw>
            </a:effectLst>
          </p:spPr>
        </p:sp>
        <p:sp>
          <p:nvSpPr>
            <p:cNvPr id="39953" name="Line 10"/>
            <p:cNvSpPr/>
            <p:nvPr/>
          </p:nvSpPr>
          <p:spPr>
            <a:xfrm>
              <a:off x="799191" y="1340170"/>
              <a:ext cx="0" cy="1610681"/>
            </a:xfrm>
            <a:prstGeom prst="line">
              <a:avLst/>
            </a:prstGeom>
            <a:ln w="3175" cap="flat" cmpd="sng">
              <a:solidFill>
                <a:srgbClr val="404040"/>
              </a:solidFill>
              <a:prstDash val="solid"/>
              <a:headEnd type="none" w="med" len="med"/>
              <a:tailEnd type="none" w="med" len="med"/>
            </a:ln>
            <a:effectLst>
              <a:outerShdw dist="38100" dir="5400000" algn="ctr" rotWithShape="0">
                <a:srgbClr val="000000">
                  <a:alpha val="39000"/>
                </a:srgbClr>
              </a:outerShdw>
            </a:effectLst>
          </p:spPr>
        </p:sp>
        <p:sp>
          <p:nvSpPr>
            <p:cNvPr id="39954" name="Line 11"/>
            <p:cNvSpPr/>
            <p:nvPr/>
          </p:nvSpPr>
          <p:spPr>
            <a:xfrm flipH="1">
              <a:off x="74343" y="1342234"/>
              <a:ext cx="714524" cy="1579707"/>
            </a:xfrm>
            <a:prstGeom prst="line">
              <a:avLst/>
            </a:prstGeom>
            <a:ln w="3175" cap="flat" cmpd="sng">
              <a:solidFill>
                <a:srgbClr val="404040"/>
              </a:solidFill>
              <a:prstDash val="solid"/>
              <a:headEnd type="none" w="med" len="med"/>
              <a:tailEnd type="none" w="med" len="med"/>
            </a:ln>
            <a:effectLst>
              <a:outerShdw dist="38100" dir="5400000" algn="ctr" rotWithShape="0">
                <a:srgbClr val="000000">
                  <a:alpha val="39000"/>
                </a:srgbClr>
              </a:outerShdw>
            </a:effectLst>
          </p:spPr>
        </p:sp>
        <p:sp>
          <p:nvSpPr>
            <p:cNvPr id="39955" name="Freeform 12"/>
            <p:cNvSpPr/>
            <p:nvPr/>
          </p:nvSpPr>
          <p:spPr>
            <a:xfrm>
              <a:off x="0" y="2921942"/>
              <a:ext cx="1528172" cy="491464"/>
            </a:xfrm>
            <a:custGeom>
              <a:avLst/>
              <a:gdLst/>
              <a:ahLst/>
              <a:cxnLst>
                <a:cxn ang="0">
                  <a:pos x="7365" y="0"/>
                </a:cxn>
                <a:cxn ang="0">
                  <a:pos x="0" y="49859"/>
                </a:cxn>
                <a:cxn ang="0">
                  <a:pos x="7365" y="115743"/>
                </a:cxn>
                <a:cxn ang="0">
                  <a:pos x="29459" y="181628"/>
                </a:cxn>
                <a:cxn ang="0">
                  <a:pos x="69965" y="247513"/>
                </a:cxn>
                <a:cxn ang="0">
                  <a:pos x="136247" y="306275"/>
                </a:cxn>
                <a:cxn ang="0">
                  <a:pos x="215417" y="359695"/>
                </a:cxn>
                <a:cxn ang="0">
                  <a:pos x="296429" y="397089"/>
                </a:cxn>
                <a:cxn ang="0">
                  <a:pos x="362711" y="422018"/>
                </a:cxn>
                <a:cxn ang="0">
                  <a:pos x="440040" y="446947"/>
                </a:cxn>
                <a:cxn ang="0">
                  <a:pos x="511846" y="462973"/>
                </a:cxn>
                <a:cxn ang="0">
                  <a:pos x="583651" y="473657"/>
                </a:cxn>
                <a:cxn ang="0">
                  <a:pos x="651775" y="480780"/>
                </a:cxn>
                <a:cxn ang="0">
                  <a:pos x="740151" y="489683"/>
                </a:cxn>
                <a:cxn ang="0">
                  <a:pos x="823003" y="486122"/>
                </a:cxn>
                <a:cxn ang="0">
                  <a:pos x="902174" y="480780"/>
                </a:cxn>
                <a:cxn ang="0">
                  <a:pos x="996074" y="471877"/>
                </a:cxn>
                <a:cxn ang="0">
                  <a:pos x="1066038" y="454070"/>
                </a:cxn>
                <a:cxn ang="0">
                  <a:pos x="1141526" y="434483"/>
                </a:cxn>
                <a:cxn ang="0">
                  <a:pos x="1213332" y="409553"/>
                </a:cxn>
                <a:cxn ang="0">
                  <a:pos x="1263043" y="389966"/>
                </a:cxn>
                <a:cxn ang="0">
                  <a:pos x="1316437" y="357914"/>
                </a:cxn>
                <a:cxn ang="0">
                  <a:pos x="1356943" y="331204"/>
                </a:cxn>
                <a:cxn ang="0">
                  <a:pos x="1402972" y="295591"/>
                </a:cxn>
                <a:cxn ang="0">
                  <a:pos x="1445319" y="261758"/>
                </a:cxn>
                <a:cxn ang="0">
                  <a:pos x="1472937" y="222583"/>
                </a:cxn>
                <a:cxn ang="0">
                  <a:pos x="1498713" y="178067"/>
                </a:cxn>
                <a:cxn ang="0">
                  <a:pos x="1517125" y="129989"/>
                </a:cxn>
                <a:cxn ang="0">
                  <a:pos x="1526331" y="71227"/>
                </a:cxn>
                <a:cxn ang="0">
                  <a:pos x="1522648" y="1781"/>
                </a:cxn>
                <a:cxn ang="0">
                  <a:pos x="7365" y="0"/>
                </a:cxn>
              </a:cxnLst>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E74E3E">
                <a:alpha val="100000"/>
              </a:srgbClr>
            </a:solidFill>
            <a:ln w="3175" cap="flat" cmpd="sng">
              <a:solidFill>
                <a:srgbClr val="D7D7D7">
                  <a:alpha val="100000"/>
                </a:srgbClr>
              </a:solidFill>
              <a:prstDash val="solid"/>
              <a:round/>
              <a:headEnd type="none" w="med" len="med"/>
              <a:tailEnd type="none" w="med" len="med"/>
            </a:ln>
            <a:effectLst>
              <a:outerShdw dist="38100" dir="5400000" algn="ctr" rotWithShape="0">
                <a:srgbClr val="000000">
                  <a:alpha val="39000"/>
                </a:srgbClr>
              </a:outerShdw>
            </a:effectLst>
          </p:spPr>
          <p:txBody>
            <a:bodyPr/>
            <a:p>
              <a:endParaRPr lang="zh-CN" altLang="en-US"/>
            </a:p>
          </p:txBody>
        </p:sp>
      </p:grpSp>
      <p:sp>
        <p:nvSpPr>
          <p:cNvPr id="39941" name="TextBox 53"/>
          <p:cNvSpPr txBox="1"/>
          <p:nvPr/>
        </p:nvSpPr>
        <p:spPr>
          <a:xfrm>
            <a:off x="1257300" y="4252913"/>
            <a:ext cx="2247900" cy="279400"/>
          </a:xfrm>
          <a:prstGeom prst="rect">
            <a:avLst/>
          </a:prstGeom>
          <a:noFill/>
          <a:ln w="9525">
            <a:noFill/>
          </a:ln>
        </p:spPr>
        <p:txBody>
          <a:bodyPr lIns="93296" tIns="46648" rIns="93296" bIns="46648">
            <a:spAutoFit/>
          </a:bodyPr>
          <a:p>
            <a:pPr algn="ctr" defTabSz="932180" eaLnBrk="1" hangingPunct="1"/>
            <a:r>
              <a:rPr lang="zh-CN" altLang="en-US" sz="1200" b="1" dirty="0">
                <a:latin typeface="微软雅黑" panose="020B0503020204020204" pitchFamily="34" charset="-122"/>
                <a:ea typeface="微软雅黑" panose="020B0503020204020204" pitchFamily="34" charset="-122"/>
              </a:rPr>
              <a:t>单击此处添加标题</a:t>
            </a:r>
            <a:endParaRPr lang="zh-CN" altLang="en-US" dirty="0">
              <a:latin typeface="Arial" panose="020B0604020202020204" pitchFamily="34" charset="0"/>
            </a:endParaRPr>
          </a:p>
        </p:txBody>
      </p:sp>
      <p:sp>
        <p:nvSpPr>
          <p:cNvPr id="39942" name="TextBox 26"/>
          <p:cNvSpPr txBox="1"/>
          <p:nvPr/>
        </p:nvSpPr>
        <p:spPr>
          <a:xfrm>
            <a:off x="1257300" y="4673600"/>
            <a:ext cx="2320925" cy="925513"/>
          </a:xfrm>
          <a:prstGeom prst="rect">
            <a:avLst/>
          </a:prstGeom>
          <a:noFill/>
          <a:ln w="9525">
            <a:noFill/>
          </a:ln>
        </p:spPr>
        <p:txBody>
          <a:bodyPr lIns="93296" tIns="46648" rIns="93296" bIns="46648">
            <a:spAutoFit/>
          </a:bodyPr>
          <a:p>
            <a:pPr algn="ctr" defTabSz="932180" eaLnBrk="1" hangingPunct="1">
              <a:lnSpc>
                <a:spcPct val="150000"/>
              </a:lnSpc>
            </a:pPr>
            <a:r>
              <a:rPr lang="zh-CN" altLang="en-US" sz="12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200" dirty="0">
              <a:latin typeface="微软雅黑" panose="020B0503020204020204" pitchFamily="34" charset="-122"/>
              <a:ea typeface="微软雅黑" panose="020B0503020204020204" pitchFamily="34" charset="-122"/>
            </a:endParaRPr>
          </a:p>
        </p:txBody>
      </p:sp>
      <p:sp>
        <p:nvSpPr>
          <p:cNvPr id="39943" name="TextBox 53"/>
          <p:cNvSpPr txBox="1"/>
          <p:nvPr/>
        </p:nvSpPr>
        <p:spPr>
          <a:xfrm>
            <a:off x="8640763" y="2830513"/>
            <a:ext cx="2247900" cy="279400"/>
          </a:xfrm>
          <a:prstGeom prst="rect">
            <a:avLst/>
          </a:prstGeom>
          <a:noFill/>
          <a:ln w="9525">
            <a:noFill/>
          </a:ln>
        </p:spPr>
        <p:txBody>
          <a:bodyPr lIns="93296" tIns="46648" rIns="93296" bIns="46648">
            <a:spAutoFit/>
          </a:bodyPr>
          <a:p>
            <a:pPr algn="ctr" defTabSz="932180" eaLnBrk="1" hangingPunct="1"/>
            <a:r>
              <a:rPr lang="zh-CN" altLang="en-US" sz="1200" b="1" dirty="0">
                <a:latin typeface="微软雅黑" panose="020B0503020204020204" pitchFamily="34" charset="-122"/>
                <a:ea typeface="微软雅黑" panose="020B0503020204020204" pitchFamily="34" charset="-122"/>
              </a:rPr>
              <a:t>单击此处添加标题</a:t>
            </a:r>
            <a:endParaRPr lang="zh-CN" altLang="en-US" sz="1200" b="1" dirty="0">
              <a:latin typeface="微软雅黑" panose="020B0503020204020204" pitchFamily="34" charset="-122"/>
              <a:ea typeface="微软雅黑" panose="020B0503020204020204" pitchFamily="34" charset="-122"/>
            </a:endParaRPr>
          </a:p>
        </p:txBody>
      </p:sp>
      <p:sp>
        <p:nvSpPr>
          <p:cNvPr id="39944" name="TextBox 28"/>
          <p:cNvSpPr txBox="1"/>
          <p:nvPr/>
        </p:nvSpPr>
        <p:spPr>
          <a:xfrm>
            <a:off x="8553450" y="3251200"/>
            <a:ext cx="2335213" cy="925513"/>
          </a:xfrm>
          <a:prstGeom prst="rect">
            <a:avLst/>
          </a:prstGeom>
          <a:noFill/>
          <a:ln w="9525">
            <a:noFill/>
          </a:ln>
        </p:spPr>
        <p:txBody>
          <a:bodyPr lIns="93296" tIns="46648" rIns="93296" bIns="46648">
            <a:spAutoFit/>
          </a:bodyPr>
          <a:p>
            <a:pPr algn="ctr" defTabSz="932180" eaLnBrk="1" hangingPunct="1">
              <a:lnSpc>
                <a:spcPct val="150000"/>
              </a:lnSpc>
            </a:pPr>
            <a:r>
              <a:rPr lang="zh-CN" altLang="en-US" sz="12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40962" name="组合 45"/>
          <p:cNvGrpSpPr/>
          <p:nvPr/>
        </p:nvGrpSpPr>
        <p:grpSpPr>
          <a:xfrm>
            <a:off x="0" y="292100"/>
            <a:ext cx="12190413" cy="549275"/>
            <a:chOff x="0" y="0"/>
            <a:chExt cx="12190828" cy="548640"/>
          </a:xfrm>
        </p:grpSpPr>
        <p:sp>
          <p:nvSpPr>
            <p:cNvPr id="40997"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40998"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40963"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40964" name="组合 39"/>
          <p:cNvGrpSpPr/>
          <p:nvPr/>
        </p:nvGrpSpPr>
        <p:grpSpPr>
          <a:xfrm>
            <a:off x="1814513" y="1473200"/>
            <a:ext cx="1763712" cy="639763"/>
            <a:chOff x="0" y="0"/>
            <a:chExt cx="1763279" cy="639631"/>
          </a:xfrm>
        </p:grpSpPr>
        <p:sp>
          <p:nvSpPr>
            <p:cNvPr id="40995" name="TextBox 648"/>
            <p:cNvSpPr txBox="1"/>
            <p:nvPr/>
          </p:nvSpPr>
          <p:spPr>
            <a:xfrm>
              <a:off x="219836" y="0"/>
              <a:ext cx="1159292" cy="338554"/>
            </a:xfrm>
            <a:prstGeom prst="rect">
              <a:avLst/>
            </a:prstGeom>
            <a:noFill/>
            <a:ln w="9525">
              <a:noFill/>
            </a:ln>
          </p:spPr>
          <p:txBody>
            <a:bodyPr wrap="none">
              <a:spAutoFit/>
            </a:bodyPr>
            <a:p>
              <a:pPr algn="ctr" eaLnBrk="1" hangingPunct="1"/>
              <a:r>
                <a:rPr lang="zh-CN" altLang="en-US" sz="1600" b="1" dirty="0">
                  <a:solidFill>
                    <a:srgbClr val="F8D35E"/>
                  </a:solidFill>
                  <a:latin typeface="微软雅黑" panose="020B0503020204020204" pitchFamily="34" charset="-122"/>
                  <a:ea typeface="微软雅黑" panose="020B0503020204020204" pitchFamily="34" charset="-122"/>
                </a:rPr>
                <a:t>添加标题</a:t>
              </a:r>
              <a:endParaRPr lang="zh-CN" altLang="en-US" sz="1600" b="1" dirty="0">
                <a:solidFill>
                  <a:srgbClr val="F8D35E"/>
                </a:solidFill>
                <a:latin typeface="微软雅黑" panose="020B0503020204020204" pitchFamily="34" charset="-122"/>
                <a:ea typeface="微软雅黑" panose="020B0503020204020204" pitchFamily="34" charset="-122"/>
              </a:endParaRPr>
            </a:p>
          </p:txBody>
        </p:sp>
        <p:sp>
          <p:nvSpPr>
            <p:cNvPr id="40996" name="矩形 1"/>
            <p:cNvSpPr/>
            <p:nvPr/>
          </p:nvSpPr>
          <p:spPr>
            <a:xfrm>
              <a:off x="0" y="331854"/>
              <a:ext cx="1763279" cy="307777"/>
            </a:xfrm>
            <a:prstGeom prst="rect">
              <a:avLst/>
            </a:prstGeom>
            <a:noFill/>
            <a:ln w="9525">
              <a:noFill/>
            </a:ln>
          </p:spPr>
          <p:txBody>
            <a:bodyPr>
              <a:spAutoFit/>
            </a:bodyPr>
            <a:p>
              <a:pPr eaLnBrk="1" hangingPunct="1"/>
              <a:r>
                <a:rPr lang="zh-CN" altLang="en-US" sz="1400" dirty="0">
                  <a:solidFill>
                    <a:srgbClr val="595959"/>
                  </a:solidFill>
                  <a:latin typeface="微软雅黑" panose="020B0503020204020204" pitchFamily="34" charset="-122"/>
                  <a:ea typeface="微软雅黑" panose="020B0503020204020204" pitchFamily="34" charset="-122"/>
                </a:rPr>
                <a:t>单击此处添加内容</a:t>
              </a:r>
              <a:endParaRPr lang="zh-CN" altLang="en-US" sz="1400" dirty="0">
                <a:solidFill>
                  <a:srgbClr val="595959"/>
                </a:solidFill>
                <a:latin typeface="微软雅黑" panose="020B0503020204020204" pitchFamily="34" charset="-122"/>
                <a:ea typeface="微软雅黑" panose="020B0503020204020204" pitchFamily="34" charset="-122"/>
              </a:endParaRPr>
            </a:p>
          </p:txBody>
        </p:sp>
      </p:grpSp>
      <p:grpSp>
        <p:nvGrpSpPr>
          <p:cNvPr id="40965" name="组合 43"/>
          <p:cNvGrpSpPr/>
          <p:nvPr/>
        </p:nvGrpSpPr>
        <p:grpSpPr>
          <a:xfrm>
            <a:off x="673100" y="4130675"/>
            <a:ext cx="1762125" cy="623888"/>
            <a:chOff x="0" y="0"/>
            <a:chExt cx="1763279" cy="625029"/>
          </a:xfrm>
        </p:grpSpPr>
        <p:sp>
          <p:nvSpPr>
            <p:cNvPr id="40993" name="TextBox 652"/>
            <p:cNvSpPr txBox="1"/>
            <p:nvPr/>
          </p:nvSpPr>
          <p:spPr>
            <a:xfrm>
              <a:off x="293932" y="0"/>
              <a:ext cx="1159292" cy="338554"/>
            </a:xfrm>
            <a:prstGeom prst="rect">
              <a:avLst/>
            </a:prstGeom>
            <a:noFill/>
            <a:ln w="9525">
              <a:noFill/>
            </a:ln>
          </p:spPr>
          <p:txBody>
            <a:bodyPr wrap="none">
              <a:spAutoFit/>
            </a:bodyPr>
            <a:p>
              <a:pPr algn="ctr" eaLnBrk="1" hangingPunct="1"/>
              <a:r>
                <a:rPr lang="zh-CN" altLang="en-US" sz="1600" b="1" dirty="0">
                  <a:solidFill>
                    <a:srgbClr val="7CC8EC"/>
                  </a:solidFill>
                  <a:latin typeface="微软雅黑" panose="020B0503020204020204" pitchFamily="34" charset="-122"/>
                  <a:ea typeface="微软雅黑" panose="020B0503020204020204" pitchFamily="34" charset="-122"/>
                </a:rPr>
                <a:t>添加标题</a:t>
              </a:r>
              <a:endParaRPr lang="zh-CN" altLang="en-US" sz="1600" b="1" dirty="0">
                <a:solidFill>
                  <a:srgbClr val="7CC8EC"/>
                </a:solidFill>
                <a:latin typeface="微软雅黑" panose="020B0503020204020204" pitchFamily="34" charset="-122"/>
                <a:ea typeface="微软雅黑" panose="020B0503020204020204" pitchFamily="34" charset="-122"/>
              </a:endParaRPr>
            </a:p>
          </p:txBody>
        </p:sp>
        <p:sp>
          <p:nvSpPr>
            <p:cNvPr id="40994" name="矩形 1"/>
            <p:cNvSpPr/>
            <p:nvPr/>
          </p:nvSpPr>
          <p:spPr>
            <a:xfrm>
              <a:off x="0" y="317252"/>
              <a:ext cx="1763279" cy="307777"/>
            </a:xfrm>
            <a:prstGeom prst="rect">
              <a:avLst/>
            </a:prstGeom>
            <a:noFill/>
            <a:ln w="9525">
              <a:noFill/>
            </a:ln>
          </p:spPr>
          <p:txBody>
            <a:bodyPr>
              <a:spAutoFit/>
            </a:bodyPr>
            <a:p>
              <a:pPr eaLnBrk="1" hangingPunct="1"/>
              <a:r>
                <a:rPr lang="zh-CN" altLang="en-US" sz="1400" dirty="0">
                  <a:solidFill>
                    <a:srgbClr val="595959"/>
                  </a:solidFill>
                  <a:latin typeface="微软雅黑" panose="020B0503020204020204" pitchFamily="34" charset="-122"/>
                  <a:ea typeface="微软雅黑" panose="020B0503020204020204" pitchFamily="34" charset="-122"/>
                </a:rPr>
                <a:t>单击此处添加内容</a:t>
              </a:r>
              <a:endParaRPr lang="zh-CN" altLang="en-US" sz="1400" dirty="0">
                <a:solidFill>
                  <a:srgbClr val="595959"/>
                </a:solidFill>
                <a:latin typeface="微软雅黑" panose="020B0503020204020204" pitchFamily="34" charset="-122"/>
                <a:ea typeface="微软雅黑" panose="020B0503020204020204" pitchFamily="34" charset="-122"/>
              </a:endParaRPr>
            </a:p>
          </p:txBody>
        </p:sp>
      </p:grpSp>
      <p:grpSp>
        <p:nvGrpSpPr>
          <p:cNvPr id="40966" name="组合 49"/>
          <p:cNvGrpSpPr/>
          <p:nvPr/>
        </p:nvGrpSpPr>
        <p:grpSpPr>
          <a:xfrm>
            <a:off x="2138363" y="5611813"/>
            <a:ext cx="1763712" cy="655637"/>
            <a:chOff x="0" y="0"/>
            <a:chExt cx="1763279" cy="655123"/>
          </a:xfrm>
        </p:grpSpPr>
        <p:sp>
          <p:nvSpPr>
            <p:cNvPr id="40991" name="TextBox 654"/>
            <p:cNvSpPr txBox="1"/>
            <p:nvPr/>
          </p:nvSpPr>
          <p:spPr>
            <a:xfrm>
              <a:off x="209897" y="0"/>
              <a:ext cx="1159292" cy="338554"/>
            </a:xfrm>
            <a:prstGeom prst="rect">
              <a:avLst/>
            </a:prstGeom>
            <a:noFill/>
            <a:ln w="9525">
              <a:noFill/>
            </a:ln>
          </p:spPr>
          <p:txBody>
            <a:bodyPr wrap="none">
              <a:spAutoFit/>
            </a:bodyPr>
            <a:p>
              <a:pPr algn="ctr" eaLnBrk="1" hangingPunct="1"/>
              <a:r>
                <a:rPr lang="zh-CN" altLang="en-US" sz="1600" b="1" dirty="0">
                  <a:solidFill>
                    <a:srgbClr val="84CBC5"/>
                  </a:solidFill>
                  <a:latin typeface="微软雅黑" panose="020B0503020204020204" pitchFamily="34" charset="-122"/>
                  <a:ea typeface="微软雅黑" panose="020B0503020204020204" pitchFamily="34" charset="-122"/>
                </a:rPr>
                <a:t>添加标题</a:t>
              </a:r>
              <a:endParaRPr lang="zh-CN" altLang="en-US" sz="1600" b="1" dirty="0">
                <a:solidFill>
                  <a:srgbClr val="84CBC5"/>
                </a:solidFill>
                <a:latin typeface="微软雅黑" panose="020B0503020204020204" pitchFamily="34" charset="-122"/>
                <a:ea typeface="微软雅黑" panose="020B0503020204020204" pitchFamily="34" charset="-122"/>
              </a:endParaRPr>
            </a:p>
          </p:txBody>
        </p:sp>
        <p:sp>
          <p:nvSpPr>
            <p:cNvPr id="40992" name="矩形 1"/>
            <p:cNvSpPr/>
            <p:nvPr/>
          </p:nvSpPr>
          <p:spPr>
            <a:xfrm>
              <a:off x="0" y="347346"/>
              <a:ext cx="1763279" cy="307777"/>
            </a:xfrm>
            <a:prstGeom prst="rect">
              <a:avLst/>
            </a:prstGeom>
            <a:noFill/>
            <a:ln w="9525">
              <a:noFill/>
            </a:ln>
          </p:spPr>
          <p:txBody>
            <a:bodyPr>
              <a:spAutoFit/>
            </a:bodyPr>
            <a:p>
              <a:pPr eaLnBrk="1" hangingPunct="1"/>
              <a:r>
                <a:rPr lang="zh-CN" altLang="en-US" sz="1400" dirty="0">
                  <a:solidFill>
                    <a:srgbClr val="595959"/>
                  </a:solidFill>
                  <a:latin typeface="微软雅黑" panose="020B0503020204020204" pitchFamily="34" charset="-122"/>
                  <a:ea typeface="微软雅黑" panose="020B0503020204020204" pitchFamily="34" charset="-122"/>
                </a:rPr>
                <a:t>单击此处添加内容</a:t>
              </a:r>
              <a:endParaRPr lang="zh-CN" altLang="en-US" sz="1400" dirty="0">
                <a:solidFill>
                  <a:srgbClr val="595959"/>
                </a:solidFill>
                <a:latin typeface="微软雅黑" panose="020B0503020204020204" pitchFamily="34" charset="-122"/>
                <a:ea typeface="微软雅黑" panose="020B0503020204020204" pitchFamily="34" charset="-122"/>
              </a:endParaRPr>
            </a:p>
          </p:txBody>
        </p:sp>
      </p:grpSp>
      <p:grpSp>
        <p:nvGrpSpPr>
          <p:cNvPr id="40967" name="组合 52"/>
          <p:cNvGrpSpPr/>
          <p:nvPr/>
        </p:nvGrpSpPr>
        <p:grpSpPr>
          <a:xfrm>
            <a:off x="4727575" y="4157663"/>
            <a:ext cx="1763713" cy="630237"/>
            <a:chOff x="0" y="0"/>
            <a:chExt cx="1763279" cy="630723"/>
          </a:xfrm>
        </p:grpSpPr>
        <p:sp>
          <p:nvSpPr>
            <p:cNvPr id="40989" name="TextBox 650"/>
            <p:cNvSpPr txBox="1"/>
            <p:nvPr/>
          </p:nvSpPr>
          <p:spPr>
            <a:xfrm>
              <a:off x="268394" y="0"/>
              <a:ext cx="1159292" cy="338554"/>
            </a:xfrm>
            <a:prstGeom prst="rect">
              <a:avLst/>
            </a:prstGeom>
            <a:noFill/>
            <a:ln w="9525">
              <a:noFill/>
            </a:ln>
          </p:spPr>
          <p:txBody>
            <a:bodyPr wrap="none">
              <a:spAutoFit/>
            </a:bodyPr>
            <a:p>
              <a:pPr algn="ctr" eaLnBrk="1" hangingPunct="1"/>
              <a:r>
                <a:rPr lang="zh-CN" altLang="en-US" sz="1600" b="1" dirty="0">
                  <a:solidFill>
                    <a:srgbClr val="F47264"/>
                  </a:solidFill>
                  <a:latin typeface="微软雅黑" panose="020B0503020204020204" pitchFamily="34" charset="-122"/>
                  <a:ea typeface="微软雅黑" panose="020B0503020204020204" pitchFamily="34" charset="-122"/>
                </a:rPr>
                <a:t>添加标题</a:t>
              </a:r>
              <a:endParaRPr lang="zh-CN" altLang="en-US" sz="1600" b="1" dirty="0">
                <a:solidFill>
                  <a:srgbClr val="F47264"/>
                </a:solidFill>
                <a:latin typeface="微软雅黑" panose="020B0503020204020204" pitchFamily="34" charset="-122"/>
                <a:ea typeface="微软雅黑" panose="020B0503020204020204" pitchFamily="34" charset="-122"/>
              </a:endParaRPr>
            </a:p>
          </p:txBody>
        </p:sp>
        <p:sp>
          <p:nvSpPr>
            <p:cNvPr id="40990" name="矩形 1"/>
            <p:cNvSpPr/>
            <p:nvPr/>
          </p:nvSpPr>
          <p:spPr>
            <a:xfrm>
              <a:off x="0" y="322946"/>
              <a:ext cx="1763279" cy="307777"/>
            </a:xfrm>
            <a:prstGeom prst="rect">
              <a:avLst/>
            </a:prstGeom>
            <a:noFill/>
            <a:ln w="9525">
              <a:noFill/>
            </a:ln>
          </p:spPr>
          <p:txBody>
            <a:bodyPr>
              <a:spAutoFit/>
            </a:bodyPr>
            <a:p>
              <a:pPr eaLnBrk="1" hangingPunct="1"/>
              <a:r>
                <a:rPr lang="zh-CN" altLang="en-US" sz="1400" dirty="0">
                  <a:solidFill>
                    <a:srgbClr val="595959"/>
                  </a:solidFill>
                  <a:latin typeface="微软雅黑" panose="020B0503020204020204" pitchFamily="34" charset="-122"/>
                  <a:ea typeface="微软雅黑" panose="020B0503020204020204" pitchFamily="34" charset="-122"/>
                </a:rPr>
                <a:t>单击此处添加内容</a:t>
              </a:r>
              <a:endParaRPr lang="zh-CN" altLang="en-US" sz="1400" dirty="0">
                <a:solidFill>
                  <a:srgbClr val="595959"/>
                </a:solidFill>
                <a:latin typeface="微软雅黑" panose="020B0503020204020204" pitchFamily="34" charset="-122"/>
                <a:ea typeface="微软雅黑" panose="020B0503020204020204" pitchFamily="34" charset="-122"/>
              </a:endParaRPr>
            </a:p>
          </p:txBody>
        </p:sp>
      </p:grpSp>
      <p:grpSp>
        <p:nvGrpSpPr>
          <p:cNvPr id="40968" name="组合 70"/>
          <p:cNvGrpSpPr/>
          <p:nvPr/>
        </p:nvGrpSpPr>
        <p:grpSpPr>
          <a:xfrm>
            <a:off x="3094038" y="3392488"/>
            <a:ext cx="955675" cy="839787"/>
            <a:chOff x="0" y="0"/>
            <a:chExt cx="954983" cy="840460"/>
          </a:xfrm>
        </p:grpSpPr>
        <p:sp>
          <p:nvSpPr>
            <p:cNvPr id="40986" name="Freeform 22"/>
            <p:cNvSpPr/>
            <p:nvPr/>
          </p:nvSpPr>
          <p:spPr>
            <a:xfrm>
              <a:off x="0" y="219813"/>
              <a:ext cx="476568" cy="507969"/>
            </a:xfrm>
            <a:custGeom>
              <a:avLst/>
              <a:gdLst/>
              <a:ahLst/>
              <a:cxnLst>
                <a:cxn ang="0">
                  <a:pos x="476568" y="417358"/>
                </a:cxn>
                <a:cxn ang="0">
                  <a:pos x="187322" y="417358"/>
                </a:cxn>
                <a:cxn ang="0">
                  <a:pos x="123963" y="296544"/>
                </a:cxn>
                <a:cxn ang="0">
                  <a:pos x="179057" y="214171"/>
                </a:cxn>
                <a:cxn ang="0">
                  <a:pos x="272718" y="277324"/>
                </a:cxn>
                <a:cxn ang="0">
                  <a:pos x="283737" y="63153"/>
                </a:cxn>
                <a:cxn ang="0">
                  <a:pos x="286492" y="0"/>
                </a:cxn>
                <a:cxn ang="0">
                  <a:pos x="195586" y="32949"/>
                </a:cxn>
                <a:cxn ang="0">
                  <a:pos x="11019" y="101594"/>
                </a:cxn>
                <a:cxn ang="0">
                  <a:pos x="104680" y="164747"/>
                </a:cxn>
                <a:cxn ang="0">
                  <a:pos x="49585" y="247120"/>
                </a:cxn>
                <a:cxn ang="0">
                  <a:pos x="27547" y="425596"/>
                </a:cxn>
                <a:cxn ang="0">
                  <a:pos x="187322" y="507969"/>
                </a:cxn>
                <a:cxn ang="0">
                  <a:pos x="473813" y="505223"/>
                </a:cxn>
                <a:cxn ang="0">
                  <a:pos x="402190" y="464037"/>
                </a:cxn>
                <a:cxn ang="0">
                  <a:pos x="476568" y="417358"/>
                </a:cxn>
              </a:cxnLst>
              <a:pathLst>
                <a:path w="173" h="185">
                  <a:moveTo>
                    <a:pt x="173" y="152"/>
                  </a:moveTo>
                  <a:cubicBezTo>
                    <a:pt x="68" y="152"/>
                    <a:pt x="68" y="152"/>
                    <a:pt x="68" y="152"/>
                  </a:cubicBezTo>
                  <a:cubicBezTo>
                    <a:pt x="38" y="152"/>
                    <a:pt x="28" y="133"/>
                    <a:pt x="45" y="108"/>
                  </a:cubicBezTo>
                  <a:cubicBezTo>
                    <a:pt x="65" y="78"/>
                    <a:pt x="65" y="78"/>
                    <a:pt x="65" y="78"/>
                  </a:cubicBezTo>
                  <a:cubicBezTo>
                    <a:pt x="99" y="101"/>
                    <a:pt x="99" y="101"/>
                    <a:pt x="99" y="101"/>
                  </a:cubicBezTo>
                  <a:cubicBezTo>
                    <a:pt x="103" y="23"/>
                    <a:pt x="103" y="23"/>
                    <a:pt x="103" y="23"/>
                  </a:cubicBezTo>
                  <a:cubicBezTo>
                    <a:pt x="104" y="0"/>
                    <a:pt x="104" y="0"/>
                    <a:pt x="104" y="0"/>
                  </a:cubicBezTo>
                  <a:cubicBezTo>
                    <a:pt x="71" y="12"/>
                    <a:pt x="71" y="12"/>
                    <a:pt x="71" y="12"/>
                  </a:cubicBezTo>
                  <a:cubicBezTo>
                    <a:pt x="4" y="37"/>
                    <a:pt x="4" y="37"/>
                    <a:pt x="4" y="37"/>
                  </a:cubicBezTo>
                  <a:cubicBezTo>
                    <a:pt x="38" y="60"/>
                    <a:pt x="38" y="60"/>
                    <a:pt x="38" y="60"/>
                  </a:cubicBezTo>
                  <a:cubicBezTo>
                    <a:pt x="18" y="90"/>
                    <a:pt x="18" y="90"/>
                    <a:pt x="18" y="90"/>
                  </a:cubicBezTo>
                  <a:cubicBezTo>
                    <a:pt x="3" y="111"/>
                    <a:pt x="0" y="135"/>
                    <a:pt x="10" y="155"/>
                  </a:cubicBezTo>
                  <a:cubicBezTo>
                    <a:pt x="21" y="174"/>
                    <a:pt x="42" y="185"/>
                    <a:pt x="68" y="185"/>
                  </a:cubicBezTo>
                  <a:cubicBezTo>
                    <a:pt x="172" y="184"/>
                    <a:pt x="172" y="184"/>
                    <a:pt x="172" y="184"/>
                  </a:cubicBezTo>
                  <a:cubicBezTo>
                    <a:pt x="146" y="169"/>
                    <a:pt x="146" y="169"/>
                    <a:pt x="146" y="169"/>
                  </a:cubicBezTo>
                  <a:lnTo>
                    <a:pt x="173" y="152"/>
                  </a:lnTo>
                  <a:close/>
                </a:path>
              </a:pathLst>
            </a:custGeom>
            <a:solidFill>
              <a:srgbClr val="8DC63F">
                <a:alpha val="100000"/>
              </a:srgbClr>
            </a:solidFill>
            <a:ln w="9525">
              <a:noFill/>
            </a:ln>
          </p:spPr>
          <p:txBody>
            <a:bodyPr/>
            <a:p>
              <a:endParaRPr lang="zh-CN" altLang="en-US"/>
            </a:p>
          </p:txBody>
        </p:sp>
        <p:sp>
          <p:nvSpPr>
            <p:cNvPr id="40987" name="Freeform 23"/>
            <p:cNvSpPr/>
            <p:nvPr/>
          </p:nvSpPr>
          <p:spPr>
            <a:xfrm>
              <a:off x="225353" y="0"/>
              <a:ext cx="585552" cy="410070"/>
            </a:xfrm>
            <a:custGeom>
              <a:avLst/>
              <a:gdLst/>
              <a:ahLst/>
              <a:cxnLst>
                <a:cxn ang="0">
                  <a:pos x="552563" y="288976"/>
                </a:cxn>
                <a:cxn ang="0">
                  <a:pos x="511327" y="140360"/>
                </a:cxn>
                <a:cxn ang="0">
                  <a:pos x="467342" y="176137"/>
                </a:cxn>
                <a:cxn ang="0">
                  <a:pos x="398615" y="85317"/>
                </a:cxn>
                <a:cxn ang="0">
                  <a:pos x="236420" y="0"/>
                </a:cxn>
                <a:cxn ang="0">
                  <a:pos x="79723" y="93573"/>
                </a:cxn>
                <a:cxn ang="0">
                  <a:pos x="0" y="206411"/>
                </a:cxn>
                <a:cxn ang="0">
                  <a:pos x="79723" y="189898"/>
                </a:cxn>
                <a:cxn ang="0">
                  <a:pos x="76974" y="253198"/>
                </a:cxn>
                <a:cxn ang="0">
                  <a:pos x="151199" y="143112"/>
                </a:cxn>
                <a:cxn ang="0">
                  <a:pos x="327139" y="140360"/>
                </a:cxn>
                <a:cxn ang="0">
                  <a:pos x="395866" y="231180"/>
                </a:cxn>
                <a:cxn ang="0">
                  <a:pos x="283154" y="322001"/>
                </a:cxn>
                <a:cxn ang="0">
                  <a:pos x="516825" y="390805"/>
                </a:cxn>
                <a:cxn ang="0">
                  <a:pos x="585552" y="410070"/>
                </a:cxn>
                <a:cxn ang="0">
                  <a:pos x="552563" y="288976"/>
                </a:cxn>
              </a:cxnLst>
              <a:pathLst>
                <a:path w="213" h="149">
                  <a:moveTo>
                    <a:pt x="201" y="105"/>
                  </a:moveTo>
                  <a:cubicBezTo>
                    <a:pt x="186" y="51"/>
                    <a:pt x="186" y="51"/>
                    <a:pt x="186" y="51"/>
                  </a:cubicBezTo>
                  <a:cubicBezTo>
                    <a:pt x="170" y="64"/>
                    <a:pt x="170" y="64"/>
                    <a:pt x="170" y="64"/>
                  </a:cubicBezTo>
                  <a:cubicBezTo>
                    <a:pt x="145" y="31"/>
                    <a:pt x="145" y="31"/>
                    <a:pt x="145" y="31"/>
                  </a:cubicBezTo>
                  <a:cubicBezTo>
                    <a:pt x="130" y="11"/>
                    <a:pt x="108" y="0"/>
                    <a:pt x="86" y="0"/>
                  </a:cubicBezTo>
                  <a:cubicBezTo>
                    <a:pt x="63" y="1"/>
                    <a:pt x="42" y="13"/>
                    <a:pt x="29" y="34"/>
                  </a:cubicBezTo>
                  <a:cubicBezTo>
                    <a:pt x="0" y="75"/>
                    <a:pt x="0" y="75"/>
                    <a:pt x="0" y="75"/>
                  </a:cubicBezTo>
                  <a:cubicBezTo>
                    <a:pt x="29" y="69"/>
                    <a:pt x="29" y="69"/>
                    <a:pt x="29" y="69"/>
                  </a:cubicBezTo>
                  <a:cubicBezTo>
                    <a:pt x="28" y="92"/>
                    <a:pt x="28" y="92"/>
                    <a:pt x="28" y="92"/>
                  </a:cubicBezTo>
                  <a:cubicBezTo>
                    <a:pt x="55" y="52"/>
                    <a:pt x="55" y="52"/>
                    <a:pt x="55" y="52"/>
                  </a:cubicBezTo>
                  <a:cubicBezTo>
                    <a:pt x="72" y="27"/>
                    <a:pt x="101" y="27"/>
                    <a:pt x="119" y="51"/>
                  </a:cubicBezTo>
                  <a:cubicBezTo>
                    <a:pt x="144" y="84"/>
                    <a:pt x="144" y="84"/>
                    <a:pt x="144" y="84"/>
                  </a:cubicBezTo>
                  <a:cubicBezTo>
                    <a:pt x="103" y="117"/>
                    <a:pt x="103" y="117"/>
                    <a:pt x="103" y="117"/>
                  </a:cubicBezTo>
                  <a:cubicBezTo>
                    <a:pt x="188" y="142"/>
                    <a:pt x="188" y="142"/>
                    <a:pt x="188" y="142"/>
                  </a:cubicBezTo>
                  <a:cubicBezTo>
                    <a:pt x="213" y="149"/>
                    <a:pt x="213" y="149"/>
                    <a:pt x="213" y="149"/>
                  </a:cubicBezTo>
                  <a:lnTo>
                    <a:pt x="201" y="105"/>
                  </a:lnTo>
                  <a:close/>
                </a:path>
              </a:pathLst>
            </a:custGeom>
            <a:solidFill>
              <a:srgbClr val="8DC63F">
                <a:alpha val="100000"/>
              </a:srgbClr>
            </a:solidFill>
            <a:ln w="9525">
              <a:noFill/>
            </a:ln>
          </p:spPr>
          <p:txBody>
            <a:bodyPr/>
            <a:p>
              <a:endParaRPr lang="zh-CN" altLang="en-US"/>
            </a:p>
          </p:txBody>
        </p:sp>
        <p:sp>
          <p:nvSpPr>
            <p:cNvPr id="40988" name="Freeform 24"/>
            <p:cNvSpPr/>
            <p:nvPr/>
          </p:nvSpPr>
          <p:spPr>
            <a:xfrm>
              <a:off x="437778" y="362045"/>
              <a:ext cx="517205" cy="478415"/>
            </a:xfrm>
            <a:custGeom>
              <a:avLst/>
              <a:gdLst/>
              <a:ahLst/>
              <a:cxnLst>
                <a:cxn ang="0">
                  <a:pos x="462183" y="96233"/>
                </a:cxn>
                <a:cxn ang="0">
                  <a:pos x="390655" y="0"/>
                </a:cxn>
                <a:cxn ang="0">
                  <a:pos x="387904" y="71487"/>
                </a:cxn>
                <a:cxn ang="0">
                  <a:pos x="319126" y="52241"/>
                </a:cxn>
                <a:cxn ang="0">
                  <a:pos x="393406" y="148474"/>
                </a:cxn>
                <a:cxn ang="0">
                  <a:pos x="332882" y="269452"/>
                </a:cxn>
                <a:cxn ang="0">
                  <a:pos x="266856" y="269452"/>
                </a:cxn>
                <a:cxn ang="0">
                  <a:pos x="266856" y="197965"/>
                </a:cxn>
                <a:cxn ang="0">
                  <a:pos x="104541" y="269452"/>
                </a:cxn>
                <a:cxn ang="0">
                  <a:pos x="0" y="316194"/>
                </a:cxn>
                <a:cxn ang="0">
                  <a:pos x="71528" y="360186"/>
                </a:cxn>
                <a:cxn ang="0">
                  <a:pos x="272358" y="478415"/>
                </a:cxn>
                <a:cxn ang="0">
                  <a:pos x="269607" y="357436"/>
                </a:cxn>
                <a:cxn ang="0">
                  <a:pos x="332882" y="357436"/>
                </a:cxn>
                <a:cxn ang="0">
                  <a:pos x="341135" y="357436"/>
                </a:cxn>
                <a:cxn ang="0">
                  <a:pos x="492445" y="269452"/>
                </a:cxn>
                <a:cxn ang="0">
                  <a:pos x="462183" y="96233"/>
                </a:cxn>
              </a:cxnLst>
              <a:pathLst>
                <a:path w="188" h="174">
                  <a:moveTo>
                    <a:pt x="168" y="35"/>
                  </a:moveTo>
                  <a:cubicBezTo>
                    <a:pt x="142" y="0"/>
                    <a:pt x="142" y="0"/>
                    <a:pt x="142" y="0"/>
                  </a:cubicBezTo>
                  <a:cubicBezTo>
                    <a:pt x="141" y="26"/>
                    <a:pt x="141" y="26"/>
                    <a:pt x="141" y="26"/>
                  </a:cubicBezTo>
                  <a:cubicBezTo>
                    <a:pt x="116" y="19"/>
                    <a:pt x="116" y="19"/>
                    <a:pt x="116" y="19"/>
                  </a:cubicBezTo>
                  <a:cubicBezTo>
                    <a:pt x="143" y="54"/>
                    <a:pt x="143" y="54"/>
                    <a:pt x="143" y="54"/>
                  </a:cubicBezTo>
                  <a:cubicBezTo>
                    <a:pt x="160" y="78"/>
                    <a:pt x="151" y="98"/>
                    <a:pt x="121" y="98"/>
                  </a:cubicBezTo>
                  <a:cubicBezTo>
                    <a:pt x="97" y="98"/>
                    <a:pt x="97" y="98"/>
                    <a:pt x="97" y="98"/>
                  </a:cubicBezTo>
                  <a:cubicBezTo>
                    <a:pt x="97" y="72"/>
                    <a:pt x="97" y="72"/>
                    <a:pt x="97" y="72"/>
                  </a:cubicBezTo>
                  <a:cubicBezTo>
                    <a:pt x="38" y="98"/>
                    <a:pt x="38" y="98"/>
                    <a:pt x="38" y="98"/>
                  </a:cubicBezTo>
                  <a:cubicBezTo>
                    <a:pt x="0" y="115"/>
                    <a:pt x="0" y="115"/>
                    <a:pt x="0" y="115"/>
                  </a:cubicBezTo>
                  <a:cubicBezTo>
                    <a:pt x="26" y="131"/>
                    <a:pt x="26" y="131"/>
                    <a:pt x="26" y="131"/>
                  </a:cubicBezTo>
                  <a:cubicBezTo>
                    <a:pt x="99" y="174"/>
                    <a:pt x="99" y="174"/>
                    <a:pt x="99" y="174"/>
                  </a:cubicBezTo>
                  <a:cubicBezTo>
                    <a:pt x="98" y="130"/>
                    <a:pt x="98" y="130"/>
                    <a:pt x="98" y="130"/>
                  </a:cubicBezTo>
                  <a:cubicBezTo>
                    <a:pt x="121" y="130"/>
                    <a:pt x="121" y="130"/>
                    <a:pt x="121" y="130"/>
                  </a:cubicBezTo>
                  <a:cubicBezTo>
                    <a:pt x="124" y="130"/>
                    <a:pt x="124" y="130"/>
                    <a:pt x="124" y="130"/>
                  </a:cubicBezTo>
                  <a:cubicBezTo>
                    <a:pt x="150" y="129"/>
                    <a:pt x="170" y="118"/>
                    <a:pt x="179" y="98"/>
                  </a:cubicBezTo>
                  <a:cubicBezTo>
                    <a:pt x="188" y="79"/>
                    <a:pt x="185" y="56"/>
                    <a:pt x="168" y="35"/>
                  </a:cubicBezTo>
                  <a:close/>
                </a:path>
              </a:pathLst>
            </a:custGeom>
            <a:solidFill>
              <a:srgbClr val="8DC63F">
                <a:alpha val="100000"/>
              </a:srgbClr>
            </a:solidFill>
            <a:ln w="9525">
              <a:noFill/>
            </a:ln>
          </p:spPr>
          <p:txBody>
            <a:bodyPr/>
            <a:p>
              <a:endParaRPr lang="zh-CN" altLang="en-US"/>
            </a:p>
          </p:txBody>
        </p:sp>
      </p:grpSp>
      <p:sp>
        <p:nvSpPr>
          <p:cNvPr id="40969" name="矩形 1"/>
          <p:cNvSpPr/>
          <p:nvPr/>
        </p:nvSpPr>
        <p:spPr>
          <a:xfrm>
            <a:off x="6643688" y="2605088"/>
            <a:ext cx="4773612" cy="2862262"/>
          </a:xfrm>
          <a:prstGeom prst="rect">
            <a:avLst/>
          </a:prstGeom>
          <a:noFill/>
          <a:ln w="9525">
            <a:noFill/>
          </a:ln>
        </p:spPr>
        <p:txBody>
          <a:bodyPr>
            <a:spAutoFit/>
          </a:bodyPr>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000000"/>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dirty="0">
                <a:solidFill>
                  <a:srgbClr val="000000"/>
                </a:solidFill>
                <a:latin typeface="微软雅黑" panose="020B0503020204020204" pitchFamily="34" charset="-122"/>
                <a:ea typeface="微软雅黑" panose="020B0503020204020204" pitchFamily="34" charset="-122"/>
              </a:rPr>
              <a:t>PPT</a:t>
            </a:r>
            <a:r>
              <a:rPr lang="zh-CN" altLang="en-US" sz="1200" dirty="0">
                <a:solidFill>
                  <a:srgbClr val="000000"/>
                </a:solidFill>
                <a:latin typeface="微软雅黑" panose="020B0503020204020204" pitchFamily="34" charset="-122"/>
                <a:ea typeface="微软雅黑" panose="020B0503020204020204" pitchFamily="34" charset="-122"/>
              </a:rPr>
              <a:t>，是你。</a:t>
            </a:r>
            <a:endParaRPr lang="en-US" altLang="zh-CN" sz="1200" dirty="0">
              <a:solidFill>
                <a:srgbClr val="000000"/>
              </a:solidFill>
              <a:latin typeface="微软雅黑" panose="020B0503020204020204" pitchFamily="34" charset="-122"/>
              <a:ea typeface="微软雅黑" panose="020B0503020204020204" pitchFamily="34" charset="-122"/>
            </a:endParaRPr>
          </a:p>
          <a:p>
            <a:pPr eaLnBrk="1" hangingPunct="1"/>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nvGrpSpPr>
          <p:cNvPr id="40970" name="组合 75"/>
          <p:cNvGrpSpPr/>
          <p:nvPr/>
        </p:nvGrpSpPr>
        <p:grpSpPr>
          <a:xfrm>
            <a:off x="2786063" y="4624388"/>
            <a:ext cx="1590675" cy="795337"/>
            <a:chOff x="0" y="0"/>
            <a:chExt cx="1590409" cy="796127"/>
          </a:xfrm>
        </p:grpSpPr>
        <p:sp>
          <p:nvSpPr>
            <p:cNvPr id="40984" name="Freeform 26"/>
            <p:cNvSpPr/>
            <p:nvPr/>
          </p:nvSpPr>
          <p:spPr>
            <a:xfrm>
              <a:off x="0" y="0"/>
              <a:ext cx="1590409" cy="796127"/>
            </a:xfrm>
            <a:custGeom>
              <a:avLst/>
              <a:gdLst/>
              <a:ahLst/>
              <a:cxnLst>
                <a:cxn ang="0">
                  <a:pos x="1590409" y="0"/>
                </a:cxn>
                <a:cxn ang="0">
                  <a:pos x="796128" y="796127"/>
                </a:cxn>
                <a:cxn ang="0">
                  <a:pos x="0" y="0"/>
                </a:cxn>
                <a:cxn ang="0">
                  <a:pos x="1590409" y="0"/>
                </a:cxn>
              </a:cxnLst>
              <a:pathLst>
                <a:path w="861" h="431">
                  <a:moveTo>
                    <a:pt x="861" y="0"/>
                  </a:moveTo>
                  <a:lnTo>
                    <a:pt x="431" y="431"/>
                  </a:lnTo>
                  <a:lnTo>
                    <a:pt x="0" y="0"/>
                  </a:lnTo>
                  <a:lnTo>
                    <a:pt x="861" y="0"/>
                  </a:lnTo>
                  <a:close/>
                </a:path>
              </a:pathLst>
            </a:custGeom>
            <a:solidFill>
              <a:srgbClr val="84CBC5">
                <a:alpha val="100000"/>
              </a:srgbClr>
            </a:solidFill>
            <a:ln w="9525">
              <a:noFill/>
            </a:ln>
          </p:spPr>
          <p:txBody>
            <a:bodyPr/>
            <a:p>
              <a:endParaRPr lang="zh-CN" altLang="en-US"/>
            </a:p>
          </p:txBody>
        </p:sp>
        <p:sp>
          <p:nvSpPr>
            <p:cNvPr id="40985" name="TextBox 682"/>
            <p:cNvSpPr txBox="1"/>
            <p:nvPr/>
          </p:nvSpPr>
          <p:spPr>
            <a:xfrm>
              <a:off x="460030" y="99748"/>
              <a:ext cx="646331" cy="400110"/>
            </a:xfrm>
            <a:prstGeom prst="rect">
              <a:avLst/>
            </a:prstGeom>
            <a:noFill/>
            <a:ln w="9525">
              <a:noFill/>
            </a:ln>
          </p:spPr>
          <p:txBody>
            <a:bodyPr wrap="none">
              <a:spAutoFit/>
            </a:bodyPr>
            <a:p>
              <a:pPr algn="ctr" eaLnBrk="1" hangingPunct="1"/>
              <a:r>
                <a:rPr lang="en-US" altLang="zh-CN" sz="2000" dirty="0">
                  <a:solidFill>
                    <a:srgbClr val="FFFFFF"/>
                  </a:solidFill>
                  <a:latin typeface="微软雅黑" panose="020B0503020204020204" pitchFamily="34" charset="-122"/>
                  <a:ea typeface="微软雅黑" panose="020B0503020204020204" pitchFamily="34" charset="-122"/>
                </a:rPr>
                <a:t>15</a:t>
              </a:r>
              <a:r>
                <a:rPr lang="en-US" altLang="zh-CN" sz="1400" dirty="0">
                  <a:solidFill>
                    <a:srgbClr val="FFFFFF"/>
                  </a:solidFill>
                  <a:latin typeface="微软雅黑" panose="020B0503020204020204" pitchFamily="34" charset="-122"/>
                  <a:ea typeface="微软雅黑" panose="020B0503020204020204" pitchFamily="34" charset="-122"/>
                </a:rPr>
                <a:t>%</a:t>
              </a: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grpSp>
        <p:nvGrpSpPr>
          <p:cNvPr id="40971" name="组合 78"/>
          <p:cNvGrpSpPr/>
          <p:nvPr/>
        </p:nvGrpSpPr>
        <p:grpSpPr>
          <a:xfrm>
            <a:off x="4384675" y="3019425"/>
            <a:ext cx="795338" cy="1590675"/>
            <a:chOff x="0" y="0"/>
            <a:chExt cx="796128" cy="1590406"/>
          </a:xfrm>
        </p:grpSpPr>
        <p:sp>
          <p:nvSpPr>
            <p:cNvPr id="40982" name="Freeform 28"/>
            <p:cNvSpPr/>
            <p:nvPr/>
          </p:nvSpPr>
          <p:spPr>
            <a:xfrm>
              <a:off x="0" y="0"/>
              <a:ext cx="796128" cy="1590406"/>
            </a:xfrm>
            <a:custGeom>
              <a:avLst/>
              <a:gdLst/>
              <a:ahLst/>
              <a:cxnLst>
                <a:cxn ang="0">
                  <a:pos x="0" y="0"/>
                </a:cxn>
                <a:cxn ang="0">
                  <a:pos x="796128" y="794279"/>
                </a:cxn>
                <a:cxn ang="0">
                  <a:pos x="0" y="1590406"/>
                </a:cxn>
                <a:cxn ang="0">
                  <a:pos x="0" y="0"/>
                </a:cxn>
              </a:cxnLst>
              <a:pathLst>
                <a:path w="431" h="861">
                  <a:moveTo>
                    <a:pt x="0" y="0"/>
                  </a:moveTo>
                  <a:lnTo>
                    <a:pt x="431" y="430"/>
                  </a:lnTo>
                  <a:lnTo>
                    <a:pt x="0" y="861"/>
                  </a:lnTo>
                  <a:lnTo>
                    <a:pt x="0" y="0"/>
                  </a:lnTo>
                  <a:close/>
                </a:path>
              </a:pathLst>
            </a:custGeom>
            <a:solidFill>
              <a:srgbClr val="F47264">
                <a:alpha val="100000"/>
              </a:srgbClr>
            </a:solidFill>
            <a:ln w="9525">
              <a:noFill/>
            </a:ln>
          </p:spPr>
          <p:txBody>
            <a:bodyPr/>
            <a:p>
              <a:endParaRPr lang="zh-CN" altLang="en-US"/>
            </a:p>
          </p:txBody>
        </p:sp>
        <p:sp>
          <p:nvSpPr>
            <p:cNvPr id="40983" name="TextBox 682"/>
            <p:cNvSpPr txBox="1"/>
            <p:nvPr/>
          </p:nvSpPr>
          <p:spPr>
            <a:xfrm>
              <a:off x="41942" y="583141"/>
              <a:ext cx="646331" cy="400110"/>
            </a:xfrm>
            <a:prstGeom prst="rect">
              <a:avLst/>
            </a:prstGeom>
            <a:noFill/>
            <a:ln w="9525">
              <a:noFill/>
            </a:ln>
          </p:spPr>
          <p:txBody>
            <a:bodyPr wrap="none">
              <a:spAutoFit/>
            </a:bodyPr>
            <a:p>
              <a:pPr algn="ctr" eaLnBrk="1" hangingPunct="1"/>
              <a:r>
                <a:rPr lang="en-US" altLang="zh-CN" sz="2000" dirty="0">
                  <a:solidFill>
                    <a:srgbClr val="FFFFFF"/>
                  </a:solidFill>
                  <a:latin typeface="微软雅黑" panose="020B0503020204020204" pitchFamily="34" charset="-122"/>
                  <a:ea typeface="微软雅黑" panose="020B0503020204020204" pitchFamily="34" charset="-122"/>
                </a:rPr>
                <a:t>38</a:t>
              </a:r>
              <a:r>
                <a:rPr lang="en-US" altLang="zh-CN" sz="1400" dirty="0">
                  <a:solidFill>
                    <a:srgbClr val="FFFFFF"/>
                  </a:solidFill>
                  <a:latin typeface="微软雅黑" panose="020B0503020204020204" pitchFamily="34" charset="-122"/>
                  <a:ea typeface="微软雅黑" panose="020B0503020204020204" pitchFamily="34" charset="-122"/>
                </a:rPr>
                <a:t>%</a:t>
              </a: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grpSp>
        <p:nvGrpSpPr>
          <p:cNvPr id="40972" name="组合 81"/>
          <p:cNvGrpSpPr/>
          <p:nvPr/>
        </p:nvGrpSpPr>
        <p:grpSpPr>
          <a:xfrm>
            <a:off x="1963738" y="3019425"/>
            <a:ext cx="798512" cy="1590675"/>
            <a:chOff x="0" y="0"/>
            <a:chExt cx="797975" cy="1590406"/>
          </a:xfrm>
        </p:grpSpPr>
        <p:sp>
          <p:nvSpPr>
            <p:cNvPr id="40980" name="Freeform 27"/>
            <p:cNvSpPr/>
            <p:nvPr/>
          </p:nvSpPr>
          <p:spPr>
            <a:xfrm>
              <a:off x="0" y="0"/>
              <a:ext cx="797975" cy="1590406"/>
            </a:xfrm>
            <a:custGeom>
              <a:avLst/>
              <a:gdLst/>
              <a:ahLst/>
              <a:cxnLst>
                <a:cxn ang="0">
                  <a:pos x="797975" y="1590406"/>
                </a:cxn>
                <a:cxn ang="0">
                  <a:pos x="0" y="794279"/>
                </a:cxn>
                <a:cxn ang="0">
                  <a:pos x="797975" y="0"/>
                </a:cxn>
                <a:cxn ang="0">
                  <a:pos x="797975" y="1590406"/>
                </a:cxn>
              </a:cxnLst>
              <a:pathLst>
                <a:path w="432" h="861">
                  <a:moveTo>
                    <a:pt x="432" y="861"/>
                  </a:moveTo>
                  <a:lnTo>
                    <a:pt x="0" y="430"/>
                  </a:lnTo>
                  <a:lnTo>
                    <a:pt x="432" y="0"/>
                  </a:lnTo>
                  <a:lnTo>
                    <a:pt x="432" y="861"/>
                  </a:lnTo>
                  <a:close/>
                </a:path>
              </a:pathLst>
            </a:custGeom>
            <a:solidFill>
              <a:srgbClr val="7CC8EC">
                <a:alpha val="100000"/>
              </a:srgbClr>
            </a:solidFill>
            <a:ln w="9525">
              <a:noFill/>
            </a:ln>
          </p:spPr>
          <p:txBody>
            <a:bodyPr/>
            <a:p>
              <a:endParaRPr lang="zh-CN" altLang="en-US"/>
            </a:p>
          </p:txBody>
        </p:sp>
        <p:sp>
          <p:nvSpPr>
            <p:cNvPr id="40981" name="TextBox 682"/>
            <p:cNvSpPr txBox="1"/>
            <p:nvPr/>
          </p:nvSpPr>
          <p:spPr>
            <a:xfrm>
              <a:off x="113785" y="609477"/>
              <a:ext cx="668773" cy="400110"/>
            </a:xfrm>
            <a:prstGeom prst="rect">
              <a:avLst/>
            </a:prstGeom>
            <a:noFill/>
            <a:ln w="9525">
              <a:noFill/>
            </a:ln>
          </p:spPr>
          <p:txBody>
            <a:bodyPr wrap="none">
              <a:spAutoFit/>
            </a:bodyPr>
            <a:p>
              <a:pPr algn="ctr" eaLnBrk="1" hangingPunct="1"/>
              <a:r>
                <a:rPr lang="en-US" altLang="zh-CN" sz="2000" dirty="0">
                  <a:solidFill>
                    <a:srgbClr val="FFFFFF"/>
                  </a:solidFill>
                  <a:latin typeface="微软雅黑" panose="020B0503020204020204" pitchFamily="34" charset="-122"/>
                  <a:ea typeface="微软雅黑" panose="020B0503020204020204" pitchFamily="34" charset="-122"/>
                </a:rPr>
                <a:t>62</a:t>
              </a:r>
              <a:r>
                <a:rPr lang="en-US" altLang="zh-CN" sz="1400" dirty="0">
                  <a:solidFill>
                    <a:srgbClr val="FFFFFF"/>
                  </a:solidFill>
                  <a:latin typeface="微软雅黑" panose="020B0503020204020204" pitchFamily="34" charset="-122"/>
                  <a:ea typeface="微软雅黑" panose="020B0503020204020204" pitchFamily="34" charset="-122"/>
                </a:rPr>
                <a:t>%</a:t>
              </a: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grpSp>
        <p:nvGrpSpPr>
          <p:cNvPr id="40973" name="组合 84"/>
          <p:cNvGrpSpPr/>
          <p:nvPr/>
        </p:nvGrpSpPr>
        <p:grpSpPr>
          <a:xfrm>
            <a:off x="2773363" y="2208213"/>
            <a:ext cx="1592262" cy="793750"/>
            <a:chOff x="0" y="0"/>
            <a:chExt cx="1592255" cy="794280"/>
          </a:xfrm>
        </p:grpSpPr>
        <p:sp>
          <p:nvSpPr>
            <p:cNvPr id="40978" name="Freeform 25"/>
            <p:cNvSpPr/>
            <p:nvPr/>
          </p:nvSpPr>
          <p:spPr>
            <a:xfrm>
              <a:off x="0" y="0"/>
              <a:ext cx="1592255" cy="794280"/>
            </a:xfrm>
            <a:custGeom>
              <a:avLst/>
              <a:gdLst/>
              <a:ahLst/>
              <a:cxnLst>
                <a:cxn ang="0">
                  <a:pos x="0" y="794280"/>
                </a:cxn>
                <a:cxn ang="0">
                  <a:pos x="797975" y="0"/>
                </a:cxn>
                <a:cxn ang="0">
                  <a:pos x="1592255" y="794280"/>
                </a:cxn>
                <a:cxn ang="0">
                  <a:pos x="0" y="794280"/>
                </a:cxn>
              </a:cxnLst>
              <a:pathLst>
                <a:path w="862" h="430">
                  <a:moveTo>
                    <a:pt x="0" y="430"/>
                  </a:moveTo>
                  <a:lnTo>
                    <a:pt x="432" y="0"/>
                  </a:lnTo>
                  <a:lnTo>
                    <a:pt x="862" y="430"/>
                  </a:lnTo>
                  <a:lnTo>
                    <a:pt x="0" y="430"/>
                  </a:lnTo>
                  <a:close/>
                </a:path>
              </a:pathLst>
            </a:custGeom>
            <a:solidFill>
              <a:srgbClr val="F8D35E">
                <a:alpha val="100000"/>
              </a:srgbClr>
            </a:solidFill>
            <a:ln w="9525">
              <a:noFill/>
            </a:ln>
          </p:spPr>
          <p:txBody>
            <a:bodyPr/>
            <a:p>
              <a:endParaRPr lang="zh-CN" altLang="en-US"/>
            </a:p>
          </p:txBody>
        </p:sp>
        <p:sp>
          <p:nvSpPr>
            <p:cNvPr id="40979" name="TextBox 682"/>
            <p:cNvSpPr txBox="1"/>
            <p:nvPr/>
          </p:nvSpPr>
          <p:spPr>
            <a:xfrm>
              <a:off x="472961" y="307569"/>
              <a:ext cx="646331" cy="400110"/>
            </a:xfrm>
            <a:prstGeom prst="rect">
              <a:avLst/>
            </a:prstGeom>
            <a:noFill/>
            <a:ln w="9525">
              <a:noFill/>
            </a:ln>
          </p:spPr>
          <p:txBody>
            <a:bodyPr wrap="none">
              <a:spAutoFit/>
            </a:bodyPr>
            <a:p>
              <a:pPr algn="ctr" eaLnBrk="1" hangingPunct="1"/>
              <a:r>
                <a:rPr lang="en-US" altLang="zh-CN" sz="2000" dirty="0">
                  <a:solidFill>
                    <a:srgbClr val="FFFFFF"/>
                  </a:solidFill>
                  <a:latin typeface="微软雅黑" panose="020B0503020204020204" pitchFamily="34" charset="-122"/>
                  <a:ea typeface="微软雅黑" panose="020B0503020204020204" pitchFamily="34" charset="-122"/>
                </a:rPr>
                <a:t>78</a:t>
              </a:r>
              <a:r>
                <a:rPr lang="en-US" altLang="zh-CN" sz="1400" dirty="0">
                  <a:solidFill>
                    <a:srgbClr val="FFFFFF"/>
                  </a:solidFill>
                  <a:latin typeface="微软雅黑" panose="020B0503020204020204" pitchFamily="34" charset="-122"/>
                  <a:ea typeface="微软雅黑" panose="020B0503020204020204" pitchFamily="34" charset="-122"/>
                </a:rPr>
                <a:t>%</a:t>
              </a: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sp>
        <p:nvSpPr>
          <p:cNvPr id="40974" name="文本框 1"/>
          <p:cNvSpPr txBox="1"/>
          <p:nvPr/>
        </p:nvSpPr>
        <p:spPr>
          <a:xfrm>
            <a:off x="3376613" y="1362075"/>
            <a:ext cx="952500" cy="830263"/>
          </a:xfrm>
          <a:prstGeom prst="rect">
            <a:avLst/>
          </a:prstGeom>
          <a:noFill/>
          <a:ln w="9525">
            <a:noFill/>
          </a:ln>
        </p:spPr>
        <p:txBody>
          <a:bodyPr>
            <a:spAutoFit/>
          </a:bodyPr>
          <a:p>
            <a:pPr eaLnBrk="1" hangingPunct="1"/>
            <a:r>
              <a:rPr lang="en-US" altLang="zh-CN" sz="4800" b="1" dirty="0">
                <a:solidFill>
                  <a:srgbClr val="F8D35E"/>
                </a:solidFill>
                <a:latin typeface="Calibri" panose="020F0502020204030204" pitchFamily="34" charset="0"/>
              </a:rPr>
              <a:t>01</a:t>
            </a:r>
            <a:endParaRPr lang="zh-CN" altLang="en-US" sz="4800" b="1" dirty="0">
              <a:solidFill>
                <a:srgbClr val="F8D35E"/>
              </a:solidFill>
              <a:latin typeface="Calibri" panose="020F0502020204030204" pitchFamily="34" charset="0"/>
            </a:endParaRPr>
          </a:p>
        </p:txBody>
      </p:sp>
      <p:sp>
        <p:nvSpPr>
          <p:cNvPr id="40975" name="文本框 92"/>
          <p:cNvSpPr txBox="1"/>
          <p:nvPr/>
        </p:nvSpPr>
        <p:spPr>
          <a:xfrm>
            <a:off x="5302250" y="3449638"/>
            <a:ext cx="952500" cy="830262"/>
          </a:xfrm>
          <a:prstGeom prst="rect">
            <a:avLst/>
          </a:prstGeom>
          <a:noFill/>
          <a:ln w="9525">
            <a:noFill/>
          </a:ln>
        </p:spPr>
        <p:txBody>
          <a:bodyPr>
            <a:spAutoFit/>
          </a:bodyPr>
          <a:p>
            <a:pPr eaLnBrk="1" hangingPunct="1"/>
            <a:r>
              <a:rPr lang="en-US" altLang="zh-CN" sz="4800" b="1" dirty="0">
                <a:solidFill>
                  <a:srgbClr val="F47264"/>
                </a:solidFill>
                <a:latin typeface="Calibri" panose="020F0502020204030204" pitchFamily="34" charset="0"/>
              </a:rPr>
              <a:t>02</a:t>
            </a:r>
            <a:endParaRPr lang="zh-CN" altLang="en-US" sz="4800" b="1" dirty="0">
              <a:solidFill>
                <a:srgbClr val="F47264"/>
              </a:solidFill>
              <a:latin typeface="Calibri" panose="020F0502020204030204" pitchFamily="34" charset="0"/>
            </a:endParaRPr>
          </a:p>
        </p:txBody>
      </p:sp>
      <p:sp>
        <p:nvSpPr>
          <p:cNvPr id="40976" name="文本框 93"/>
          <p:cNvSpPr txBox="1"/>
          <p:nvPr/>
        </p:nvSpPr>
        <p:spPr>
          <a:xfrm>
            <a:off x="3727450" y="5254625"/>
            <a:ext cx="952500" cy="831850"/>
          </a:xfrm>
          <a:prstGeom prst="rect">
            <a:avLst/>
          </a:prstGeom>
          <a:noFill/>
          <a:ln w="9525">
            <a:noFill/>
          </a:ln>
        </p:spPr>
        <p:txBody>
          <a:bodyPr>
            <a:spAutoFit/>
          </a:bodyPr>
          <a:p>
            <a:pPr eaLnBrk="1" hangingPunct="1"/>
            <a:r>
              <a:rPr lang="en-US" altLang="zh-CN" sz="4800" b="1" dirty="0">
                <a:solidFill>
                  <a:srgbClr val="84CBC5"/>
                </a:solidFill>
                <a:latin typeface="Calibri" panose="020F0502020204030204" pitchFamily="34" charset="0"/>
              </a:rPr>
              <a:t>03</a:t>
            </a:r>
            <a:endParaRPr lang="zh-CN" altLang="en-US" sz="4800" b="1" dirty="0">
              <a:solidFill>
                <a:srgbClr val="84CBC5"/>
              </a:solidFill>
              <a:latin typeface="Calibri" panose="020F0502020204030204" pitchFamily="34" charset="0"/>
            </a:endParaRPr>
          </a:p>
        </p:txBody>
      </p:sp>
      <p:sp>
        <p:nvSpPr>
          <p:cNvPr id="40977" name="文本框 94"/>
          <p:cNvSpPr txBox="1"/>
          <p:nvPr/>
        </p:nvSpPr>
        <p:spPr>
          <a:xfrm>
            <a:off x="1063625" y="3433763"/>
            <a:ext cx="952500" cy="830262"/>
          </a:xfrm>
          <a:prstGeom prst="rect">
            <a:avLst/>
          </a:prstGeom>
          <a:noFill/>
          <a:ln w="9525">
            <a:noFill/>
          </a:ln>
        </p:spPr>
        <p:txBody>
          <a:bodyPr>
            <a:spAutoFit/>
          </a:bodyPr>
          <a:p>
            <a:pPr eaLnBrk="1" hangingPunct="1"/>
            <a:r>
              <a:rPr lang="en-US" altLang="zh-CN" sz="4800" b="1" dirty="0">
                <a:solidFill>
                  <a:srgbClr val="00B0F0"/>
                </a:solidFill>
                <a:latin typeface="Calibri" panose="020F0502020204030204" pitchFamily="34" charset="0"/>
              </a:rPr>
              <a:t>04</a:t>
            </a:r>
            <a:endParaRPr lang="zh-CN" altLang="en-US" sz="4800" b="1" dirty="0">
              <a:solidFill>
                <a:srgbClr val="00B0F0"/>
              </a:solidFill>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6" name="组合 3"/>
          <p:cNvGrpSpPr/>
          <p:nvPr/>
        </p:nvGrpSpPr>
        <p:grpSpPr>
          <a:xfrm>
            <a:off x="746125" y="446088"/>
            <a:ext cx="11666538" cy="1835150"/>
            <a:chOff x="0" y="0"/>
            <a:chExt cx="11667524" cy="1835106"/>
          </a:xfrm>
        </p:grpSpPr>
        <p:sp>
          <p:nvSpPr>
            <p:cNvPr id="42570" name="矩形 51"/>
            <p:cNvSpPr/>
            <p:nvPr/>
          </p:nvSpPr>
          <p:spPr>
            <a:xfrm>
              <a:off x="0" y="0"/>
              <a:ext cx="10635290" cy="1835106"/>
            </a:xfrm>
            <a:prstGeom prst="rect">
              <a:avLst/>
            </a:prstGeom>
            <a:solidFill>
              <a:srgbClr val="8DBD57"/>
            </a:solidFill>
            <a:ln w="9525">
              <a:noFill/>
            </a:ln>
          </p:spPr>
          <p:txBody>
            <a:bodyPr anchor="ctr"/>
            <a:p>
              <a:pPr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2571" name="文本框 5"/>
            <p:cNvSpPr txBox="1"/>
            <p:nvPr/>
          </p:nvSpPr>
          <p:spPr>
            <a:xfrm>
              <a:off x="859917" y="206497"/>
              <a:ext cx="10807607" cy="1446550"/>
            </a:xfrm>
            <a:prstGeom prst="rect">
              <a:avLst/>
            </a:prstGeom>
            <a:noFill/>
            <a:ln w="9525">
              <a:noFill/>
            </a:ln>
          </p:spPr>
          <p:txBody>
            <a:bodyPr>
              <a:spAutoFit/>
            </a:bodyPr>
            <a:p>
              <a:pPr algn="just" eaLnBrk="1" hangingPunct="1"/>
              <a:r>
                <a:rPr lang="zh-CN" altLang="en-US" sz="8800" b="1" dirty="0">
                  <a:solidFill>
                    <a:srgbClr val="FFFFFF"/>
                  </a:solidFill>
                  <a:latin typeface="微软雅黑" panose="020B0503020204020204" pitchFamily="34" charset="-122"/>
                  <a:ea typeface="微软雅黑" panose="020B0503020204020204" pitchFamily="34" charset="-122"/>
                </a:rPr>
                <a:t>赠可编辑商务图标</a:t>
              </a:r>
              <a:endParaRPr lang="zh-CN" altLang="en-US" sz="8800" b="1" dirty="0">
                <a:solidFill>
                  <a:srgbClr val="FFFFFF"/>
                </a:solidFill>
                <a:latin typeface="微软雅黑" panose="020B0503020204020204" pitchFamily="34" charset="-122"/>
                <a:ea typeface="微软雅黑" panose="020B0503020204020204" pitchFamily="34" charset="-122"/>
              </a:endParaRPr>
            </a:p>
          </p:txBody>
        </p:sp>
      </p:grpSp>
      <p:grpSp>
        <p:nvGrpSpPr>
          <p:cNvPr id="41987" name="组合 724"/>
          <p:cNvGrpSpPr/>
          <p:nvPr/>
        </p:nvGrpSpPr>
        <p:grpSpPr>
          <a:xfrm>
            <a:off x="2370138" y="2660650"/>
            <a:ext cx="1098550" cy="1096963"/>
            <a:chOff x="0" y="0"/>
            <a:chExt cx="3040063" cy="3038475"/>
          </a:xfrm>
        </p:grpSpPr>
        <p:sp>
          <p:nvSpPr>
            <p:cNvPr id="42550" name="Oval 701"/>
            <p:cNvSpPr/>
            <p:nvPr/>
          </p:nvSpPr>
          <p:spPr>
            <a:xfrm>
              <a:off x="0" y="0"/>
              <a:ext cx="3040063" cy="3038475"/>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51" name="Freeform 702"/>
            <p:cNvSpPr/>
            <p:nvPr/>
          </p:nvSpPr>
          <p:spPr>
            <a:xfrm>
              <a:off x="576262" y="2376487"/>
              <a:ext cx="1990725" cy="661987"/>
            </a:xfrm>
            <a:custGeom>
              <a:avLst/>
              <a:gdLst/>
              <a:ahLst/>
              <a:cxnLst>
                <a:cxn ang="0">
                  <a:pos x="1230562" y="0"/>
                </a:cxn>
                <a:cxn ang="0">
                  <a:pos x="906928" y="357323"/>
                </a:cxn>
                <a:cxn ang="0">
                  <a:pos x="587057" y="7523"/>
                </a:cxn>
                <a:cxn ang="0">
                  <a:pos x="206975" y="428787"/>
                </a:cxn>
                <a:cxn ang="0">
                  <a:pos x="60211" y="267052"/>
                </a:cxn>
                <a:cxn ang="0">
                  <a:pos x="0" y="334755"/>
                </a:cxn>
                <a:cxn ang="0">
                  <a:pos x="944559" y="661987"/>
                </a:cxn>
                <a:cxn ang="0">
                  <a:pos x="1990725" y="248245"/>
                </a:cxn>
                <a:cxn ang="0">
                  <a:pos x="1896645" y="142929"/>
                </a:cxn>
                <a:cxn ang="0">
                  <a:pos x="1625696" y="440071"/>
                </a:cxn>
                <a:cxn ang="0">
                  <a:pos x="1230562" y="0"/>
                </a:cxn>
              </a:cxnLst>
              <a:pathLst>
                <a:path w="529" h="176">
                  <a:moveTo>
                    <a:pt x="327" y="0"/>
                  </a:moveTo>
                  <a:cubicBezTo>
                    <a:pt x="241" y="95"/>
                    <a:pt x="241" y="95"/>
                    <a:pt x="241" y="95"/>
                  </a:cubicBezTo>
                  <a:cubicBezTo>
                    <a:pt x="156" y="2"/>
                    <a:pt x="156" y="2"/>
                    <a:pt x="156" y="2"/>
                  </a:cubicBezTo>
                  <a:cubicBezTo>
                    <a:pt x="55" y="114"/>
                    <a:pt x="55" y="114"/>
                    <a:pt x="55" y="114"/>
                  </a:cubicBezTo>
                  <a:cubicBezTo>
                    <a:pt x="16" y="71"/>
                    <a:pt x="16" y="71"/>
                    <a:pt x="16" y="71"/>
                  </a:cubicBezTo>
                  <a:cubicBezTo>
                    <a:pt x="0" y="89"/>
                    <a:pt x="0" y="89"/>
                    <a:pt x="0" y="89"/>
                  </a:cubicBezTo>
                  <a:cubicBezTo>
                    <a:pt x="69" y="144"/>
                    <a:pt x="156" y="176"/>
                    <a:pt x="251" y="176"/>
                  </a:cubicBezTo>
                  <a:cubicBezTo>
                    <a:pt x="359" y="176"/>
                    <a:pt x="457" y="134"/>
                    <a:pt x="529" y="66"/>
                  </a:cubicBezTo>
                  <a:cubicBezTo>
                    <a:pt x="504" y="38"/>
                    <a:pt x="504" y="38"/>
                    <a:pt x="504" y="38"/>
                  </a:cubicBezTo>
                  <a:cubicBezTo>
                    <a:pt x="432" y="117"/>
                    <a:pt x="432" y="117"/>
                    <a:pt x="432" y="117"/>
                  </a:cubicBezTo>
                  <a:cubicBezTo>
                    <a:pt x="327" y="0"/>
                    <a:pt x="327" y="0"/>
                    <a:pt x="327" y="0"/>
                  </a:cubicBezTo>
                </a:path>
              </a:pathLst>
            </a:custGeom>
            <a:solidFill>
              <a:srgbClr val="00617C">
                <a:alpha val="100000"/>
              </a:srgbClr>
            </a:solidFill>
            <a:ln w="9525">
              <a:noFill/>
            </a:ln>
          </p:spPr>
          <p:txBody>
            <a:bodyPr/>
            <a:p>
              <a:endParaRPr lang="zh-CN" altLang="en-US"/>
            </a:p>
          </p:txBody>
        </p:sp>
        <p:sp>
          <p:nvSpPr>
            <p:cNvPr id="42552" name="Freeform 703"/>
            <p:cNvSpPr/>
            <p:nvPr/>
          </p:nvSpPr>
          <p:spPr>
            <a:xfrm>
              <a:off x="571500" y="454025"/>
              <a:ext cx="869950" cy="568325"/>
            </a:xfrm>
            <a:custGeom>
              <a:avLst/>
              <a:gdLst/>
              <a:ahLst/>
              <a:cxnLst>
                <a:cxn ang="0">
                  <a:pos x="293749" y="0"/>
                </a:cxn>
                <a:cxn ang="0">
                  <a:pos x="165705" y="101621"/>
                </a:cxn>
                <a:cxn ang="0">
                  <a:pos x="135577" y="97857"/>
                </a:cxn>
                <a:cxn ang="0">
                  <a:pos x="0" y="229588"/>
                </a:cxn>
                <a:cxn ang="0">
                  <a:pos x="37660" y="323682"/>
                </a:cxn>
                <a:cxn ang="0">
                  <a:pos x="11298" y="406484"/>
                </a:cxn>
                <a:cxn ang="0">
                  <a:pos x="143109" y="538215"/>
                </a:cxn>
                <a:cxn ang="0">
                  <a:pos x="233493" y="508105"/>
                </a:cxn>
                <a:cxn ang="0">
                  <a:pos x="338942" y="560798"/>
                </a:cxn>
                <a:cxn ang="0">
                  <a:pos x="448156" y="504341"/>
                </a:cxn>
                <a:cxn ang="0">
                  <a:pos x="561137" y="568325"/>
                </a:cxn>
                <a:cxn ang="0">
                  <a:pos x="662819" y="526924"/>
                </a:cxn>
                <a:cxn ang="0">
                  <a:pos x="734373" y="545743"/>
                </a:cxn>
                <a:cxn ang="0">
                  <a:pos x="869950" y="414012"/>
                </a:cxn>
                <a:cxn ang="0">
                  <a:pos x="828524" y="316154"/>
                </a:cxn>
                <a:cxn ang="0">
                  <a:pos x="843588" y="255934"/>
                </a:cxn>
                <a:cxn ang="0">
                  <a:pos x="708011" y="120440"/>
                </a:cxn>
                <a:cxn ang="0">
                  <a:pos x="643989" y="139258"/>
                </a:cxn>
                <a:cxn ang="0">
                  <a:pos x="512178" y="33874"/>
                </a:cxn>
                <a:cxn ang="0">
                  <a:pos x="414262" y="75275"/>
                </a:cxn>
                <a:cxn ang="0">
                  <a:pos x="293749" y="0"/>
                </a:cxn>
              </a:cxnLst>
              <a:pathLst>
                <a:path w="231" h="151">
                  <a:moveTo>
                    <a:pt x="78" y="0"/>
                  </a:moveTo>
                  <a:cubicBezTo>
                    <a:pt x="62" y="0"/>
                    <a:pt x="48" y="11"/>
                    <a:pt x="44" y="27"/>
                  </a:cubicBezTo>
                  <a:cubicBezTo>
                    <a:pt x="41" y="26"/>
                    <a:pt x="38" y="26"/>
                    <a:pt x="36" y="26"/>
                  </a:cubicBezTo>
                  <a:cubicBezTo>
                    <a:pt x="16" y="26"/>
                    <a:pt x="0" y="42"/>
                    <a:pt x="0" y="61"/>
                  </a:cubicBezTo>
                  <a:cubicBezTo>
                    <a:pt x="0" y="71"/>
                    <a:pt x="4" y="80"/>
                    <a:pt x="10" y="86"/>
                  </a:cubicBezTo>
                  <a:cubicBezTo>
                    <a:pt x="5" y="92"/>
                    <a:pt x="3" y="100"/>
                    <a:pt x="3" y="108"/>
                  </a:cubicBezTo>
                  <a:cubicBezTo>
                    <a:pt x="3" y="127"/>
                    <a:pt x="18" y="143"/>
                    <a:pt x="38" y="143"/>
                  </a:cubicBezTo>
                  <a:cubicBezTo>
                    <a:pt x="47" y="143"/>
                    <a:pt x="55" y="140"/>
                    <a:pt x="62" y="135"/>
                  </a:cubicBezTo>
                  <a:cubicBezTo>
                    <a:pt x="68" y="143"/>
                    <a:pt x="78" y="149"/>
                    <a:pt x="90" y="149"/>
                  </a:cubicBezTo>
                  <a:cubicBezTo>
                    <a:pt x="102" y="149"/>
                    <a:pt x="112" y="143"/>
                    <a:pt x="119" y="134"/>
                  </a:cubicBezTo>
                  <a:cubicBezTo>
                    <a:pt x="125" y="144"/>
                    <a:pt x="136" y="151"/>
                    <a:pt x="149" y="151"/>
                  </a:cubicBezTo>
                  <a:cubicBezTo>
                    <a:pt x="160" y="151"/>
                    <a:pt x="169" y="147"/>
                    <a:pt x="176" y="140"/>
                  </a:cubicBezTo>
                  <a:cubicBezTo>
                    <a:pt x="181" y="143"/>
                    <a:pt x="188" y="145"/>
                    <a:pt x="195" y="145"/>
                  </a:cubicBezTo>
                  <a:cubicBezTo>
                    <a:pt x="215" y="145"/>
                    <a:pt x="231" y="129"/>
                    <a:pt x="231" y="110"/>
                  </a:cubicBezTo>
                  <a:cubicBezTo>
                    <a:pt x="231" y="100"/>
                    <a:pt x="227" y="90"/>
                    <a:pt x="220" y="84"/>
                  </a:cubicBezTo>
                  <a:cubicBezTo>
                    <a:pt x="222" y="79"/>
                    <a:pt x="224" y="74"/>
                    <a:pt x="224" y="68"/>
                  </a:cubicBezTo>
                  <a:cubicBezTo>
                    <a:pt x="224" y="48"/>
                    <a:pt x="208" y="32"/>
                    <a:pt x="188" y="32"/>
                  </a:cubicBezTo>
                  <a:cubicBezTo>
                    <a:pt x="182" y="32"/>
                    <a:pt x="176" y="34"/>
                    <a:pt x="171" y="37"/>
                  </a:cubicBezTo>
                  <a:cubicBezTo>
                    <a:pt x="167" y="21"/>
                    <a:pt x="153" y="9"/>
                    <a:pt x="136" y="9"/>
                  </a:cubicBezTo>
                  <a:cubicBezTo>
                    <a:pt x="126" y="9"/>
                    <a:pt x="117" y="13"/>
                    <a:pt x="110" y="20"/>
                  </a:cubicBezTo>
                  <a:cubicBezTo>
                    <a:pt x="105" y="8"/>
                    <a:pt x="92" y="0"/>
                    <a:pt x="78" y="0"/>
                  </a:cubicBezTo>
                </a:path>
              </a:pathLst>
            </a:custGeom>
            <a:solidFill>
              <a:srgbClr val="D9F2F9">
                <a:alpha val="100000"/>
              </a:srgbClr>
            </a:solidFill>
            <a:ln w="9525">
              <a:noFill/>
            </a:ln>
          </p:spPr>
          <p:txBody>
            <a:bodyPr/>
            <a:p>
              <a:endParaRPr lang="zh-CN" altLang="en-US"/>
            </a:p>
          </p:txBody>
        </p:sp>
        <p:sp>
          <p:nvSpPr>
            <p:cNvPr id="42553" name="Freeform 704"/>
            <p:cNvSpPr/>
            <p:nvPr/>
          </p:nvSpPr>
          <p:spPr>
            <a:xfrm>
              <a:off x="1666875" y="992187"/>
              <a:ext cx="869950" cy="571500"/>
            </a:xfrm>
            <a:custGeom>
              <a:avLst/>
              <a:gdLst/>
              <a:ahLst/>
              <a:cxnLst>
                <a:cxn ang="0">
                  <a:pos x="572435" y="0"/>
                </a:cxn>
                <a:cxn ang="0">
                  <a:pos x="451922" y="78957"/>
                </a:cxn>
                <a:cxn ang="0">
                  <a:pos x="354006" y="37599"/>
                </a:cxn>
                <a:cxn ang="0">
                  <a:pos x="225961" y="139115"/>
                </a:cxn>
                <a:cxn ang="0">
                  <a:pos x="158173" y="124076"/>
                </a:cxn>
                <a:cxn ang="0">
                  <a:pos x="26362" y="255671"/>
                </a:cxn>
                <a:cxn ang="0">
                  <a:pos x="41426" y="319589"/>
                </a:cxn>
                <a:cxn ang="0">
                  <a:pos x="0" y="413586"/>
                </a:cxn>
                <a:cxn ang="0">
                  <a:pos x="131811" y="548941"/>
                </a:cxn>
                <a:cxn ang="0">
                  <a:pos x="207131" y="526382"/>
                </a:cxn>
                <a:cxn ang="0">
                  <a:pos x="305047" y="571500"/>
                </a:cxn>
                <a:cxn ang="0">
                  <a:pos x="421794" y="503822"/>
                </a:cxn>
                <a:cxn ang="0">
                  <a:pos x="531008" y="560220"/>
                </a:cxn>
                <a:cxn ang="0">
                  <a:pos x="636457" y="507582"/>
                </a:cxn>
                <a:cxn ang="0">
                  <a:pos x="723075" y="541421"/>
                </a:cxn>
                <a:cxn ang="0">
                  <a:pos x="858652" y="409826"/>
                </a:cxn>
                <a:cxn ang="0">
                  <a:pos x="832290" y="327109"/>
                </a:cxn>
                <a:cxn ang="0">
                  <a:pos x="869950" y="233112"/>
                </a:cxn>
                <a:cxn ang="0">
                  <a:pos x="734373" y="97757"/>
                </a:cxn>
                <a:cxn ang="0">
                  <a:pos x="704245" y="101516"/>
                </a:cxn>
                <a:cxn ang="0">
                  <a:pos x="572435" y="0"/>
                </a:cxn>
              </a:cxnLst>
              <a:pathLst>
                <a:path w="231" h="152">
                  <a:moveTo>
                    <a:pt x="152" y="0"/>
                  </a:moveTo>
                  <a:cubicBezTo>
                    <a:pt x="138" y="0"/>
                    <a:pt x="126" y="9"/>
                    <a:pt x="120" y="21"/>
                  </a:cubicBezTo>
                  <a:cubicBezTo>
                    <a:pt x="114" y="14"/>
                    <a:pt x="104" y="10"/>
                    <a:pt x="94" y="10"/>
                  </a:cubicBezTo>
                  <a:cubicBezTo>
                    <a:pt x="77" y="10"/>
                    <a:pt x="63" y="21"/>
                    <a:pt x="60" y="37"/>
                  </a:cubicBezTo>
                  <a:cubicBezTo>
                    <a:pt x="54" y="34"/>
                    <a:pt x="49" y="33"/>
                    <a:pt x="42" y="33"/>
                  </a:cubicBezTo>
                  <a:cubicBezTo>
                    <a:pt x="23" y="33"/>
                    <a:pt x="7" y="49"/>
                    <a:pt x="7" y="68"/>
                  </a:cubicBezTo>
                  <a:cubicBezTo>
                    <a:pt x="7" y="74"/>
                    <a:pt x="8" y="80"/>
                    <a:pt x="11" y="85"/>
                  </a:cubicBezTo>
                  <a:cubicBezTo>
                    <a:pt x="4" y="91"/>
                    <a:pt x="0" y="100"/>
                    <a:pt x="0" y="110"/>
                  </a:cubicBezTo>
                  <a:cubicBezTo>
                    <a:pt x="0" y="130"/>
                    <a:pt x="16" y="146"/>
                    <a:pt x="35" y="146"/>
                  </a:cubicBezTo>
                  <a:cubicBezTo>
                    <a:pt x="43" y="146"/>
                    <a:pt x="49" y="144"/>
                    <a:pt x="55" y="140"/>
                  </a:cubicBezTo>
                  <a:cubicBezTo>
                    <a:pt x="61" y="147"/>
                    <a:pt x="71" y="152"/>
                    <a:pt x="81" y="152"/>
                  </a:cubicBezTo>
                  <a:cubicBezTo>
                    <a:pt x="94" y="152"/>
                    <a:pt x="106" y="145"/>
                    <a:pt x="112" y="134"/>
                  </a:cubicBezTo>
                  <a:cubicBezTo>
                    <a:pt x="118" y="143"/>
                    <a:pt x="129" y="149"/>
                    <a:pt x="141" y="149"/>
                  </a:cubicBezTo>
                  <a:cubicBezTo>
                    <a:pt x="152" y="149"/>
                    <a:pt x="162" y="144"/>
                    <a:pt x="169" y="135"/>
                  </a:cubicBezTo>
                  <a:cubicBezTo>
                    <a:pt x="175" y="141"/>
                    <a:pt x="183" y="144"/>
                    <a:pt x="192" y="144"/>
                  </a:cubicBezTo>
                  <a:cubicBezTo>
                    <a:pt x="212" y="144"/>
                    <a:pt x="228" y="128"/>
                    <a:pt x="228" y="109"/>
                  </a:cubicBezTo>
                  <a:cubicBezTo>
                    <a:pt x="228" y="100"/>
                    <a:pt x="225" y="93"/>
                    <a:pt x="221" y="87"/>
                  </a:cubicBezTo>
                  <a:cubicBezTo>
                    <a:pt x="227" y="80"/>
                    <a:pt x="231" y="72"/>
                    <a:pt x="231" y="62"/>
                  </a:cubicBezTo>
                  <a:cubicBezTo>
                    <a:pt x="231" y="42"/>
                    <a:pt x="215" y="26"/>
                    <a:pt x="195" y="26"/>
                  </a:cubicBezTo>
                  <a:cubicBezTo>
                    <a:pt x="192" y="26"/>
                    <a:pt x="189" y="27"/>
                    <a:pt x="187" y="27"/>
                  </a:cubicBezTo>
                  <a:cubicBezTo>
                    <a:pt x="183" y="12"/>
                    <a:pt x="169" y="0"/>
                    <a:pt x="152" y="0"/>
                  </a:cubicBezTo>
                </a:path>
              </a:pathLst>
            </a:custGeom>
            <a:solidFill>
              <a:srgbClr val="D9F2F9">
                <a:alpha val="100000"/>
              </a:srgbClr>
            </a:solidFill>
            <a:ln w="9525">
              <a:noFill/>
            </a:ln>
          </p:spPr>
          <p:txBody>
            <a:bodyPr/>
            <a:p>
              <a:endParaRPr lang="zh-CN" altLang="en-US"/>
            </a:p>
          </p:txBody>
        </p:sp>
        <p:sp>
          <p:nvSpPr>
            <p:cNvPr id="42554" name="Freeform 705"/>
            <p:cNvSpPr/>
            <p:nvPr/>
          </p:nvSpPr>
          <p:spPr>
            <a:xfrm>
              <a:off x="2149475" y="1962150"/>
              <a:ext cx="639763" cy="417512"/>
            </a:xfrm>
            <a:custGeom>
              <a:avLst/>
              <a:gdLst/>
              <a:ahLst/>
              <a:cxnLst>
                <a:cxn ang="0">
                  <a:pos x="218272" y="0"/>
                </a:cxn>
                <a:cxn ang="0">
                  <a:pos x="120426" y="71466"/>
                </a:cxn>
                <a:cxn ang="0">
                  <a:pos x="97846" y="71466"/>
                </a:cxn>
                <a:cxn ang="0">
                  <a:pos x="0" y="169262"/>
                </a:cxn>
                <a:cxn ang="0">
                  <a:pos x="26343" y="236966"/>
                </a:cxn>
                <a:cxn ang="0">
                  <a:pos x="7527" y="297148"/>
                </a:cxn>
                <a:cxn ang="0">
                  <a:pos x="105373" y="394944"/>
                </a:cxn>
                <a:cxn ang="0">
                  <a:pos x="169349" y="372376"/>
                </a:cxn>
                <a:cxn ang="0">
                  <a:pos x="248379" y="409989"/>
                </a:cxn>
                <a:cxn ang="0">
                  <a:pos x="327408" y="368614"/>
                </a:cxn>
                <a:cxn ang="0">
                  <a:pos x="413964" y="417512"/>
                </a:cxn>
                <a:cxn ang="0">
                  <a:pos x="485467" y="383660"/>
                </a:cxn>
                <a:cxn ang="0">
                  <a:pos x="541917" y="402467"/>
                </a:cxn>
                <a:cxn ang="0">
                  <a:pos x="639763" y="304671"/>
                </a:cxn>
                <a:cxn ang="0">
                  <a:pos x="609657" y="233205"/>
                </a:cxn>
                <a:cxn ang="0">
                  <a:pos x="620946" y="188068"/>
                </a:cxn>
                <a:cxn ang="0">
                  <a:pos x="519337" y="90273"/>
                </a:cxn>
                <a:cxn ang="0">
                  <a:pos x="474177" y="101557"/>
                </a:cxn>
                <a:cxn ang="0">
                  <a:pos x="376331" y="22568"/>
                </a:cxn>
                <a:cxn ang="0">
                  <a:pos x="304828" y="56421"/>
                </a:cxn>
                <a:cxn ang="0">
                  <a:pos x="218272" y="0"/>
                </a:cxn>
              </a:cxnLst>
              <a:pathLst>
                <a:path w="170" h="111">
                  <a:moveTo>
                    <a:pt x="58" y="0"/>
                  </a:moveTo>
                  <a:cubicBezTo>
                    <a:pt x="45" y="0"/>
                    <a:pt x="35" y="8"/>
                    <a:pt x="32" y="19"/>
                  </a:cubicBezTo>
                  <a:cubicBezTo>
                    <a:pt x="30" y="19"/>
                    <a:pt x="28" y="19"/>
                    <a:pt x="26" y="19"/>
                  </a:cubicBezTo>
                  <a:cubicBezTo>
                    <a:pt x="12" y="19"/>
                    <a:pt x="0" y="30"/>
                    <a:pt x="0" y="45"/>
                  </a:cubicBezTo>
                  <a:cubicBezTo>
                    <a:pt x="0" y="52"/>
                    <a:pt x="3" y="58"/>
                    <a:pt x="7" y="63"/>
                  </a:cubicBezTo>
                  <a:cubicBezTo>
                    <a:pt x="4" y="68"/>
                    <a:pt x="2" y="73"/>
                    <a:pt x="2" y="79"/>
                  </a:cubicBezTo>
                  <a:cubicBezTo>
                    <a:pt x="2" y="94"/>
                    <a:pt x="14" y="105"/>
                    <a:pt x="28" y="105"/>
                  </a:cubicBezTo>
                  <a:cubicBezTo>
                    <a:pt x="35" y="105"/>
                    <a:pt x="41" y="103"/>
                    <a:pt x="45" y="99"/>
                  </a:cubicBezTo>
                  <a:cubicBezTo>
                    <a:pt x="50" y="105"/>
                    <a:pt x="58" y="109"/>
                    <a:pt x="66" y="109"/>
                  </a:cubicBezTo>
                  <a:cubicBezTo>
                    <a:pt x="75" y="109"/>
                    <a:pt x="83" y="105"/>
                    <a:pt x="87" y="98"/>
                  </a:cubicBezTo>
                  <a:cubicBezTo>
                    <a:pt x="92" y="106"/>
                    <a:pt x="100" y="111"/>
                    <a:pt x="110" y="111"/>
                  </a:cubicBezTo>
                  <a:cubicBezTo>
                    <a:pt x="118" y="111"/>
                    <a:pt x="124" y="108"/>
                    <a:pt x="129" y="102"/>
                  </a:cubicBezTo>
                  <a:cubicBezTo>
                    <a:pt x="133" y="105"/>
                    <a:pt x="138" y="107"/>
                    <a:pt x="144" y="107"/>
                  </a:cubicBezTo>
                  <a:cubicBezTo>
                    <a:pt x="158" y="107"/>
                    <a:pt x="170" y="95"/>
                    <a:pt x="170" y="81"/>
                  </a:cubicBezTo>
                  <a:cubicBezTo>
                    <a:pt x="170" y="73"/>
                    <a:pt x="167" y="66"/>
                    <a:pt x="162" y="62"/>
                  </a:cubicBezTo>
                  <a:cubicBezTo>
                    <a:pt x="164" y="58"/>
                    <a:pt x="165" y="54"/>
                    <a:pt x="165" y="50"/>
                  </a:cubicBezTo>
                  <a:cubicBezTo>
                    <a:pt x="165" y="35"/>
                    <a:pt x="153" y="24"/>
                    <a:pt x="138" y="24"/>
                  </a:cubicBezTo>
                  <a:cubicBezTo>
                    <a:pt x="134" y="24"/>
                    <a:pt x="130" y="25"/>
                    <a:pt x="126" y="27"/>
                  </a:cubicBezTo>
                  <a:cubicBezTo>
                    <a:pt x="123" y="15"/>
                    <a:pt x="113" y="6"/>
                    <a:pt x="100" y="6"/>
                  </a:cubicBezTo>
                  <a:cubicBezTo>
                    <a:pt x="93" y="6"/>
                    <a:pt x="86" y="10"/>
                    <a:pt x="81" y="15"/>
                  </a:cubicBezTo>
                  <a:cubicBezTo>
                    <a:pt x="77" y="6"/>
                    <a:pt x="68" y="0"/>
                    <a:pt x="58" y="0"/>
                  </a:cubicBezTo>
                </a:path>
              </a:pathLst>
            </a:custGeom>
            <a:solidFill>
              <a:srgbClr val="D9F2F9">
                <a:alpha val="100000"/>
              </a:srgbClr>
            </a:solidFill>
            <a:ln w="9525">
              <a:noFill/>
            </a:ln>
          </p:spPr>
          <p:txBody>
            <a:bodyPr/>
            <a:p>
              <a:endParaRPr lang="zh-CN" altLang="en-US"/>
            </a:p>
          </p:txBody>
        </p:sp>
        <p:sp>
          <p:nvSpPr>
            <p:cNvPr id="42555" name="Freeform 706"/>
            <p:cNvSpPr/>
            <p:nvPr/>
          </p:nvSpPr>
          <p:spPr>
            <a:xfrm>
              <a:off x="2012950" y="484187"/>
              <a:ext cx="387350" cy="255587"/>
            </a:xfrm>
            <a:custGeom>
              <a:avLst/>
              <a:gdLst/>
              <a:ahLst/>
              <a:cxnLst>
                <a:cxn ang="0">
                  <a:pos x="255726" y="0"/>
                </a:cxn>
                <a:cxn ang="0">
                  <a:pos x="203077" y="33828"/>
                </a:cxn>
                <a:cxn ang="0">
                  <a:pos x="157949" y="15035"/>
                </a:cxn>
                <a:cxn ang="0">
                  <a:pos x="101538" y="63897"/>
                </a:cxn>
                <a:cxn ang="0">
                  <a:pos x="71453" y="56379"/>
                </a:cxn>
                <a:cxn ang="0">
                  <a:pos x="11282" y="116518"/>
                </a:cxn>
                <a:cxn ang="0">
                  <a:pos x="18803" y="142828"/>
                </a:cxn>
                <a:cxn ang="0">
                  <a:pos x="0" y="184173"/>
                </a:cxn>
                <a:cxn ang="0">
                  <a:pos x="60171" y="244311"/>
                </a:cxn>
                <a:cxn ang="0">
                  <a:pos x="94017" y="236794"/>
                </a:cxn>
                <a:cxn ang="0">
                  <a:pos x="135384" y="255587"/>
                </a:cxn>
                <a:cxn ang="0">
                  <a:pos x="188034" y="225518"/>
                </a:cxn>
                <a:cxn ang="0">
                  <a:pos x="236923" y="251828"/>
                </a:cxn>
                <a:cxn ang="0">
                  <a:pos x="285812" y="229277"/>
                </a:cxn>
                <a:cxn ang="0">
                  <a:pos x="323418" y="240552"/>
                </a:cxn>
                <a:cxn ang="0">
                  <a:pos x="383589" y="184173"/>
                </a:cxn>
                <a:cxn ang="0">
                  <a:pos x="372307" y="146587"/>
                </a:cxn>
                <a:cxn ang="0">
                  <a:pos x="387350" y="105242"/>
                </a:cxn>
                <a:cxn ang="0">
                  <a:pos x="327179" y="45104"/>
                </a:cxn>
                <a:cxn ang="0">
                  <a:pos x="315897" y="45104"/>
                </a:cxn>
                <a:cxn ang="0">
                  <a:pos x="255726" y="0"/>
                </a:cxn>
              </a:cxnLst>
              <a:pathLst>
                <a:path w="103" h="68">
                  <a:moveTo>
                    <a:pt x="68" y="0"/>
                  </a:moveTo>
                  <a:cubicBezTo>
                    <a:pt x="62" y="0"/>
                    <a:pt x="56" y="4"/>
                    <a:pt x="54" y="9"/>
                  </a:cubicBezTo>
                  <a:cubicBezTo>
                    <a:pt x="51" y="6"/>
                    <a:pt x="47" y="4"/>
                    <a:pt x="42" y="4"/>
                  </a:cubicBezTo>
                  <a:cubicBezTo>
                    <a:pt x="35" y="4"/>
                    <a:pt x="28" y="10"/>
                    <a:pt x="27" y="17"/>
                  </a:cubicBezTo>
                  <a:cubicBezTo>
                    <a:pt x="25" y="16"/>
                    <a:pt x="22" y="15"/>
                    <a:pt x="19" y="15"/>
                  </a:cubicBezTo>
                  <a:cubicBezTo>
                    <a:pt x="10" y="15"/>
                    <a:pt x="3" y="22"/>
                    <a:pt x="3" y="31"/>
                  </a:cubicBezTo>
                  <a:cubicBezTo>
                    <a:pt x="3" y="33"/>
                    <a:pt x="4" y="36"/>
                    <a:pt x="5" y="38"/>
                  </a:cubicBezTo>
                  <a:cubicBezTo>
                    <a:pt x="2" y="41"/>
                    <a:pt x="0" y="45"/>
                    <a:pt x="0" y="49"/>
                  </a:cubicBezTo>
                  <a:cubicBezTo>
                    <a:pt x="0" y="58"/>
                    <a:pt x="7" y="65"/>
                    <a:pt x="16" y="65"/>
                  </a:cubicBezTo>
                  <a:cubicBezTo>
                    <a:pt x="19" y="65"/>
                    <a:pt x="22" y="64"/>
                    <a:pt x="25" y="63"/>
                  </a:cubicBezTo>
                  <a:cubicBezTo>
                    <a:pt x="28" y="66"/>
                    <a:pt x="32" y="68"/>
                    <a:pt x="36" y="68"/>
                  </a:cubicBezTo>
                  <a:cubicBezTo>
                    <a:pt x="42" y="68"/>
                    <a:pt x="47" y="65"/>
                    <a:pt x="50" y="60"/>
                  </a:cubicBezTo>
                  <a:cubicBezTo>
                    <a:pt x="53" y="64"/>
                    <a:pt x="58" y="67"/>
                    <a:pt x="63" y="67"/>
                  </a:cubicBezTo>
                  <a:cubicBezTo>
                    <a:pt x="68" y="67"/>
                    <a:pt x="73" y="64"/>
                    <a:pt x="76" y="61"/>
                  </a:cubicBezTo>
                  <a:cubicBezTo>
                    <a:pt x="78" y="63"/>
                    <a:pt x="82" y="64"/>
                    <a:pt x="86" y="64"/>
                  </a:cubicBezTo>
                  <a:cubicBezTo>
                    <a:pt x="95" y="64"/>
                    <a:pt x="102" y="57"/>
                    <a:pt x="102" y="49"/>
                  </a:cubicBezTo>
                  <a:cubicBezTo>
                    <a:pt x="102" y="45"/>
                    <a:pt x="101" y="42"/>
                    <a:pt x="99" y="39"/>
                  </a:cubicBezTo>
                  <a:cubicBezTo>
                    <a:pt x="101" y="36"/>
                    <a:pt x="103" y="32"/>
                    <a:pt x="103" y="28"/>
                  </a:cubicBezTo>
                  <a:cubicBezTo>
                    <a:pt x="103" y="19"/>
                    <a:pt x="96" y="12"/>
                    <a:pt x="87" y="12"/>
                  </a:cubicBezTo>
                  <a:cubicBezTo>
                    <a:pt x="86" y="12"/>
                    <a:pt x="85" y="12"/>
                    <a:pt x="84" y="12"/>
                  </a:cubicBezTo>
                  <a:cubicBezTo>
                    <a:pt x="82" y="5"/>
                    <a:pt x="76" y="0"/>
                    <a:pt x="68" y="0"/>
                  </a:cubicBezTo>
                </a:path>
              </a:pathLst>
            </a:custGeom>
            <a:solidFill>
              <a:srgbClr val="D9F2F9">
                <a:alpha val="100000"/>
              </a:srgbClr>
            </a:solidFill>
            <a:ln w="9525">
              <a:noFill/>
            </a:ln>
          </p:spPr>
          <p:txBody>
            <a:bodyPr/>
            <a:p>
              <a:endParaRPr lang="zh-CN" altLang="en-US"/>
            </a:p>
          </p:txBody>
        </p:sp>
        <p:sp>
          <p:nvSpPr>
            <p:cNvPr id="42556" name="Freeform 707"/>
            <p:cNvSpPr/>
            <p:nvPr/>
          </p:nvSpPr>
          <p:spPr>
            <a:xfrm>
              <a:off x="533400" y="1751012"/>
              <a:ext cx="388938" cy="257175"/>
            </a:xfrm>
            <a:custGeom>
              <a:avLst/>
              <a:gdLst/>
              <a:ahLst/>
              <a:cxnLst>
                <a:cxn ang="0">
                  <a:pos x="132163" y="0"/>
                </a:cxn>
                <a:cxn ang="0">
                  <a:pos x="71746" y="45384"/>
                </a:cxn>
                <a:cxn ang="0">
                  <a:pos x="60418" y="45384"/>
                </a:cxn>
                <a:cxn ang="0">
                  <a:pos x="0" y="105896"/>
                </a:cxn>
                <a:cxn ang="0">
                  <a:pos x="15104" y="147497"/>
                </a:cxn>
                <a:cxn ang="0">
                  <a:pos x="3776" y="185317"/>
                </a:cxn>
                <a:cxn ang="0">
                  <a:pos x="64194" y="242047"/>
                </a:cxn>
                <a:cxn ang="0">
                  <a:pos x="101955" y="226919"/>
                </a:cxn>
                <a:cxn ang="0">
                  <a:pos x="151044" y="253393"/>
                </a:cxn>
                <a:cxn ang="0">
                  <a:pos x="200133" y="226919"/>
                </a:cxn>
                <a:cxn ang="0">
                  <a:pos x="249222" y="257175"/>
                </a:cxn>
                <a:cxn ang="0">
                  <a:pos x="294536" y="238265"/>
                </a:cxn>
                <a:cxn ang="0">
                  <a:pos x="328520" y="245829"/>
                </a:cxn>
                <a:cxn ang="0">
                  <a:pos x="388938" y="185317"/>
                </a:cxn>
                <a:cxn ang="0">
                  <a:pos x="370058" y="143715"/>
                </a:cxn>
                <a:cxn ang="0">
                  <a:pos x="377610" y="117242"/>
                </a:cxn>
                <a:cxn ang="0">
                  <a:pos x="317192" y="56730"/>
                </a:cxn>
                <a:cxn ang="0">
                  <a:pos x="286983" y="64294"/>
                </a:cxn>
                <a:cxn ang="0">
                  <a:pos x="230342" y="15128"/>
                </a:cxn>
                <a:cxn ang="0">
                  <a:pos x="185029" y="34038"/>
                </a:cxn>
                <a:cxn ang="0">
                  <a:pos x="132163" y="0"/>
                </a:cxn>
              </a:cxnLst>
              <a:pathLst>
                <a:path w="103" h="68">
                  <a:moveTo>
                    <a:pt x="35" y="0"/>
                  </a:moveTo>
                  <a:cubicBezTo>
                    <a:pt x="27" y="0"/>
                    <a:pt x="21" y="5"/>
                    <a:pt x="19" y="12"/>
                  </a:cubicBezTo>
                  <a:cubicBezTo>
                    <a:pt x="18" y="12"/>
                    <a:pt x="17" y="12"/>
                    <a:pt x="16" y="12"/>
                  </a:cubicBezTo>
                  <a:cubicBezTo>
                    <a:pt x="7" y="12"/>
                    <a:pt x="0" y="19"/>
                    <a:pt x="0" y="28"/>
                  </a:cubicBezTo>
                  <a:cubicBezTo>
                    <a:pt x="0" y="32"/>
                    <a:pt x="1" y="36"/>
                    <a:pt x="4" y="39"/>
                  </a:cubicBezTo>
                  <a:cubicBezTo>
                    <a:pt x="2" y="41"/>
                    <a:pt x="1" y="45"/>
                    <a:pt x="1" y="49"/>
                  </a:cubicBezTo>
                  <a:cubicBezTo>
                    <a:pt x="1" y="57"/>
                    <a:pt x="8" y="64"/>
                    <a:pt x="17" y="64"/>
                  </a:cubicBezTo>
                  <a:cubicBezTo>
                    <a:pt x="21" y="64"/>
                    <a:pt x="24" y="63"/>
                    <a:pt x="27" y="60"/>
                  </a:cubicBezTo>
                  <a:cubicBezTo>
                    <a:pt x="30" y="64"/>
                    <a:pt x="35" y="67"/>
                    <a:pt x="40" y="67"/>
                  </a:cubicBezTo>
                  <a:cubicBezTo>
                    <a:pt x="45" y="67"/>
                    <a:pt x="50" y="64"/>
                    <a:pt x="53" y="60"/>
                  </a:cubicBezTo>
                  <a:cubicBezTo>
                    <a:pt x="56" y="65"/>
                    <a:pt x="61" y="68"/>
                    <a:pt x="66" y="68"/>
                  </a:cubicBezTo>
                  <a:cubicBezTo>
                    <a:pt x="71" y="68"/>
                    <a:pt x="75" y="66"/>
                    <a:pt x="78" y="63"/>
                  </a:cubicBezTo>
                  <a:cubicBezTo>
                    <a:pt x="81" y="64"/>
                    <a:pt x="84" y="65"/>
                    <a:pt x="87" y="65"/>
                  </a:cubicBezTo>
                  <a:cubicBezTo>
                    <a:pt x="96" y="65"/>
                    <a:pt x="103" y="58"/>
                    <a:pt x="103" y="49"/>
                  </a:cubicBezTo>
                  <a:cubicBezTo>
                    <a:pt x="103" y="45"/>
                    <a:pt x="101" y="41"/>
                    <a:pt x="98" y="38"/>
                  </a:cubicBezTo>
                  <a:cubicBezTo>
                    <a:pt x="99" y="36"/>
                    <a:pt x="100" y="33"/>
                    <a:pt x="100" y="31"/>
                  </a:cubicBezTo>
                  <a:cubicBezTo>
                    <a:pt x="100" y="22"/>
                    <a:pt x="92" y="15"/>
                    <a:pt x="84" y="15"/>
                  </a:cubicBezTo>
                  <a:cubicBezTo>
                    <a:pt x="81" y="15"/>
                    <a:pt x="78" y="15"/>
                    <a:pt x="76" y="17"/>
                  </a:cubicBezTo>
                  <a:cubicBezTo>
                    <a:pt x="74" y="10"/>
                    <a:pt x="68" y="4"/>
                    <a:pt x="61" y="4"/>
                  </a:cubicBezTo>
                  <a:cubicBezTo>
                    <a:pt x="56" y="4"/>
                    <a:pt x="52" y="6"/>
                    <a:pt x="49" y="9"/>
                  </a:cubicBezTo>
                  <a:cubicBezTo>
                    <a:pt x="46" y="4"/>
                    <a:pt x="41" y="0"/>
                    <a:pt x="35" y="0"/>
                  </a:cubicBezTo>
                </a:path>
              </a:pathLst>
            </a:custGeom>
            <a:solidFill>
              <a:srgbClr val="D9F2F9">
                <a:alpha val="100000"/>
              </a:srgbClr>
            </a:solidFill>
            <a:ln w="9525">
              <a:noFill/>
            </a:ln>
          </p:spPr>
          <p:txBody>
            <a:bodyPr/>
            <a:p>
              <a:endParaRPr lang="zh-CN" altLang="en-US"/>
            </a:p>
          </p:txBody>
        </p:sp>
        <p:sp>
          <p:nvSpPr>
            <p:cNvPr id="42557" name="Freeform 708"/>
            <p:cNvSpPr/>
            <p:nvPr/>
          </p:nvSpPr>
          <p:spPr>
            <a:xfrm>
              <a:off x="1436687" y="1931987"/>
              <a:ext cx="42863" cy="165100"/>
            </a:xfrm>
            <a:custGeom>
              <a:avLst/>
              <a:gdLst/>
              <a:ahLst/>
              <a:cxnLst>
                <a:cxn ang="0">
                  <a:pos x="0" y="0"/>
                </a:cxn>
                <a:cxn ang="0">
                  <a:pos x="23813" y="165100"/>
                </a:cxn>
                <a:cxn ang="0">
                  <a:pos x="42863" y="165100"/>
                </a:cxn>
                <a:cxn ang="0">
                  <a:pos x="23813" y="0"/>
                </a:cxn>
                <a:cxn ang="0">
                  <a:pos x="0" y="0"/>
                </a:cxn>
              </a:cxnLst>
              <a:pathLst>
                <a:path w="27" h="104">
                  <a:moveTo>
                    <a:pt x="0" y="0"/>
                  </a:moveTo>
                  <a:lnTo>
                    <a:pt x="15" y="104"/>
                  </a:lnTo>
                  <a:lnTo>
                    <a:pt x="27" y="104"/>
                  </a:lnTo>
                  <a:lnTo>
                    <a:pt x="15" y="0"/>
                  </a:lnTo>
                  <a:lnTo>
                    <a:pt x="0" y="0"/>
                  </a:lnTo>
                  <a:close/>
                </a:path>
              </a:pathLst>
            </a:custGeom>
            <a:solidFill>
              <a:srgbClr val="463F37">
                <a:alpha val="100000"/>
              </a:srgbClr>
            </a:solidFill>
            <a:ln w="9525">
              <a:noFill/>
            </a:ln>
          </p:spPr>
          <p:txBody>
            <a:bodyPr/>
            <a:p>
              <a:endParaRPr lang="zh-CN" altLang="en-US"/>
            </a:p>
          </p:txBody>
        </p:sp>
        <p:sp>
          <p:nvSpPr>
            <p:cNvPr id="42558" name="Rectangle 709"/>
            <p:cNvSpPr/>
            <p:nvPr/>
          </p:nvSpPr>
          <p:spPr>
            <a:xfrm>
              <a:off x="1520825" y="1931987"/>
              <a:ext cx="17463" cy="165100"/>
            </a:xfrm>
            <a:prstGeom prst="rect">
              <a:avLst/>
            </a:prstGeom>
            <a:solidFill>
              <a:srgbClr val="463F3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59" name="Freeform 710"/>
            <p:cNvSpPr/>
            <p:nvPr/>
          </p:nvSpPr>
          <p:spPr>
            <a:xfrm>
              <a:off x="1581150" y="1931987"/>
              <a:ext cx="36513" cy="165100"/>
            </a:xfrm>
            <a:custGeom>
              <a:avLst/>
              <a:gdLst/>
              <a:ahLst/>
              <a:cxnLst>
                <a:cxn ang="0">
                  <a:pos x="17463" y="0"/>
                </a:cxn>
                <a:cxn ang="0">
                  <a:pos x="0" y="165100"/>
                </a:cxn>
                <a:cxn ang="0">
                  <a:pos x="22225" y="165100"/>
                </a:cxn>
                <a:cxn ang="0">
                  <a:pos x="36513" y="0"/>
                </a:cxn>
                <a:cxn ang="0">
                  <a:pos x="17463" y="0"/>
                </a:cxn>
              </a:cxnLst>
              <a:pathLst>
                <a:path w="23" h="104">
                  <a:moveTo>
                    <a:pt x="11" y="0"/>
                  </a:moveTo>
                  <a:lnTo>
                    <a:pt x="0" y="104"/>
                  </a:lnTo>
                  <a:lnTo>
                    <a:pt x="14" y="104"/>
                  </a:lnTo>
                  <a:lnTo>
                    <a:pt x="23" y="0"/>
                  </a:lnTo>
                  <a:lnTo>
                    <a:pt x="11" y="0"/>
                  </a:lnTo>
                  <a:close/>
                </a:path>
              </a:pathLst>
            </a:custGeom>
            <a:solidFill>
              <a:srgbClr val="463F37">
                <a:alpha val="100000"/>
              </a:srgbClr>
            </a:solidFill>
            <a:ln w="9525">
              <a:noFill/>
            </a:ln>
          </p:spPr>
          <p:txBody>
            <a:bodyPr/>
            <a:p>
              <a:endParaRPr lang="zh-CN" altLang="en-US"/>
            </a:p>
          </p:txBody>
        </p:sp>
        <p:sp>
          <p:nvSpPr>
            <p:cNvPr id="42560" name="Freeform 711"/>
            <p:cNvSpPr/>
            <p:nvPr/>
          </p:nvSpPr>
          <p:spPr>
            <a:xfrm>
              <a:off x="993775" y="615950"/>
              <a:ext cx="1060450" cy="1260475"/>
            </a:xfrm>
            <a:custGeom>
              <a:avLst/>
              <a:gdLst/>
              <a:ahLst/>
              <a:cxnLst>
                <a:cxn ang="0">
                  <a:pos x="981480" y="248332"/>
                </a:cxn>
                <a:cxn ang="0">
                  <a:pos x="1007804" y="696083"/>
                </a:cxn>
                <a:cxn ang="0">
                  <a:pos x="533985" y="1260475"/>
                </a:cxn>
                <a:cxn ang="0">
                  <a:pos x="52646" y="703608"/>
                </a:cxn>
                <a:cxn ang="0">
                  <a:pos x="67688" y="259620"/>
                </a:cxn>
                <a:cxn ang="0">
                  <a:pos x="417411" y="30101"/>
                </a:cxn>
                <a:cxn ang="0">
                  <a:pos x="526465" y="45151"/>
                </a:cxn>
                <a:cxn ang="0">
                  <a:pos x="620476" y="26338"/>
                </a:cxn>
                <a:cxn ang="0">
                  <a:pos x="981480" y="248332"/>
                </a:cxn>
              </a:cxnLst>
              <a:pathLst>
                <a:path w="282" h="335">
                  <a:moveTo>
                    <a:pt x="261" y="66"/>
                  </a:moveTo>
                  <a:cubicBezTo>
                    <a:pt x="280" y="99"/>
                    <a:pt x="282" y="143"/>
                    <a:pt x="268" y="185"/>
                  </a:cubicBezTo>
                  <a:cubicBezTo>
                    <a:pt x="240" y="272"/>
                    <a:pt x="167" y="335"/>
                    <a:pt x="142" y="335"/>
                  </a:cubicBezTo>
                  <a:cubicBezTo>
                    <a:pt x="117" y="335"/>
                    <a:pt x="43" y="273"/>
                    <a:pt x="14" y="187"/>
                  </a:cubicBezTo>
                  <a:cubicBezTo>
                    <a:pt x="0" y="146"/>
                    <a:pt x="1" y="103"/>
                    <a:pt x="18" y="69"/>
                  </a:cubicBezTo>
                  <a:cubicBezTo>
                    <a:pt x="33" y="40"/>
                    <a:pt x="75" y="4"/>
                    <a:pt x="111" y="8"/>
                  </a:cubicBezTo>
                  <a:cubicBezTo>
                    <a:pt x="119" y="8"/>
                    <a:pt x="131" y="9"/>
                    <a:pt x="140" y="12"/>
                  </a:cubicBezTo>
                  <a:cubicBezTo>
                    <a:pt x="147" y="8"/>
                    <a:pt x="158" y="8"/>
                    <a:pt x="165" y="7"/>
                  </a:cubicBezTo>
                  <a:cubicBezTo>
                    <a:pt x="199" y="0"/>
                    <a:pt x="246" y="38"/>
                    <a:pt x="261" y="66"/>
                  </a:cubicBezTo>
                  <a:close/>
                </a:path>
              </a:pathLst>
            </a:custGeom>
            <a:solidFill>
              <a:srgbClr val="ED2A27">
                <a:alpha val="100000"/>
              </a:srgbClr>
            </a:solidFill>
            <a:ln w="9525">
              <a:noFill/>
            </a:ln>
          </p:spPr>
          <p:txBody>
            <a:bodyPr/>
            <a:p>
              <a:endParaRPr lang="zh-CN" altLang="en-US"/>
            </a:p>
          </p:txBody>
        </p:sp>
        <p:sp>
          <p:nvSpPr>
            <p:cNvPr id="42561" name="Freeform 712"/>
            <p:cNvSpPr/>
            <p:nvPr/>
          </p:nvSpPr>
          <p:spPr>
            <a:xfrm>
              <a:off x="1449387" y="2090737"/>
              <a:ext cx="165100" cy="112712"/>
            </a:xfrm>
            <a:custGeom>
              <a:avLst/>
              <a:gdLst/>
              <a:ahLst/>
              <a:cxnLst>
                <a:cxn ang="0">
                  <a:pos x="165100" y="0"/>
                </a:cxn>
                <a:cxn ang="0">
                  <a:pos x="165100" y="15028"/>
                </a:cxn>
                <a:cxn ang="0">
                  <a:pos x="123825" y="112712"/>
                </a:cxn>
                <a:cxn ang="0">
                  <a:pos x="45027" y="112712"/>
                </a:cxn>
                <a:cxn ang="0">
                  <a:pos x="0" y="18785"/>
                </a:cxn>
                <a:cxn ang="0">
                  <a:pos x="0" y="3757"/>
                </a:cxn>
                <a:cxn ang="0">
                  <a:pos x="165100" y="0"/>
                </a:cxn>
              </a:cxnLst>
              <a:pathLst>
                <a:path w="44" h="30">
                  <a:moveTo>
                    <a:pt x="44" y="0"/>
                  </a:moveTo>
                  <a:cubicBezTo>
                    <a:pt x="44" y="2"/>
                    <a:pt x="44" y="3"/>
                    <a:pt x="44" y="4"/>
                  </a:cubicBezTo>
                  <a:cubicBezTo>
                    <a:pt x="44" y="15"/>
                    <a:pt x="40" y="25"/>
                    <a:pt x="33" y="30"/>
                  </a:cubicBezTo>
                  <a:cubicBezTo>
                    <a:pt x="12" y="30"/>
                    <a:pt x="12" y="30"/>
                    <a:pt x="12" y="30"/>
                  </a:cubicBezTo>
                  <a:cubicBezTo>
                    <a:pt x="5" y="25"/>
                    <a:pt x="0" y="15"/>
                    <a:pt x="0" y="5"/>
                  </a:cubicBezTo>
                  <a:cubicBezTo>
                    <a:pt x="0" y="3"/>
                    <a:pt x="0" y="2"/>
                    <a:pt x="0" y="1"/>
                  </a:cubicBezTo>
                  <a:lnTo>
                    <a:pt x="44" y="0"/>
                  </a:lnTo>
                  <a:close/>
                </a:path>
              </a:pathLst>
            </a:custGeom>
            <a:solidFill>
              <a:srgbClr val="F1E4C4">
                <a:alpha val="100000"/>
              </a:srgbClr>
            </a:solidFill>
            <a:ln w="9525">
              <a:noFill/>
            </a:ln>
          </p:spPr>
          <p:txBody>
            <a:bodyPr/>
            <a:p>
              <a:endParaRPr lang="zh-CN" altLang="en-US"/>
            </a:p>
          </p:txBody>
        </p:sp>
        <p:sp>
          <p:nvSpPr>
            <p:cNvPr id="42562" name="Freeform 713"/>
            <p:cNvSpPr/>
            <p:nvPr/>
          </p:nvSpPr>
          <p:spPr>
            <a:xfrm>
              <a:off x="1060450" y="627062"/>
              <a:ext cx="927100" cy="1249362"/>
            </a:xfrm>
            <a:custGeom>
              <a:avLst/>
              <a:gdLst/>
              <a:ahLst/>
              <a:cxnLst>
                <a:cxn ang="0">
                  <a:pos x="753740" y="116657"/>
                </a:cxn>
                <a:cxn ang="0">
                  <a:pos x="866801" y="688654"/>
                </a:cxn>
                <a:cxn ang="0">
                  <a:pos x="467319" y="1249362"/>
                </a:cxn>
                <a:cxn ang="0">
                  <a:pos x="64068" y="692417"/>
                </a:cxn>
                <a:cxn ang="0">
                  <a:pos x="162054" y="124184"/>
                </a:cxn>
                <a:cxn ang="0">
                  <a:pos x="395713" y="18816"/>
                </a:cxn>
                <a:cxn ang="0">
                  <a:pos x="459781" y="30105"/>
                </a:cxn>
                <a:cxn ang="0">
                  <a:pos x="523849" y="15053"/>
                </a:cxn>
                <a:cxn ang="0">
                  <a:pos x="753740" y="116657"/>
                </a:cxn>
              </a:cxnLst>
              <a:pathLst>
                <a:path w="246" h="332">
                  <a:moveTo>
                    <a:pt x="200" y="31"/>
                  </a:moveTo>
                  <a:cubicBezTo>
                    <a:pt x="236" y="65"/>
                    <a:pt x="246" y="125"/>
                    <a:pt x="230" y="183"/>
                  </a:cubicBezTo>
                  <a:cubicBezTo>
                    <a:pt x="206" y="269"/>
                    <a:pt x="145" y="332"/>
                    <a:pt x="124" y="332"/>
                  </a:cubicBezTo>
                  <a:cubicBezTo>
                    <a:pt x="103" y="332"/>
                    <a:pt x="41" y="270"/>
                    <a:pt x="17" y="184"/>
                  </a:cubicBezTo>
                  <a:cubicBezTo>
                    <a:pt x="0" y="127"/>
                    <a:pt x="9" y="67"/>
                    <a:pt x="43" y="33"/>
                  </a:cubicBezTo>
                  <a:cubicBezTo>
                    <a:pt x="59" y="17"/>
                    <a:pt x="80" y="1"/>
                    <a:pt x="105" y="5"/>
                  </a:cubicBezTo>
                  <a:cubicBezTo>
                    <a:pt x="110" y="6"/>
                    <a:pt x="117" y="6"/>
                    <a:pt x="122" y="8"/>
                  </a:cubicBezTo>
                  <a:cubicBezTo>
                    <a:pt x="127" y="5"/>
                    <a:pt x="133" y="5"/>
                    <a:pt x="139" y="4"/>
                  </a:cubicBezTo>
                  <a:cubicBezTo>
                    <a:pt x="161" y="0"/>
                    <a:pt x="186" y="18"/>
                    <a:pt x="200" y="31"/>
                  </a:cubicBezTo>
                  <a:close/>
                </a:path>
              </a:pathLst>
            </a:custGeom>
            <a:solidFill>
              <a:srgbClr val="FFFFFF">
                <a:alpha val="100000"/>
              </a:srgbClr>
            </a:solidFill>
            <a:ln w="9525">
              <a:noFill/>
            </a:ln>
          </p:spPr>
          <p:txBody>
            <a:bodyPr/>
            <a:p>
              <a:endParaRPr lang="zh-CN" altLang="en-US"/>
            </a:p>
          </p:txBody>
        </p:sp>
        <p:sp>
          <p:nvSpPr>
            <p:cNvPr id="42563" name="Freeform 714"/>
            <p:cNvSpPr/>
            <p:nvPr/>
          </p:nvSpPr>
          <p:spPr>
            <a:xfrm>
              <a:off x="1200150" y="619125"/>
              <a:ext cx="647700" cy="1257300"/>
            </a:xfrm>
            <a:custGeom>
              <a:avLst/>
              <a:gdLst/>
              <a:ahLst/>
              <a:cxnLst>
                <a:cxn ang="0">
                  <a:pos x="549792" y="154339"/>
                </a:cxn>
                <a:cxn ang="0">
                  <a:pos x="610043" y="696409"/>
                </a:cxn>
                <a:cxn ang="0">
                  <a:pos x="327616" y="1257300"/>
                </a:cxn>
                <a:cxn ang="0">
                  <a:pos x="41423" y="700173"/>
                </a:cxn>
                <a:cxn ang="0">
                  <a:pos x="94142" y="150575"/>
                </a:cxn>
                <a:cxn ang="0">
                  <a:pos x="301256" y="26351"/>
                </a:cxn>
                <a:cxn ang="0">
                  <a:pos x="320084" y="33879"/>
                </a:cxn>
                <a:cxn ang="0">
                  <a:pos x="338913" y="26351"/>
                </a:cxn>
                <a:cxn ang="0">
                  <a:pos x="549792" y="154339"/>
                </a:cxn>
              </a:cxnLst>
              <a:pathLst>
                <a:path w="172" h="334">
                  <a:moveTo>
                    <a:pt x="146" y="41"/>
                  </a:moveTo>
                  <a:cubicBezTo>
                    <a:pt x="167" y="75"/>
                    <a:pt x="172" y="131"/>
                    <a:pt x="162" y="185"/>
                  </a:cubicBezTo>
                  <a:cubicBezTo>
                    <a:pt x="145" y="271"/>
                    <a:pt x="102" y="334"/>
                    <a:pt x="87" y="334"/>
                  </a:cubicBezTo>
                  <a:cubicBezTo>
                    <a:pt x="72" y="334"/>
                    <a:pt x="28" y="272"/>
                    <a:pt x="11" y="186"/>
                  </a:cubicBezTo>
                  <a:cubicBezTo>
                    <a:pt x="0" y="132"/>
                    <a:pt x="4" y="75"/>
                    <a:pt x="25" y="40"/>
                  </a:cubicBezTo>
                  <a:cubicBezTo>
                    <a:pt x="37" y="21"/>
                    <a:pt x="59" y="3"/>
                    <a:pt x="80" y="7"/>
                  </a:cubicBezTo>
                  <a:cubicBezTo>
                    <a:pt x="81" y="7"/>
                    <a:pt x="83" y="8"/>
                    <a:pt x="85" y="9"/>
                  </a:cubicBezTo>
                  <a:cubicBezTo>
                    <a:pt x="86" y="8"/>
                    <a:pt x="88" y="7"/>
                    <a:pt x="90" y="7"/>
                  </a:cubicBezTo>
                  <a:cubicBezTo>
                    <a:pt x="110" y="0"/>
                    <a:pt x="135" y="22"/>
                    <a:pt x="146" y="41"/>
                  </a:cubicBezTo>
                  <a:close/>
                </a:path>
              </a:pathLst>
            </a:custGeom>
            <a:solidFill>
              <a:srgbClr val="ED2A27">
                <a:alpha val="100000"/>
              </a:srgbClr>
            </a:solidFill>
            <a:ln w="9525">
              <a:noFill/>
            </a:ln>
          </p:spPr>
          <p:txBody>
            <a:bodyPr/>
            <a:p>
              <a:endParaRPr lang="zh-CN" altLang="en-US"/>
            </a:p>
          </p:txBody>
        </p:sp>
        <p:sp>
          <p:nvSpPr>
            <p:cNvPr id="42564" name="Freeform 715"/>
            <p:cNvSpPr/>
            <p:nvPr/>
          </p:nvSpPr>
          <p:spPr>
            <a:xfrm>
              <a:off x="1377950" y="635000"/>
              <a:ext cx="292100" cy="1241425"/>
            </a:xfrm>
            <a:custGeom>
              <a:avLst/>
              <a:gdLst/>
              <a:ahLst/>
              <a:cxnLst>
                <a:cxn ang="0">
                  <a:pos x="198478" y="37619"/>
                </a:cxn>
                <a:cxn ang="0">
                  <a:pos x="269631" y="680903"/>
                </a:cxn>
                <a:cxn ang="0">
                  <a:pos x="149795" y="1241425"/>
                </a:cxn>
                <a:cxn ang="0">
                  <a:pos x="26214" y="680903"/>
                </a:cxn>
                <a:cxn ang="0">
                  <a:pos x="89877" y="37619"/>
                </a:cxn>
                <a:cxn ang="0">
                  <a:pos x="198478" y="37619"/>
                </a:cxn>
              </a:cxnLst>
              <a:pathLst>
                <a:path w="78" h="330">
                  <a:moveTo>
                    <a:pt x="53" y="10"/>
                  </a:moveTo>
                  <a:cubicBezTo>
                    <a:pt x="71" y="34"/>
                    <a:pt x="78" y="109"/>
                    <a:pt x="72" y="181"/>
                  </a:cubicBezTo>
                  <a:cubicBezTo>
                    <a:pt x="65" y="268"/>
                    <a:pt x="47" y="330"/>
                    <a:pt x="40" y="330"/>
                  </a:cubicBezTo>
                  <a:cubicBezTo>
                    <a:pt x="34" y="330"/>
                    <a:pt x="15" y="268"/>
                    <a:pt x="7" y="181"/>
                  </a:cubicBezTo>
                  <a:cubicBezTo>
                    <a:pt x="0" y="109"/>
                    <a:pt x="5" y="33"/>
                    <a:pt x="24" y="10"/>
                  </a:cubicBezTo>
                  <a:cubicBezTo>
                    <a:pt x="32" y="0"/>
                    <a:pt x="45" y="0"/>
                    <a:pt x="53" y="10"/>
                  </a:cubicBezTo>
                  <a:close/>
                </a:path>
              </a:pathLst>
            </a:custGeom>
            <a:solidFill>
              <a:srgbClr val="FFFFFF">
                <a:alpha val="100000"/>
              </a:srgbClr>
            </a:solidFill>
            <a:ln w="9525">
              <a:noFill/>
            </a:ln>
          </p:spPr>
          <p:txBody>
            <a:bodyPr/>
            <a:p>
              <a:endParaRPr lang="zh-CN" altLang="en-US"/>
            </a:p>
          </p:txBody>
        </p:sp>
        <p:sp>
          <p:nvSpPr>
            <p:cNvPr id="42565" name="Freeform 716"/>
            <p:cNvSpPr/>
            <p:nvPr/>
          </p:nvSpPr>
          <p:spPr>
            <a:xfrm>
              <a:off x="1249362" y="1668462"/>
              <a:ext cx="557213" cy="230187"/>
            </a:xfrm>
            <a:custGeom>
              <a:avLst/>
              <a:gdLst/>
              <a:ahLst/>
              <a:cxnLst>
                <a:cxn ang="0">
                  <a:pos x="557213" y="0"/>
                </a:cxn>
                <a:cxn ang="0">
                  <a:pos x="376238" y="230187"/>
                </a:cxn>
                <a:cxn ang="0">
                  <a:pos x="180975" y="230187"/>
                </a:cxn>
                <a:cxn ang="0">
                  <a:pos x="0" y="4762"/>
                </a:cxn>
                <a:cxn ang="0">
                  <a:pos x="557213" y="0"/>
                </a:cxn>
              </a:cxnLst>
              <a:pathLst>
                <a:path w="351" h="145">
                  <a:moveTo>
                    <a:pt x="351" y="0"/>
                  </a:moveTo>
                  <a:lnTo>
                    <a:pt x="237" y="145"/>
                  </a:lnTo>
                  <a:lnTo>
                    <a:pt x="114" y="145"/>
                  </a:lnTo>
                  <a:lnTo>
                    <a:pt x="0" y="3"/>
                  </a:lnTo>
                  <a:lnTo>
                    <a:pt x="351" y="0"/>
                  </a:lnTo>
                  <a:close/>
                </a:path>
              </a:pathLst>
            </a:custGeom>
            <a:solidFill>
              <a:srgbClr val="463F37">
                <a:alpha val="100000"/>
              </a:srgbClr>
            </a:solidFill>
            <a:ln w="9525">
              <a:noFill/>
            </a:ln>
          </p:spPr>
          <p:txBody>
            <a:bodyPr/>
            <a:p>
              <a:endParaRPr lang="zh-CN" altLang="en-US"/>
            </a:p>
          </p:txBody>
        </p:sp>
        <p:sp>
          <p:nvSpPr>
            <p:cNvPr id="42566" name="Rectangle 717"/>
            <p:cNvSpPr/>
            <p:nvPr/>
          </p:nvSpPr>
          <p:spPr>
            <a:xfrm>
              <a:off x="1436687" y="1898650"/>
              <a:ext cx="185738" cy="49212"/>
            </a:xfrm>
            <a:prstGeom prst="rect">
              <a:avLst/>
            </a:prstGeom>
            <a:solidFill>
              <a:srgbClr val="F1E4C4"/>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67" name="Freeform 718"/>
            <p:cNvSpPr/>
            <p:nvPr/>
          </p:nvSpPr>
          <p:spPr>
            <a:xfrm>
              <a:off x="2408237" y="1736725"/>
              <a:ext cx="211138" cy="63500"/>
            </a:xfrm>
            <a:custGeom>
              <a:avLst/>
              <a:gdLst/>
              <a:ahLst/>
              <a:cxnLst>
                <a:cxn ang="0">
                  <a:pos x="33933" y="3735"/>
                </a:cxn>
                <a:cxn ang="0">
                  <a:pos x="71636" y="29882"/>
                </a:cxn>
                <a:cxn ang="0">
                  <a:pos x="94258" y="41088"/>
                </a:cxn>
                <a:cxn ang="0">
                  <a:pos x="101799" y="44824"/>
                </a:cxn>
                <a:cxn ang="0">
                  <a:pos x="113110" y="56029"/>
                </a:cxn>
                <a:cxn ang="0">
                  <a:pos x="143272" y="14941"/>
                </a:cxn>
                <a:cxn ang="0">
                  <a:pos x="162124" y="7471"/>
                </a:cxn>
                <a:cxn ang="0">
                  <a:pos x="211138" y="37353"/>
                </a:cxn>
                <a:cxn ang="0">
                  <a:pos x="135732" y="41088"/>
                </a:cxn>
                <a:cxn ang="0">
                  <a:pos x="105569" y="63500"/>
                </a:cxn>
                <a:cxn ang="0">
                  <a:pos x="45244" y="22412"/>
                </a:cxn>
                <a:cxn ang="0">
                  <a:pos x="0" y="26147"/>
                </a:cxn>
                <a:cxn ang="0">
                  <a:pos x="33933" y="3735"/>
                </a:cxn>
              </a:cxnLst>
              <a:pathLst>
                <a:path w="56" h="17">
                  <a:moveTo>
                    <a:pt x="9" y="1"/>
                  </a:moveTo>
                  <a:cubicBezTo>
                    <a:pt x="11" y="1"/>
                    <a:pt x="13" y="0"/>
                    <a:pt x="19" y="8"/>
                  </a:cubicBezTo>
                  <a:cubicBezTo>
                    <a:pt x="24" y="15"/>
                    <a:pt x="25" y="11"/>
                    <a:pt x="25" y="11"/>
                  </a:cubicBezTo>
                  <a:cubicBezTo>
                    <a:pt x="25" y="11"/>
                    <a:pt x="25" y="9"/>
                    <a:pt x="27" y="12"/>
                  </a:cubicBezTo>
                  <a:cubicBezTo>
                    <a:pt x="30" y="15"/>
                    <a:pt x="30" y="15"/>
                    <a:pt x="30" y="15"/>
                  </a:cubicBezTo>
                  <a:cubicBezTo>
                    <a:pt x="30" y="15"/>
                    <a:pt x="34" y="7"/>
                    <a:pt x="38" y="4"/>
                  </a:cubicBezTo>
                  <a:cubicBezTo>
                    <a:pt x="40" y="3"/>
                    <a:pt x="42" y="2"/>
                    <a:pt x="43" y="2"/>
                  </a:cubicBezTo>
                  <a:cubicBezTo>
                    <a:pt x="50" y="2"/>
                    <a:pt x="56" y="10"/>
                    <a:pt x="56" y="10"/>
                  </a:cubicBezTo>
                  <a:cubicBezTo>
                    <a:pt x="56" y="10"/>
                    <a:pt x="44" y="4"/>
                    <a:pt x="36" y="11"/>
                  </a:cubicBezTo>
                  <a:cubicBezTo>
                    <a:pt x="31" y="16"/>
                    <a:pt x="33" y="16"/>
                    <a:pt x="28" y="17"/>
                  </a:cubicBezTo>
                  <a:cubicBezTo>
                    <a:pt x="23" y="17"/>
                    <a:pt x="19" y="9"/>
                    <a:pt x="12" y="6"/>
                  </a:cubicBezTo>
                  <a:cubicBezTo>
                    <a:pt x="5" y="2"/>
                    <a:pt x="4" y="7"/>
                    <a:pt x="0" y="7"/>
                  </a:cubicBezTo>
                  <a:cubicBezTo>
                    <a:pt x="4" y="3"/>
                    <a:pt x="6" y="1"/>
                    <a:pt x="9" y="1"/>
                  </a:cubicBezTo>
                  <a:close/>
                </a:path>
              </a:pathLst>
            </a:custGeom>
            <a:solidFill>
              <a:srgbClr val="414042">
                <a:alpha val="100000"/>
              </a:srgbClr>
            </a:solidFill>
            <a:ln w="9525">
              <a:noFill/>
            </a:ln>
          </p:spPr>
          <p:txBody>
            <a:bodyPr/>
            <a:p>
              <a:endParaRPr lang="zh-CN" altLang="en-US"/>
            </a:p>
          </p:txBody>
        </p:sp>
        <p:sp>
          <p:nvSpPr>
            <p:cNvPr id="42568" name="Freeform 719"/>
            <p:cNvSpPr/>
            <p:nvPr/>
          </p:nvSpPr>
          <p:spPr>
            <a:xfrm>
              <a:off x="673100" y="1412875"/>
              <a:ext cx="153988" cy="60325"/>
            </a:xfrm>
            <a:custGeom>
              <a:avLst/>
              <a:gdLst/>
              <a:ahLst/>
              <a:cxnLst>
                <a:cxn ang="0">
                  <a:pos x="123942" y="7541"/>
                </a:cxn>
                <a:cxn ang="0">
                  <a:pos x="78872" y="49014"/>
                </a:cxn>
                <a:cxn ang="0">
                  <a:pos x="37558" y="30163"/>
                </a:cxn>
                <a:cxn ang="0">
                  <a:pos x="33802" y="26392"/>
                </a:cxn>
                <a:cxn ang="0">
                  <a:pos x="0" y="18852"/>
                </a:cxn>
                <a:cxn ang="0">
                  <a:pos x="37558" y="37703"/>
                </a:cxn>
                <a:cxn ang="0">
                  <a:pos x="75116" y="56555"/>
                </a:cxn>
                <a:cxn ang="0">
                  <a:pos x="90139" y="52784"/>
                </a:cxn>
                <a:cxn ang="0">
                  <a:pos x="101407" y="37703"/>
                </a:cxn>
                <a:cxn ang="0">
                  <a:pos x="142721" y="7541"/>
                </a:cxn>
                <a:cxn ang="0">
                  <a:pos x="153988" y="7541"/>
                </a:cxn>
                <a:cxn ang="0">
                  <a:pos x="123942" y="7541"/>
                </a:cxn>
              </a:cxnLst>
              <a:pathLst>
                <a:path w="41" h="16">
                  <a:moveTo>
                    <a:pt x="33" y="2"/>
                  </a:moveTo>
                  <a:cubicBezTo>
                    <a:pt x="28" y="3"/>
                    <a:pt x="23" y="11"/>
                    <a:pt x="21" y="13"/>
                  </a:cubicBezTo>
                  <a:cubicBezTo>
                    <a:pt x="19" y="15"/>
                    <a:pt x="13" y="10"/>
                    <a:pt x="10" y="8"/>
                  </a:cubicBezTo>
                  <a:cubicBezTo>
                    <a:pt x="9" y="7"/>
                    <a:pt x="9" y="7"/>
                    <a:pt x="9" y="7"/>
                  </a:cubicBezTo>
                  <a:cubicBezTo>
                    <a:pt x="7" y="5"/>
                    <a:pt x="0" y="5"/>
                    <a:pt x="0" y="5"/>
                  </a:cubicBezTo>
                  <a:cubicBezTo>
                    <a:pt x="0" y="5"/>
                    <a:pt x="8" y="8"/>
                    <a:pt x="10" y="10"/>
                  </a:cubicBezTo>
                  <a:cubicBezTo>
                    <a:pt x="13" y="12"/>
                    <a:pt x="20" y="15"/>
                    <a:pt x="20" y="15"/>
                  </a:cubicBezTo>
                  <a:cubicBezTo>
                    <a:pt x="20" y="15"/>
                    <a:pt x="24" y="16"/>
                    <a:pt x="24" y="14"/>
                  </a:cubicBezTo>
                  <a:cubicBezTo>
                    <a:pt x="24" y="13"/>
                    <a:pt x="25" y="11"/>
                    <a:pt x="27" y="10"/>
                  </a:cubicBezTo>
                  <a:cubicBezTo>
                    <a:pt x="28" y="9"/>
                    <a:pt x="34" y="2"/>
                    <a:pt x="38" y="2"/>
                  </a:cubicBezTo>
                  <a:cubicBezTo>
                    <a:pt x="41" y="2"/>
                    <a:pt x="41" y="2"/>
                    <a:pt x="41" y="2"/>
                  </a:cubicBezTo>
                  <a:cubicBezTo>
                    <a:pt x="41" y="2"/>
                    <a:pt x="38" y="0"/>
                    <a:pt x="33" y="2"/>
                  </a:cubicBezTo>
                  <a:close/>
                </a:path>
              </a:pathLst>
            </a:custGeom>
            <a:solidFill>
              <a:srgbClr val="414042">
                <a:alpha val="100000"/>
              </a:srgbClr>
            </a:solidFill>
            <a:ln w="9525">
              <a:noFill/>
            </a:ln>
          </p:spPr>
          <p:txBody>
            <a:bodyPr/>
            <a:p>
              <a:endParaRPr lang="zh-CN" altLang="en-US"/>
            </a:p>
          </p:txBody>
        </p:sp>
        <p:sp>
          <p:nvSpPr>
            <p:cNvPr id="42569" name="Freeform 720"/>
            <p:cNvSpPr/>
            <p:nvPr/>
          </p:nvSpPr>
          <p:spPr>
            <a:xfrm>
              <a:off x="1392237" y="2413000"/>
              <a:ext cx="219075" cy="76200"/>
            </a:xfrm>
            <a:custGeom>
              <a:avLst/>
              <a:gdLst/>
              <a:ahLst/>
              <a:cxnLst>
                <a:cxn ang="0">
                  <a:pos x="0" y="68580"/>
                </a:cxn>
                <a:cxn ang="0">
                  <a:pos x="26440" y="34290"/>
                </a:cxn>
                <a:cxn ang="0">
                  <a:pos x="64212" y="41910"/>
                </a:cxn>
                <a:cxn ang="0">
                  <a:pos x="79320" y="38100"/>
                </a:cxn>
                <a:cxn ang="0">
                  <a:pos x="79320" y="34290"/>
                </a:cxn>
                <a:cxn ang="0">
                  <a:pos x="98206" y="41910"/>
                </a:cxn>
                <a:cxn ang="0">
                  <a:pos x="132200" y="22860"/>
                </a:cxn>
                <a:cxn ang="0">
                  <a:pos x="188858" y="26670"/>
                </a:cxn>
                <a:cxn ang="0">
                  <a:pos x="219075" y="53340"/>
                </a:cxn>
                <a:cxn ang="0">
                  <a:pos x="154863" y="34290"/>
                </a:cxn>
                <a:cxn ang="0">
                  <a:pos x="101983" y="64770"/>
                </a:cxn>
                <a:cxn ang="0">
                  <a:pos x="109538" y="72390"/>
                </a:cxn>
                <a:cxn ang="0">
                  <a:pos x="101983" y="76200"/>
                </a:cxn>
                <a:cxn ang="0">
                  <a:pos x="94429" y="64770"/>
                </a:cxn>
                <a:cxn ang="0">
                  <a:pos x="64212" y="60960"/>
                </a:cxn>
                <a:cxn ang="0">
                  <a:pos x="22663" y="49530"/>
                </a:cxn>
                <a:cxn ang="0">
                  <a:pos x="0" y="68580"/>
                </a:cxn>
              </a:cxnLst>
              <a:pathLst>
                <a:path w="58" h="20">
                  <a:moveTo>
                    <a:pt x="0" y="18"/>
                  </a:moveTo>
                  <a:cubicBezTo>
                    <a:pt x="0" y="18"/>
                    <a:pt x="1" y="11"/>
                    <a:pt x="7" y="9"/>
                  </a:cubicBezTo>
                  <a:cubicBezTo>
                    <a:pt x="10" y="8"/>
                    <a:pt x="13" y="9"/>
                    <a:pt x="17" y="11"/>
                  </a:cubicBezTo>
                  <a:cubicBezTo>
                    <a:pt x="24" y="13"/>
                    <a:pt x="21" y="10"/>
                    <a:pt x="21" y="10"/>
                  </a:cubicBezTo>
                  <a:cubicBezTo>
                    <a:pt x="21" y="10"/>
                    <a:pt x="21" y="10"/>
                    <a:pt x="21" y="9"/>
                  </a:cubicBezTo>
                  <a:cubicBezTo>
                    <a:pt x="22" y="8"/>
                    <a:pt x="25" y="11"/>
                    <a:pt x="26" y="11"/>
                  </a:cubicBezTo>
                  <a:cubicBezTo>
                    <a:pt x="29" y="10"/>
                    <a:pt x="32" y="10"/>
                    <a:pt x="35" y="6"/>
                  </a:cubicBezTo>
                  <a:cubicBezTo>
                    <a:pt x="40" y="0"/>
                    <a:pt x="44" y="4"/>
                    <a:pt x="50" y="7"/>
                  </a:cubicBezTo>
                  <a:cubicBezTo>
                    <a:pt x="56" y="11"/>
                    <a:pt x="58" y="14"/>
                    <a:pt x="58" y="14"/>
                  </a:cubicBezTo>
                  <a:cubicBezTo>
                    <a:pt x="58" y="14"/>
                    <a:pt x="49" y="8"/>
                    <a:pt x="41" y="9"/>
                  </a:cubicBezTo>
                  <a:cubicBezTo>
                    <a:pt x="36" y="10"/>
                    <a:pt x="32" y="17"/>
                    <a:pt x="27" y="17"/>
                  </a:cubicBezTo>
                  <a:cubicBezTo>
                    <a:pt x="27" y="17"/>
                    <a:pt x="29" y="19"/>
                    <a:pt x="29" y="19"/>
                  </a:cubicBezTo>
                  <a:cubicBezTo>
                    <a:pt x="28" y="19"/>
                    <a:pt x="28" y="19"/>
                    <a:pt x="27" y="20"/>
                  </a:cubicBezTo>
                  <a:cubicBezTo>
                    <a:pt x="27" y="20"/>
                    <a:pt x="25" y="17"/>
                    <a:pt x="25" y="17"/>
                  </a:cubicBezTo>
                  <a:cubicBezTo>
                    <a:pt x="23" y="18"/>
                    <a:pt x="20" y="17"/>
                    <a:pt x="17" y="16"/>
                  </a:cubicBezTo>
                  <a:cubicBezTo>
                    <a:pt x="12" y="14"/>
                    <a:pt x="14" y="12"/>
                    <a:pt x="6" y="13"/>
                  </a:cubicBezTo>
                  <a:cubicBezTo>
                    <a:pt x="3" y="14"/>
                    <a:pt x="0" y="18"/>
                    <a:pt x="0" y="18"/>
                  </a:cubicBezTo>
                  <a:close/>
                </a:path>
              </a:pathLst>
            </a:custGeom>
            <a:solidFill>
              <a:srgbClr val="414042">
                <a:alpha val="100000"/>
              </a:srgbClr>
            </a:solidFill>
            <a:ln w="9525">
              <a:noFill/>
            </a:ln>
          </p:spPr>
          <p:txBody>
            <a:bodyPr/>
            <a:p>
              <a:endParaRPr lang="zh-CN" altLang="en-US"/>
            </a:p>
          </p:txBody>
        </p:sp>
      </p:grpSp>
      <p:grpSp>
        <p:nvGrpSpPr>
          <p:cNvPr id="41988" name="组合 954"/>
          <p:cNvGrpSpPr/>
          <p:nvPr/>
        </p:nvGrpSpPr>
        <p:grpSpPr>
          <a:xfrm>
            <a:off x="3949700" y="2660650"/>
            <a:ext cx="1098550" cy="1096963"/>
            <a:chOff x="0" y="0"/>
            <a:chExt cx="3038475" cy="3038475"/>
          </a:xfrm>
        </p:grpSpPr>
        <p:sp>
          <p:nvSpPr>
            <p:cNvPr id="42530" name="Oval 724"/>
            <p:cNvSpPr/>
            <p:nvPr/>
          </p:nvSpPr>
          <p:spPr>
            <a:xfrm>
              <a:off x="0" y="0"/>
              <a:ext cx="3038475" cy="3038475"/>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31" name="Freeform 725"/>
            <p:cNvSpPr/>
            <p:nvPr/>
          </p:nvSpPr>
          <p:spPr>
            <a:xfrm>
              <a:off x="0" y="585787"/>
              <a:ext cx="3038475" cy="2076450"/>
            </a:xfrm>
            <a:custGeom>
              <a:avLst/>
              <a:gdLst/>
              <a:ahLst/>
              <a:cxnLst>
                <a:cxn ang="0">
                  <a:pos x="1737346" y="0"/>
                </a:cxn>
                <a:cxn ang="0">
                  <a:pos x="1346255" y="432594"/>
                </a:cxn>
                <a:cxn ang="0">
                  <a:pos x="962685" y="7523"/>
                </a:cxn>
                <a:cxn ang="0">
                  <a:pos x="500145" y="519113"/>
                </a:cxn>
                <a:cxn ang="0">
                  <a:pos x="327163" y="323505"/>
                </a:cxn>
                <a:cxn ang="0">
                  <a:pos x="22563" y="658295"/>
                </a:cxn>
                <a:cxn ang="0">
                  <a:pos x="0" y="932898"/>
                </a:cxn>
                <a:cxn ang="0">
                  <a:pos x="515187" y="2076450"/>
                </a:cxn>
                <a:cxn ang="0">
                  <a:pos x="823547" y="1786800"/>
                </a:cxn>
                <a:cxn ang="0">
                  <a:pos x="962685" y="1813132"/>
                </a:cxn>
                <a:cxn ang="0">
                  <a:pos x="1353776" y="1602478"/>
                </a:cxn>
                <a:cxn ang="0">
                  <a:pos x="1737346" y="1805609"/>
                </a:cxn>
                <a:cxn ang="0">
                  <a:pos x="2143479" y="1579908"/>
                </a:cxn>
                <a:cxn ang="0">
                  <a:pos x="2545851" y="1824417"/>
                </a:cxn>
                <a:cxn ang="0">
                  <a:pos x="2835409" y="1692758"/>
                </a:cxn>
                <a:cxn ang="0">
                  <a:pos x="3038475" y="932898"/>
                </a:cxn>
                <a:cxn ang="0">
                  <a:pos x="3019673" y="699673"/>
                </a:cxn>
                <a:cxn ang="0">
                  <a:pos x="2545851" y="173038"/>
                </a:cxn>
                <a:cxn ang="0">
                  <a:pos x="2218688" y="534159"/>
                </a:cxn>
                <a:cxn ang="0">
                  <a:pos x="1737346" y="0"/>
                </a:cxn>
              </a:cxnLst>
              <a:pathLst>
                <a:path w="808" h="552">
                  <a:moveTo>
                    <a:pt x="462" y="0"/>
                  </a:moveTo>
                  <a:cubicBezTo>
                    <a:pt x="358" y="115"/>
                    <a:pt x="358" y="115"/>
                    <a:pt x="358" y="115"/>
                  </a:cubicBezTo>
                  <a:cubicBezTo>
                    <a:pt x="256" y="2"/>
                    <a:pt x="256" y="2"/>
                    <a:pt x="256" y="2"/>
                  </a:cubicBezTo>
                  <a:cubicBezTo>
                    <a:pt x="133" y="138"/>
                    <a:pt x="133" y="138"/>
                    <a:pt x="133" y="138"/>
                  </a:cubicBezTo>
                  <a:cubicBezTo>
                    <a:pt x="87" y="86"/>
                    <a:pt x="87" y="86"/>
                    <a:pt x="87" y="86"/>
                  </a:cubicBezTo>
                  <a:cubicBezTo>
                    <a:pt x="6" y="175"/>
                    <a:pt x="6" y="175"/>
                    <a:pt x="6" y="175"/>
                  </a:cubicBezTo>
                  <a:cubicBezTo>
                    <a:pt x="2" y="199"/>
                    <a:pt x="0" y="223"/>
                    <a:pt x="0" y="248"/>
                  </a:cubicBezTo>
                  <a:cubicBezTo>
                    <a:pt x="0" y="369"/>
                    <a:pt x="53" y="478"/>
                    <a:pt x="137" y="552"/>
                  </a:cubicBezTo>
                  <a:cubicBezTo>
                    <a:pt x="168" y="536"/>
                    <a:pt x="195" y="507"/>
                    <a:pt x="219" y="475"/>
                  </a:cubicBezTo>
                  <a:cubicBezTo>
                    <a:pt x="231" y="479"/>
                    <a:pt x="243" y="482"/>
                    <a:pt x="256" y="482"/>
                  </a:cubicBezTo>
                  <a:cubicBezTo>
                    <a:pt x="294" y="482"/>
                    <a:pt x="329" y="458"/>
                    <a:pt x="360" y="426"/>
                  </a:cubicBezTo>
                  <a:cubicBezTo>
                    <a:pt x="390" y="457"/>
                    <a:pt x="425" y="480"/>
                    <a:pt x="462" y="480"/>
                  </a:cubicBezTo>
                  <a:cubicBezTo>
                    <a:pt x="501" y="480"/>
                    <a:pt x="538" y="454"/>
                    <a:pt x="570" y="420"/>
                  </a:cubicBezTo>
                  <a:cubicBezTo>
                    <a:pt x="601" y="456"/>
                    <a:pt x="637" y="485"/>
                    <a:pt x="677" y="485"/>
                  </a:cubicBezTo>
                  <a:cubicBezTo>
                    <a:pt x="704" y="485"/>
                    <a:pt x="730" y="471"/>
                    <a:pt x="754" y="450"/>
                  </a:cubicBezTo>
                  <a:cubicBezTo>
                    <a:pt x="788" y="391"/>
                    <a:pt x="808" y="322"/>
                    <a:pt x="808" y="248"/>
                  </a:cubicBezTo>
                  <a:cubicBezTo>
                    <a:pt x="808" y="227"/>
                    <a:pt x="806" y="206"/>
                    <a:pt x="803" y="186"/>
                  </a:cubicBezTo>
                  <a:cubicBezTo>
                    <a:pt x="677" y="46"/>
                    <a:pt x="677" y="46"/>
                    <a:pt x="677" y="46"/>
                  </a:cubicBezTo>
                  <a:cubicBezTo>
                    <a:pt x="590" y="142"/>
                    <a:pt x="590" y="142"/>
                    <a:pt x="590" y="142"/>
                  </a:cubicBezTo>
                  <a:cubicBezTo>
                    <a:pt x="462" y="0"/>
                    <a:pt x="462" y="0"/>
                    <a:pt x="462" y="0"/>
                  </a:cubicBezTo>
                </a:path>
              </a:pathLst>
            </a:custGeom>
            <a:solidFill>
              <a:srgbClr val="00617C">
                <a:alpha val="100000"/>
              </a:srgbClr>
            </a:solidFill>
            <a:ln w="9525">
              <a:noFill/>
            </a:ln>
          </p:spPr>
          <p:txBody>
            <a:bodyPr/>
            <a:p>
              <a:endParaRPr lang="zh-CN" altLang="en-US"/>
            </a:p>
          </p:txBody>
        </p:sp>
        <p:sp>
          <p:nvSpPr>
            <p:cNvPr id="42532" name="Freeform 726"/>
            <p:cNvSpPr/>
            <p:nvPr/>
          </p:nvSpPr>
          <p:spPr>
            <a:xfrm>
              <a:off x="2054225" y="620712"/>
              <a:ext cx="330200" cy="217487"/>
            </a:xfrm>
            <a:custGeom>
              <a:avLst/>
              <a:gdLst/>
              <a:ahLst/>
              <a:cxnLst>
                <a:cxn ang="0">
                  <a:pos x="217632" y="0"/>
                </a:cxn>
                <a:cxn ang="0">
                  <a:pos x="172605" y="29998"/>
                </a:cxn>
                <a:cxn ang="0">
                  <a:pos x="135082" y="11249"/>
                </a:cxn>
                <a:cxn ang="0">
                  <a:pos x="86302" y="52497"/>
                </a:cxn>
                <a:cxn ang="0">
                  <a:pos x="60036" y="44997"/>
                </a:cxn>
                <a:cxn ang="0">
                  <a:pos x="11257" y="97494"/>
                </a:cxn>
                <a:cxn ang="0">
                  <a:pos x="15009" y="119993"/>
                </a:cxn>
                <a:cxn ang="0">
                  <a:pos x="0" y="157491"/>
                </a:cxn>
                <a:cxn ang="0">
                  <a:pos x="52532" y="206238"/>
                </a:cxn>
                <a:cxn ang="0">
                  <a:pos x="78798" y="198738"/>
                </a:cxn>
                <a:cxn ang="0">
                  <a:pos x="116320" y="217487"/>
                </a:cxn>
                <a:cxn ang="0">
                  <a:pos x="161348" y="191239"/>
                </a:cxn>
                <a:cxn ang="0">
                  <a:pos x="202623" y="213737"/>
                </a:cxn>
                <a:cxn ang="0">
                  <a:pos x="243898" y="191239"/>
                </a:cxn>
                <a:cxn ang="0">
                  <a:pos x="273916" y="206238"/>
                </a:cxn>
                <a:cxn ang="0">
                  <a:pos x="326448" y="153741"/>
                </a:cxn>
                <a:cxn ang="0">
                  <a:pos x="315191" y="123743"/>
                </a:cxn>
                <a:cxn ang="0">
                  <a:pos x="330200" y="86245"/>
                </a:cxn>
                <a:cxn ang="0">
                  <a:pos x="277668" y="37498"/>
                </a:cxn>
                <a:cxn ang="0">
                  <a:pos x="266411" y="37498"/>
                </a:cxn>
                <a:cxn ang="0">
                  <a:pos x="217632" y="0"/>
                </a:cxn>
              </a:cxnLst>
              <a:pathLst>
                <a:path w="88" h="58">
                  <a:moveTo>
                    <a:pt x="58" y="0"/>
                  </a:moveTo>
                  <a:cubicBezTo>
                    <a:pt x="53" y="0"/>
                    <a:pt x="48" y="3"/>
                    <a:pt x="46" y="8"/>
                  </a:cubicBezTo>
                  <a:cubicBezTo>
                    <a:pt x="43" y="5"/>
                    <a:pt x="40" y="3"/>
                    <a:pt x="36" y="3"/>
                  </a:cubicBezTo>
                  <a:cubicBezTo>
                    <a:pt x="30" y="3"/>
                    <a:pt x="24" y="8"/>
                    <a:pt x="23" y="14"/>
                  </a:cubicBezTo>
                  <a:cubicBezTo>
                    <a:pt x="21" y="13"/>
                    <a:pt x="19" y="12"/>
                    <a:pt x="16" y="12"/>
                  </a:cubicBezTo>
                  <a:cubicBezTo>
                    <a:pt x="9" y="12"/>
                    <a:pt x="3" y="18"/>
                    <a:pt x="3" y="26"/>
                  </a:cubicBezTo>
                  <a:cubicBezTo>
                    <a:pt x="3" y="28"/>
                    <a:pt x="3" y="30"/>
                    <a:pt x="4" y="32"/>
                  </a:cubicBezTo>
                  <a:cubicBezTo>
                    <a:pt x="2" y="35"/>
                    <a:pt x="0" y="38"/>
                    <a:pt x="0" y="42"/>
                  </a:cubicBezTo>
                  <a:cubicBezTo>
                    <a:pt x="0" y="49"/>
                    <a:pt x="6" y="55"/>
                    <a:pt x="14" y="55"/>
                  </a:cubicBezTo>
                  <a:cubicBezTo>
                    <a:pt x="16" y="55"/>
                    <a:pt x="19" y="55"/>
                    <a:pt x="21" y="53"/>
                  </a:cubicBezTo>
                  <a:cubicBezTo>
                    <a:pt x="23" y="56"/>
                    <a:pt x="27" y="58"/>
                    <a:pt x="31" y="58"/>
                  </a:cubicBezTo>
                  <a:cubicBezTo>
                    <a:pt x="36" y="58"/>
                    <a:pt x="40" y="55"/>
                    <a:pt x="43" y="51"/>
                  </a:cubicBezTo>
                  <a:cubicBezTo>
                    <a:pt x="45" y="54"/>
                    <a:pt x="49" y="57"/>
                    <a:pt x="54" y="57"/>
                  </a:cubicBezTo>
                  <a:cubicBezTo>
                    <a:pt x="58" y="57"/>
                    <a:pt x="62" y="55"/>
                    <a:pt x="65" y="51"/>
                  </a:cubicBezTo>
                  <a:cubicBezTo>
                    <a:pt x="67" y="53"/>
                    <a:pt x="70" y="55"/>
                    <a:pt x="73" y="55"/>
                  </a:cubicBezTo>
                  <a:cubicBezTo>
                    <a:pt x="81" y="55"/>
                    <a:pt x="87" y="49"/>
                    <a:pt x="87" y="41"/>
                  </a:cubicBezTo>
                  <a:cubicBezTo>
                    <a:pt x="87" y="38"/>
                    <a:pt x="86" y="35"/>
                    <a:pt x="84" y="33"/>
                  </a:cubicBezTo>
                  <a:cubicBezTo>
                    <a:pt x="87" y="30"/>
                    <a:pt x="88" y="27"/>
                    <a:pt x="88" y="23"/>
                  </a:cubicBezTo>
                  <a:cubicBezTo>
                    <a:pt x="88" y="16"/>
                    <a:pt x="82" y="10"/>
                    <a:pt x="74" y="10"/>
                  </a:cubicBezTo>
                  <a:cubicBezTo>
                    <a:pt x="73" y="10"/>
                    <a:pt x="72" y="10"/>
                    <a:pt x="71" y="10"/>
                  </a:cubicBezTo>
                  <a:cubicBezTo>
                    <a:pt x="70" y="4"/>
                    <a:pt x="64" y="0"/>
                    <a:pt x="58" y="0"/>
                  </a:cubicBezTo>
                </a:path>
              </a:pathLst>
            </a:custGeom>
            <a:solidFill>
              <a:srgbClr val="D9F2F9">
                <a:alpha val="100000"/>
              </a:srgbClr>
            </a:solidFill>
            <a:ln w="9525">
              <a:noFill/>
            </a:ln>
          </p:spPr>
          <p:txBody>
            <a:bodyPr/>
            <a:p>
              <a:endParaRPr lang="zh-CN" altLang="en-US"/>
            </a:p>
          </p:txBody>
        </p:sp>
        <p:sp>
          <p:nvSpPr>
            <p:cNvPr id="42533" name="Freeform 732"/>
            <p:cNvSpPr/>
            <p:nvPr/>
          </p:nvSpPr>
          <p:spPr>
            <a:xfrm>
              <a:off x="647700" y="134937"/>
              <a:ext cx="382588" cy="236537"/>
            </a:xfrm>
            <a:custGeom>
              <a:avLst/>
              <a:gdLst/>
              <a:ahLst/>
              <a:cxnLst>
                <a:cxn ang="0">
                  <a:pos x="243806" y="0"/>
                </a:cxn>
                <a:cxn ang="0">
                  <a:pos x="7502" y="135164"/>
                </a:cxn>
                <a:cxn ang="0">
                  <a:pos x="0" y="161446"/>
                </a:cxn>
                <a:cxn ang="0">
                  <a:pos x="60014" y="221519"/>
                </a:cxn>
                <a:cxn ang="0">
                  <a:pos x="97522" y="206501"/>
                </a:cxn>
                <a:cxn ang="0">
                  <a:pos x="146284" y="229028"/>
                </a:cxn>
                <a:cxn ang="0">
                  <a:pos x="195045" y="206501"/>
                </a:cxn>
                <a:cxn ang="0">
                  <a:pos x="247557" y="236537"/>
                </a:cxn>
                <a:cxn ang="0">
                  <a:pos x="288816" y="214010"/>
                </a:cxn>
                <a:cxn ang="0">
                  <a:pos x="322574" y="225273"/>
                </a:cxn>
                <a:cxn ang="0">
                  <a:pos x="382588" y="165200"/>
                </a:cxn>
                <a:cxn ang="0">
                  <a:pos x="363834" y="123900"/>
                </a:cxn>
                <a:cxn ang="0">
                  <a:pos x="371335" y="93864"/>
                </a:cxn>
                <a:cxn ang="0">
                  <a:pos x="311322" y="37546"/>
                </a:cxn>
                <a:cxn ang="0">
                  <a:pos x="281315" y="41300"/>
                </a:cxn>
                <a:cxn ang="0">
                  <a:pos x="243806" y="0"/>
                </a:cxn>
              </a:cxnLst>
              <a:pathLst>
                <a:path w="102" h="63">
                  <a:moveTo>
                    <a:pt x="65" y="0"/>
                  </a:moveTo>
                  <a:cubicBezTo>
                    <a:pt x="43" y="10"/>
                    <a:pt x="22" y="22"/>
                    <a:pt x="2" y="36"/>
                  </a:cubicBezTo>
                  <a:cubicBezTo>
                    <a:pt x="1" y="38"/>
                    <a:pt x="0" y="41"/>
                    <a:pt x="0" y="43"/>
                  </a:cubicBezTo>
                  <a:cubicBezTo>
                    <a:pt x="0" y="52"/>
                    <a:pt x="7" y="59"/>
                    <a:pt x="16" y="59"/>
                  </a:cubicBezTo>
                  <a:cubicBezTo>
                    <a:pt x="20" y="59"/>
                    <a:pt x="24" y="58"/>
                    <a:pt x="26" y="55"/>
                  </a:cubicBezTo>
                  <a:cubicBezTo>
                    <a:pt x="29" y="59"/>
                    <a:pt x="34" y="61"/>
                    <a:pt x="39" y="61"/>
                  </a:cubicBezTo>
                  <a:cubicBezTo>
                    <a:pt x="44" y="61"/>
                    <a:pt x="49" y="59"/>
                    <a:pt x="52" y="55"/>
                  </a:cubicBezTo>
                  <a:cubicBezTo>
                    <a:pt x="55" y="60"/>
                    <a:pt x="60" y="63"/>
                    <a:pt x="66" y="63"/>
                  </a:cubicBezTo>
                  <a:cubicBezTo>
                    <a:pt x="70" y="63"/>
                    <a:pt x="75" y="61"/>
                    <a:pt x="77" y="57"/>
                  </a:cubicBezTo>
                  <a:cubicBezTo>
                    <a:pt x="80" y="59"/>
                    <a:pt x="83" y="60"/>
                    <a:pt x="86" y="60"/>
                  </a:cubicBezTo>
                  <a:cubicBezTo>
                    <a:pt x="95" y="60"/>
                    <a:pt x="102" y="53"/>
                    <a:pt x="102" y="44"/>
                  </a:cubicBezTo>
                  <a:cubicBezTo>
                    <a:pt x="102" y="40"/>
                    <a:pt x="100" y="36"/>
                    <a:pt x="97" y="33"/>
                  </a:cubicBezTo>
                  <a:cubicBezTo>
                    <a:pt x="98" y="30"/>
                    <a:pt x="99" y="28"/>
                    <a:pt x="99" y="25"/>
                  </a:cubicBezTo>
                  <a:cubicBezTo>
                    <a:pt x="99" y="17"/>
                    <a:pt x="92" y="10"/>
                    <a:pt x="83" y="10"/>
                  </a:cubicBezTo>
                  <a:cubicBezTo>
                    <a:pt x="80" y="10"/>
                    <a:pt x="78" y="10"/>
                    <a:pt x="75" y="11"/>
                  </a:cubicBezTo>
                  <a:cubicBezTo>
                    <a:pt x="74" y="6"/>
                    <a:pt x="70" y="2"/>
                    <a:pt x="65" y="0"/>
                  </a:cubicBezTo>
                </a:path>
              </a:pathLst>
            </a:custGeom>
            <a:solidFill>
              <a:srgbClr val="D9F2F9">
                <a:alpha val="100000"/>
              </a:srgbClr>
            </a:solidFill>
            <a:ln w="9525">
              <a:noFill/>
            </a:ln>
          </p:spPr>
          <p:txBody>
            <a:bodyPr/>
            <a:p>
              <a:endParaRPr lang="zh-CN" altLang="en-US"/>
            </a:p>
          </p:txBody>
        </p:sp>
        <p:sp>
          <p:nvSpPr>
            <p:cNvPr id="42534" name="Oval 733"/>
            <p:cNvSpPr/>
            <p:nvPr/>
          </p:nvSpPr>
          <p:spPr>
            <a:xfrm>
              <a:off x="1887538" y="220662"/>
              <a:ext cx="293688" cy="298450"/>
            </a:xfrm>
            <a:prstGeom prst="ellipse">
              <a:avLst/>
            </a:prstGeom>
            <a:solidFill>
              <a:srgbClr val="FCB91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35" name="Freeform 734"/>
            <p:cNvSpPr/>
            <p:nvPr/>
          </p:nvSpPr>
          <p:spPr>
            <a:xfrm>
              <a:off x="541338" y="1876425"/>
              <a:ext cx="1944688" cy="200025"/>
            </a:xfrm>
            <a:custGeom>
              <a:avLst/>
              <a:gdLst/>
              <a:ahLst/>
              <a:cxnLst>
                <a:cxn ang="0">
                  <a:pos x="0" y="0"/>
                </a:cxn>
                <a:cxn ang="0">
                  <a:pos x="0" y="105674"/>
                </a:cxn>
                <a:cxn ang="0">
                  <a:pos x="82753" y="196251"/>
                </a:cxn>
                <a:cxn ang="0">
                  <a:pos x="82753" y="196251"/>
                </a:cxn>
                <a:cxn ang="0">
                  <a:pos x="1846889" y="200025"/>
                </a:cxn>
                <a:cxn ang="0">
                  <a:pos x="1940927" y="94351"/>
                </a:cxn>
                <a:cxn ang="0">
                  <a:pos x="1940927" y="11322"/>
                </a:cxn>
                <a:cxn ang="0">
                  <a:pos x="0" y="0"/>
                </a:cxn>
              </a:cxnLst>
              <a:pathLst>
                <a:path w="517" h="53">
                  <a:moveTo>
                    <a:pt x="0" y="0"/>
                  </a:moveTo>
                  <a:cubicBezTo>
                    <a:pt x="0" y="28"/>
                    <a:pt x="0" y="28"/>
                    <a:pt x="0" y="28"/>
                  </a:cubicBezTo>
                  <a:cubicBezTo>
                    <a:pt x="0" y="41"/>
                    <a:pt x="10" y="51"/>
                    <a:pt x="22" y="52"/>
                  </a:cubicBezTo>
                  <a:cubicBezTo>
                    <a:pt x="22" y="52"/>
                    <a:pt x="22" y="52"/>
                    <a:pt x="22" y="52"/>
                  </a:cubicBezTo>
                  <a:cubicBezTo>
                    <a:pt x="22" y="52"/>
                    <a:pt x="466" y="53"/>
                    <a:pt x="491" y="53"/>
                  </a:cubicBezTo>
                  <a:cubicBezTo>
                    <a:pt x="517" y="53"/>
                    <a:pt x="516" y="38"/>
                    <a:pt x="516" y="25"/>
                  </a:cubicBezTo>
                  <a:cubicBezTo>
                    <a:pt x="516" y="12"/>
                    <a:pt x="516" y="3"/>
                    <a:pt x="516" y="3"/>
                  </a:cubicBezTo>
                  <a:lnTo>
                    <a:pt x="0" y="0"/>
                  </a:lnTo>
                  <a:close/>
                </a:path>
              </a:pathLst>
            </a:custGeom>
            <a:solidFill>
              <a:srgbClr val="795134">
                <a:alpha val="100000"/>
              </a:srgbClr>
            </a:solidFill>
            <a:ln w="9525">
              <a:noFill/>
            </a:ln>
          </p:spPr>
          <p:txBody>
            <a:bodyPr/>
            <a:p>
              <a:endParaRPr lang="zh-CN" altLang="en-US"/>
            </a:p>
          </p:txBody>
        </p:sp>
        <p:sp>
          <p:nvSpPr>
            <p:cNvPr id="42536" name="Freeform 735"/>
            <p:cNvSpPr/>
            <p:nvPr/>
          </p:nvSpPr>
          <p:spPr>
            <a:xfrm>
              <a:off x="2054225" y="1362075"/>
              <a:ext cx="338138" cy="266700"/>
            </a:xfrm>
            <a:custGeom>
              <a:avLst/>
              <a:gdLst/>
              <a:ahLst/>
              <a:cxnLst>
                <a:cxn ang="0">
                  <a:pos x="0" y="266700"/>
                </a:cxn>
                <a:cxn ang="0">
                  <a:pos x="0" y="18782"/>
                </a:cxn>
                <a:cxn ang="0">
                  <a:pos x="202883" y="63858"/>
                </a:cxn>
                <a:cxn ang="0">
                  <a:pos x="338138" y="266700"/>
                </a:cxn>
                <a:cxn ang="0">
                  <a:pos x="0" y="266700"/>
                </a:cxn>
              </a:cxnLst>
              <a:pathLst>
                <a:path w="90" h="71">
                  <a:moveTo>
                    <a:pt x="0" y="71"/>
                  </a:moveTo>
                  <a:cubicBezTo>
                    <a:pt x="0" y="5"/>
                    <a:pt x="0" y="5"/>
                    <a:pt x="0" y="5"/>
                  </a:cubicBezTo>
                  <a:cubicBezTo>
                    <a:pt x="0" y="5"/>
                    <a:pt x="24" y="0"/>
                    <a:pt x="54" y="17"/>
                  </a:cubicBezTo>
                  <a:cubicBezTo>
                    <a:pt x="85" y="34"/>
                    <a:pt x="90" y="71"/>
                    <a:pt x="90" y="71"/>
                  </a:cubicBezTo>
                  <a:lnTo>
                    <a:pt x="0" y="71"/>
                  </a:lnTo>
                  <a:close/>
                </a:path>
              </a:pathLst>
            </a:custGeom>
            <a:solidFill>
              <a:srgbClr val="FFFFFF">
                <a:alpha val="100000"/>
              </a:srgbClr>
            </a:solidFill>
            <a:ln w="9525">
              <a:noFill/>
            </a:ln>
          </p:spPr>
          <p:txBody>
            <a:bodyPr/>
            <a:p>
              <a:endParaRPr lang="zh-CN" altLang="en-US"/>
            </a:p>
          </p:txBody>
        </p:sp>
        <p:sp>
          <p:nvSpPr>
            <p:cNvPr id="42537" name="Freeform 736"/>
            <p:cNvSpPr/>
            <p:nvPr/>
          </p:nvSpPr>
          <p:spPr>
            <a:xfrm>
              <a:off x="782638" y="1247775"/>
              <a:ext cx="338138" cy="98425"/>
            </a:xfrm>
            <a:custGeom>
              <a:avLst/>
              <a:gdLst/>
              <a:ahLst/>
              <a:cxnLst>
                <a:cxn ang="0">
                  <a:pos x="338138" y="49213"/>
                </a:cxn>
                <a:cxn ang="0">
                  <a:pos x="296810" y="98425"/>
                </a:cxn>
                <a:cxn ang="0">
                  <a:pos x="41328" y="98425"/>
                </a:cxn>
                <a:cxn ang="0">
                  <a:pos x="0" y="49213"/>
                </a:cxn>
                <a:cxn ang="0">
                  <a:pos x="41328" y="0"/>
                </a:cxn>
                <a:cxn ang="0">
                  <a:pos x="296810" y="0"/>
                </a:cxn>
                <a:cxn ang="0">
                  <a:pos x="338138" y="49213"/>
                </a:cxn>
              </a:cxnLst>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alpha val="100000"/>
              </a:srgbClr>
            </a:solidFill>
            <a:ln w="9525">
              <a:noFill/>
            </a:ln>
          </p:spPr>
          <p:txBody>
            <a:bodyPr/>
            <a:p>
              <a:endParaRPr lang="zh-CN" altLang="en-US"/>
            </a:p>
          </p:txBody>
        </p:sp>
        <p:sp>
          <p:nvSpPr>
            <p:cNvPr id="42538" name="Freeform 737"/>
            <p:cNvSpPr/>
            <p:nvPr/>
          </p:nvSpPr>
          <p:spPr>
            <a:xfrm>
              <a:off x="1631950" y="1247775"/>
              <a:ext cx="339725" cy="98425"/>
            </a:xfrm>
            <a:custGeom>
              <a:avLst/>
              <a:gdLst/>
              <a:ahLst/>
              <a:cxnLst>
                <a:cxn ang="0">
                  <a:pos x="339725" y="49213"/>
                </a:cxn>
                <a:cxn ang="0">
                  <a:pos x="298203" y="98425"/>
                </a:cxn>
                <a:cxn ang="0">
                  <a:pos x="41522" y="98425"/>
                </a:cxn>
                <a:cxn ang="0">
                  <a:pos x="0" y="49213"/>
                </a:cxn>
                <a:cxn ang="0">
                  <a:pos x="41522" y="0"/>
                </a:cxn>
                <a:cxn ang="0">
                  <a:pos x="298203" y="0"/>
                </a:cxn>
                <a:cxn ang="0">
                  <a:pos x="339725" y="49213"/>
                </a:cxn>
              </a:cxnLst>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alpha val="100000"/>
              </a:srgbClr>
            </a:solidFill>
            <a:ln w="9525">
              <a:noFill/>
            </a:ln>
          </p:spPr>
          <p:txBody>
            <a:bodyPr/>
            <a:p>
              <a:endParaRPr lang="zh-CN" altLang="en-US"/>
            </a:p>
          </p:txBody>
        </p:sp>
        <p:sp>
          <p:nvSpPr>
            <p:cNvPr id="42539" name="Freeform 738"/>
            <p:cNvSpPr>
              <a:spLocks noEditPoints="1"/>
            </p:cNvSpPr>
            <p:nvPr/>
          </p:nvSpPr>
          <p:spPr>
            <a:xfrm>
              <a:off x="541338" y="1293812"/>
              <a:ext cx="1966913" cy="598487"/>
            </a:xfrm>
            <a:custGeom>
              <a:avLst/>
              <a:gdLst/>
              <a:ahLst/>
              <a:cxnLst>
                <a:cxn ang="0">
                  <a:pos x="1940587" y="331238"/>
                </a:cxn>
                <a:cxn ang="0">
                  <a:pos x="1572026" y="3764"/>
                </a:cxn>
                <a:cxn ang="0">
                  <a:pos x="1511853" y="3764"/>
                </a:cxn>
                <a:cxn ang="0">
                  <a:pos x="1511853" y="0"/>
                </a:cxn>
                <a:cxn ang="0">
                  <a:pos x="135390" y="3764"/>
                </a:cxn>
                <a:cxn ang="0">
                  <a:pos x="120346" y="3764"/>
                </a:cxn>
                <a:cxn ang="0">
                  <a:pos x="90260" y="3764"/>
                </a:cxn>
                <a:cxn ang="0">
                  <a:pos x="0" y="94102"/>
                </a:cxn>
                <a:cxn ang="0">
                  <a:pos x="0" y="590959"/>
                </a:cxn>
                <a:cxn ang="0">
                  <a:pos x="1940587" y="598487"/>
                </a:cxn>
                <a:cxn ang="0">
                  <a:pos x="1940587" y="331238"/>
                </a:cxn>
                <a:cxn ang="0">
                  <a:pos x="1511853" y="335002"/>
                </a:cxn>
                <a:cxn ang="0">
                  <a:pos x="1511853" y="86574"/>
                </a:cxn>
                <a:cxn ang="0">
                  <a:pos x="1714938" y="131742"/>
                </a:cxn>
                <a:cxn ang="0">
                  <a:pos x="1850327" y="335002"/>
                </a:cxn>
                <a:cxn ang="0">
                  <a:pos x="1511853" y="335002"/>
                </a:cxn>
              </a:cxnLst>
              <a:pathLst>
                <a:path w="523" h="159">
                  <a:moveTo>
                    <a:pt x="516" y="88"/>
                  </a:moveTo>
                  <a:cubicBezTo>
                    <a:pt x="506" y="40"/>
                    <a:pt x="468" y="1"/>
                    <a:pt x="418" y="1"/>
                  </a:cubicBezTo>
                  <a:cubicBezTo>
                    <a:pt x="411" y="1"/>
                    <a:pt x="407" y="1"/>
                    <a:pt x="402" y="1"/>
                  </a:cubicBezTo>
                  <a:cubicBezTo>
                    <a:pt x="402" y="0"/>
                    <a:pt x="402" y="0"/>
                    <a:pt x="402" y="0"/>
                  </a:cubicBezTo>
                  <a:cubicBezTo>
                    <a:pt x="36" y="1"/>
                    <a:pt x="36" y="1"/>
                    <a:pt x="36" y="1"/>
                  </a:cubicBezTo>
                  <a:cubicBezTo>
                    <a:pt x="35" y="1"/>
                    <a:pt x="33" y="1"/>
                    <a:pt x="32" y="1"/>
                  </a:cubicBezTo>
                  <a:cubicBezTo>
                    <a:pt x="24" y="1"/>
                    <a:pt x="24" y="1"/>
                    <a:pt x="24" y="1"/>
                  </a:cubicBezTo>
                  <a:cubicBezTo>
                    <a:pt x="11" y="1"/>
                    <a:pt x="0" y="11"/>
                    <a:pt x="0" y="25"/>
                  </a:cubicBezTo>
                  <a:cubicBezTo>
                    <a:pt x="0" y="157"/>
                    <a:pt x="0" y="157"/>
                    <a:pt x="0" y="157"/>
                  </a:cubicBezTo>
                  <a:cubicBezTo>
                    <a:pt x="516" y="159"/>
                    <a:pt x="516" y="159"/>
                    <a:pt x="516" y="159"/>
                  </a:cubicBezTo>
                  <a:cubicBezTo>
                    <a:pt x="516" y="159"/>
                    <a:pt x="523" y="106"/>
                    <a:pt x="516" y="88"/>
                  </a:cubicBezTo>
                  <a:close/>
                  <a:moveTo>
                    <a:pt x="402" y="89"/>
                  </a:moveTo>
                  <a:cubicBezTo>
                    <a:pt x="402" y="23"/>
                    <a:pt x="402" y="23"/>
                    <a:pt x="402" y="23"/>
                  </a:cubicBezTo>
                  <a:cubicBezTo>
                    <a:pt x="402" y="23"/>
                    <a:pt x="426" y="18"/>
                    <a:pt x="456" y="35"/>
                  </a:cubicBezTo>
                  <a:cubicBezTo>
                    <a:pt x="487" y="52"/>
                    <a:pt x="492" y="89"/>
                    <a:pt x="492" y="89"/>
                  </a:cubicBezTo>
                  <a:lnTo>
                    <a:pt x="402" y="89"/>
                  </a:lnTo>
                  <a:close/>
                </a:path>
              </a:pathLst>
            </a:custGeom>
            <a:solidFill>
              <a:srgbClr val="FCB919">
                <a:alpha val="100000"/>
              </a:srgbClr>
            </a:solidFill>
            <a:ln w="9525">
              <a:noFill/>
            </a:ln>
          </p:spPr>
          <p:txBody>
            <a:bodyPr/>
            <a:p>
              <a:endParaRPr lang="zh-CN" altLang="en-US"/>
            </a:p>
          </p:txBody>
        </p:sp>
        <p:sp>
          <p:nvSpPr>
            <p:cNvPr id="42540" name="Rectangle 739"/>
            <p:cNvSpPr/>
            <p:nvPr/>
          </p:nvSpPr>
          <p:spPr>
            <a:xfrm>
              <a:off x="1738313" y="1379537"/>
              <a:ext cx="236538" cy="252412"/>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41" name="Rectangle 740"/>
            <p:cNvSpPr/>
            <p:nvPr/>
          </p:nvSpPr>
          <p:spPr>
            <a:xfrm>
              <a:off x="1458913" y="1379537"/>
              <a:ext cx="238125" cy="252412"/>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42" name="Rectangle 741"/>
            <p:cNvSpPr/>
            <p:nvPr/>
          </p:nvSpPr>
          <p:spPr>
            <a:xfrm>
              <a:off x="1177925" y="1379537"/>
              <a:ext cx="236538" cy="252412"/>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43" name="Rectangle 742"/>
            <p:cNvSpPr/>
            <p:nvPr/>
          </p:nvSpPr>
          <p:spPr>
            <a:xfrm>
              <a:off x="898525" y="1379537"/>
              <a:ext cx="238125" cy="252412"/>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44" name="Rectangle 743"/>
            <p:cNvSpPr/>
            <p:nvPr/>
          </p:nvSpPr>
          <p:spPr>
            <a:xfrm>
              <a:off x="617538" y="1379537"/>
              <a:ext cx="236538" cy="252412"/>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45" name="Freeform 744"/>
            <p:cNvSpPr>
              <a:spLocks noEditPoints="1"/>
            </p:cNvSpPr>
            <p:nvPr/>
          </p:nvSpPr>
          <p:spPr>
            <a:xfrm>
              <a:off x="1971675" y="1862137"/>
              <a:ext cx="387350" cy="382587"/>
            </a:xfrm>
            <a:custGeom>
              <a:avLst/>
              <a:gdLst/>
              <a:ahLst/>
              <a:cxnLst>
                <a:cxn ang="0">
                  <a:pos x="0" y="191294"/>
                </a:cxn>
                <a:cxn ang="0">
                  <a:pos x="191795" y="382587"/>
                </a:cxn>
                <a:cxn ang="0">
                  <a:pos x="387350" y="191294"/>
                </a:cxn>
                <a:cxn ang="0">
                  <a:pos x="191795" y="0"/>
                </a:cxn>
                <a:cxn ang="0">
                  <a:pos x="0" y="191294"/>
                </a:cxn>
                <a:cxn ang="0">
                  <a:pos x="116581" y="191294"/>
                </a:cxn>
                <a:cxn ang="0">
                  <a:pos x="191795" y="112526"/>
                </a:cxn>
                <a:cxn ang="0">
                  <a:pos x="270769" y="191294"/>
                </a:cxn>
                <a:cxn ang="0">
                  <a:pos x="191795" y="270061"/>
                </a:cxn>
                <a:cxn ang="0">
                  <a:pos x="116581" y="191294"/>
                </a:cxn>
              </a:cxnLst>
              <a:pathLst>
                <a:path w="103" h="102">
                  <a:moveTo>
                    <a:pt x="0" y="51"/>
                  </a:moveTo>
                  <a:cubicBezTo>
                    <a:pt x="0" y="79"/>
                    <a:pt x="23" y="102"/>
                    <a:pt x="51" y="102"/>
                  </a:cubicBezTo>
                  <a:cubicBezTo>
                    <a:pt x="80" y="102"/>
                    <a:pt x="103" y="79"/>
                    <a:pt x="103" y="51"/>
                  </a:cubicBezTo>
                  <a:cubicBezTo>
                    <a:pt x="103" y="23"/>
                    <a:pt x="80" y="0"/>
                    <a:pt x="51" y="0"/>
                  </a:cubicBezTo>
                  <a:cubicBezTo>
                    <a:pt x="23" y="0"/>
                    <a:pt x="0" y="23"/>
                    <a:pt x="0" y="51"/>
                  </a:cubicBezTo>
                  <a:close/>
                  <a:moveTo>
                    <a:pt x="31" y="51"/>
                  </a:moveTo>
                  <a:cubicBezTo>
                    <a:pt x="31" y="40"/>
                    <a:pt x="40" y="30"/>
                    <a:pt x="51" y="30"/>
                  </a:cubicBezTo>
                  <a:cubicBezTo>
                    <a:pt x="63" y="30"/>
                    <a:pt x="72" y="40"/>
                    <a:pt x="72" y="51"/>
                  </a:cubicBezTo>
                  <a:cubicBezTo>
                    <a:pt x="72" y="63"/>
                    <a:pt x="63" y="72"/>
                    <a:pt x="51" y="72"/>
                  </a:cubicBezTo>
                  <a:cubicBezTo>
                    <a:pt x="40" y="72"/>
                    <a:pt x="31" y="63"/>
                    <a:pt x="31" y="51"/>
                  </a:cubicBezTo>
                  <a:close/>
                </a:path>
              </a:pathLst>
            </a:custGeom>
            <a:solidFill>
              <a:srgbClr val="353028">
                <a:alpha val="100000"/>
              </a:srgbClr>
            </a:solidFill>
            <a:ln w="9525">
              <a:noFill/>
            </a:ln>
          </p:spPr>
          <p:txBody>
            <a:bodyPr/>
            <a:p>
              <a:endParaRPr lang="zh-CN" altLang="en-US"/>
            </a:p>
          </p:txBody>
        </p:sp>
        <p:sp>
          <p:nvSpPr>
            <p:cNvPr id="42546" name="Oval 745"/>
            <p:cNvSpPr/>
            <p:nvPr/>
          </p:nvSpPr>
          <p:spPr>
            <a:xfrm>
              <a:off x="2087563" y="1974850"/>
              <a:ext cx="153988" cy="157162"/>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47" name="Freeform 746"/>
            <p:cNvSpPr>
              <a:spLocks noEditPoints="1"/>
            </p:cNvSpPr>
            <p:nvPr/>
          </p:nvSpPr>
          <p:spPr>
            <a:xfrm>
              <a:off x="669925" y="1862137"/>
              <a:ext cx="387350" cy="382587"/>
            </a:xfrm>
            <a:custGeom>
              <a:avLst/>
              <a:gdLst/>
              <a:ahLst/>
              <a:cxnLst>
                <a:cxn ang="0">
                  <a:pos x="0" y="191294"/>
                </a:cxn>
                <a:cxn ang="0">
                  <a:pos x="195555" y="382587"/>
                </a:cxn>
                <a:cxn ang="0">
                  <a:pos x="387350" y="191294"/>
                </a:cxn>
                <a:cxn ang="0">
                  <a:pos x="195555" y="0"/>
                </a:cxn>
                <a:cxn ang="0">
                  <a:pos x="0" y="191294"/>
                </a:cxn>
                <a:cxn ang="0">
                  <a:pos x="116581" y="191294"/>
                </a:cxn>
                <a:cxn ang="0">
                  <a:pos x="195555" y="112526"/>
                </a:cxn>
                <a:cxn ang="0">
                  <a:pos x="274530" y="191294"/>
                </a:cxn>
                <a:cxn ang="0">
                  <a:pos x="195555" y="270061"/>
                </a:cxn>
                <a:cxn ang="0">
                  <a:pos x="116581" y="191294"/>
                </a:cxn>
              </a:cxnLst>
              <a:pathLst>
                <a:path w="103" h="102">
                  <a:moveTo>
                    <a:pt x="0" y="51"/>
                  </a:moveTo>
                  <a:cubicBezTo>
                    <a:pt x="0" y="79"/>
                    <a:pt x="23" y="102"/>
                    <a:pt x="52" y="102"/>
                  </a:cubicBezTo>
                  <a:cubicBezTo>
                    <a:pt x="80" y="102"/>
                    <a:pt x="103" y="79"/>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alpha val="100000"/>
              </a:srgbClr>
            </a:solidFill>
            <a:ln w="9525">
              <a:noFill/>
            </a:ln>
          </p:spPr>
          <p:txBody>
            <a:bodyPr/>
            <a:p>
              <a:endParaRPr lang="zh-CN" altLang="en-US"/>
            </a:p>
          </p:txBody>
        </p:sp>
        <p:sp>
          <p:nvSpPr>
            <p:cNvPr id="42548" name="Oval 747"/>
            <p:cNvSpPr/>
            <p:nvPr/>
          </p:nvSpPr>
          <p:spPr>
            <a:xfrm>
              <a:off x="785813" y="1974850"/>
              <a:ext cx="158750" cy="157162"/>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549" name="Oval 748"/>
            <p:cNvSpPr/>
            <p:nvPr/>
          </p:nvSpPr>
          <p:spPr>
            <a:xfrm>
              <a:off x="2414588" y="1700212"/>
              <a:ext cx="120650" cy="1270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grpSp>
      <p:grpSp>
        <p:nvGrpSpPr>
          <p:cNvPr id="41989" name="组合 795"/>
          <p:cNvGrpSpPr/>
          <p:nvPr/>
        </p:nvGrpSpPr>
        <p:grpSpPr>
          <a:xfrm>
            <a:off x="792163" y="2644775"/>
            <a:ext cx="1096962" cy="1130300"/>
            <a:chOff x="0" y="0"/>
            <a:chExt cx="3040063" cy="3127374"/>
          </a:xfrm>
        </p:grpSpPr>
        <p:sp>
          <p:nvSpPr>
            <p:cNvPr id="42492" name="Oval 752"/>
            <p:cNvSpPr/>
            <p:nvPr/>
          </p:nvSpPr>
          <p:spPr>
            <a:xfrm>
              <a:off x="0" y="87312"/>
              <a:ext cx="3040063" cy="3040062"/>
            </a:xfrm>
            <a:prstGeom prst="ellipse">
              <a:avLst/>
            </a:prstGeom>
            <a:solidFill>
              <a:srgbClr val="006580"/>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93" name="Freeform 753"/>
            <p:cNvSpPr/>
            <p:nvPr/>
          </p:nvSpPr>
          <p:spPr>
            <a:xfrm>
              <a:off x="860425" y="2031999"/>
              <a:ext cx="381000" cy="417512"/>
            </a:xfrm>
            <a:custGeom>
              <a:avLst/>
              <a:gdLst/>
              <a:ahLst/>
              <a:cxnLst>
                <a:cxn ang="0">
                  <a:pos x="362139" y="252012"/>
                </a:cxn>
                <a:cxn ang="0">
                  <a:pos x="71673" y="364853"/>
                </a:cxn>
                <a:cxn ang="0">
                  <a:pos x="109396" y="52659"/>
                </a:cxn>
                <a:cxn ang="0">
                  <a:pos x="309327" y="56421"/>
                </a:cxn>
                <a:cxn ang="0">
                  <a:pos x="362139" y="252012"/>
                </a:cxn>
              </a:cxnLst>
              <a:pathLst>
                <a:path w="101" h="111">
                  <a:moveTo>
                    <a:pt x="96" y="67"/>
                  </a:moveTo>
                  <a:cubicBezTo>
                    <a:pt x="87" y="79"/>
                    <a:pt x="38" y="111"/>
                    <a:pt x="19" y="97"/>
                  </a:cubicBezTo>
                  <a:cubicBezTo>
                    <a:pt x="0" y="83"/>
                    <a:pt x="19" y="26"/>
                    <a:pt x="29" y="14"/>
                  </a:cubicBezTo>
                  <a:cubicBezTo>
                    <a:pt x="40" y="8"/>
                    <a:pt x="63" y="0"/>
                    <a:pt x="82" y="15"/>
                  </a:cubicBezTo>
                  <a:cubicBezTo>
                    <a:pt x="101" y="29"/>
                    <a:pt x="100" y="53"/>
                    <a:pt x="96" y="67"/>
                  </a:cubicBezTo>
                  <a:close/>
                </a:path>
              </a:pathLst>
            </a:custGeom>
            <a:solidFill>
              <a:srgbClr val="F8BB17">
                <a:alpha val="100000"/>
              </a:srgbClr>
            </a:solidFill>
            <a:ln w="9525">
              <a:noFill/>
            </a:ln>
          </p:spPr>
          <p:txBody>
            <a:bodyPr/>
            <a:p>
              <a:endParaRPr lang="zh-CN" altLang="en-US"/>
            </a:p>
          </p:txBody>
        </p:sp>
        <p:sp>
          <p:nvSpPr>
            <p:cNvPr id="42494" name="Freeform 754"/>
            <p:cNvSpPr/>
            <p:nvPr/>
          </p:nvSpPr>
          <p:spPr>
            <a:xfrm>
              <a:off x="944563" y="2043112"/>
              <a:ext cx="300038" cy="312737"/>
            </a:xfrm>
            <a:custGeom>
              <a:avLst/>
              <a:gdLst/>
              <a:ahLst/>
              <a:cxnLst>
                <a:cxn ang="0">
                  <a:pos x="273785" y="177092"/>
                </a:cxn>
                <a:cxn ang="0">
                  <a:pos x="52507" y="271290"/>
                </a:cxn>
                <a:cxn ang="0">
                  <a:pos x="86261" y="30143"/>
                </a:cxn>
                <a:cxn ang="0">
                  <a:pos x="225029" y="45215"/>
                </a:cxn>
                <a:cxn ang="0">
                  <a:pos x="273785" y="177092"/>
                </a:cxn>
              </a:cxnLst>
              <a:pathLst>
                <a:path w="80" h="83">
                  <a:moveTo>
                    <a:pt x="73" y="47"/>
                  </a:moveTo>
                  <a:cubicBezTo>
                    <a:pt x="66" y="56"/>
                    <a:pt x="28" y="83"/>
                    <a:pt x="14" y="72"/>
                  </a:cubicBezTo>
                  <a:cubicBezTo>
                    <a:pt x="0" y="61"/>
                    <a:pt x="16" y="17"/>
                    <a:pt x="23" y="8"/>
                  </a:cubicBezTo>
                  <a:cubicBezTo>
                    <a:pt x="30" y="0"/>
                    <a:pt x="46" y="1"/>
                    <a:pt x="60" y="12"/>
                  </a:cubicBezTo>
                  <a:cubicBezTo>
                    <a:pt x="74" y="22"/>
                    <a:pt x="80" y="38"/>
                    <a:pt x="73" y="47"/>
                  </a:cubicBezTo>
                  <a:close/>
                </a:path>
              </a:pathLst>
            </a:custGeom>
            <a:solidFill>
              <a:srgbClr val="F26C25">
                <a:alpha val="100000"/>
              </a:srgbClr>
            </a:solidFill>
            <a:ln w="9525">
              <a:noFill/>
            </a:ln>
          </p:spPr>
          <p:txBody>
            <a:bodyPr/>
            <a:p>
              <a:endParaRPr lang="zh-CN" altLang="en-US"/>
            </a:p>
          </p:txBody>
        </p:sp>
        <p:sp>
          <p:nvSpPr>
            <p:cNvPr id="42495" name="Freeform 755"/>
            <p:cNvSpPr/>
            <p:nvPr/>
          </p:nvSpPr>
          <p:spPr>
            <a:xfrm>
              <a:off x="620713" y="1204912"/>
              <a:ext cx="717550" cy="676275"/>
            </a:xfrm>
            <a:custGeom>
              <a:avLst/>
              <a:gdLst/>
              <a:ahLst/>
              <a:cxnLst>
                <a:cxn ang="0">
                  <a:pos x="638657" y="206640"/>
                </a:cxn>
                <a:cxn ang="0">
                  <a:pos x="33811" y="477150"/>
                </a:cxn>
                <a:cxn ang="0">
                  <a:pos x="492142" y="552291"/>
                </a:cxn>
                <a:cxn ang="0">
                  <a:pos x="638657" y="206640"/>
                </a:cxn>
              </a:cxnLst>
              <a:pathLst>
                <a:path w="191" h="180">
                  <a:moveTo>
                    <a:pt x="170" y="55"/>
                  </a:moveTo>
                  <a:cubicBezTo>
                    <a:pt x="99" y="0"/>
                    <a:pt x="0" y="106"/>
                    <a:pt x="9" y="127"/>
                  </a:cubicBezTo>
                  <a:cubicBezTo>
                    <a:pt x="19" y="147"/>
                    <a:pt x="107" y="87"/>
                    <a:pt x="131" y="147"/>
                  </a:cubicBezTo>
                  <a:cubicBezTo>
                    <a:pt x="143" y="180"/>
                    <a:pt x="191" y="71"/>
                    <a:pt x="170" y="55"/>
                  </a:cubicBezTo>
                  <a:close/>
                </a:path>
              </a:pathLst>
            </a:custGeom>
            <a:solidFill>
              <a:srgbClr val="ED2A27">
                <a:alpha val="100000"/>
              </a:srgbClr>
            </a:solidFill>
            <a:ln w="9525">
              <a:noFill/>
            </a:ln>
          </p:spPr>
          <p:txBody>
            <a:bodyPr/>
            <a:p>
              <a:endParaRPr lang="zh-CN" altLang="en-US"/>
            </a:p>
          </p:txBody>
        </p:sp>
        <p:sp>
          <p:nvSpPr>
            <p:cNvPr id="42496" name="Freeform 756"/>
            <p:cNvSpPr/>
            <p:nvPr/>
          </p:nvSpPr>
          <p:spPr>
            <a:xfrm>
              <a:off x="1357313" y="1749424"/>
              <a:ext cx="696913" cy="730250"/>
            </a:xfrm>
            <a:custGeom>
              <a:avLst/>
              <a:gdLst/>
              <a:ahLst/>
              <a:cxnLst>
                <a:cxn ang="0">
                  <a:pos x="425682" y="60227"/>
                </a:cxn>
                <a:cxn ang="0">
                  <a:pos x="327737" y="715193"/>
                </a:cxn>
                <a:cxn ang="0">
                  <a:pos x="128081" y="293606"/>
                </a:cxn>
                <a:cxn ang="0">
                  <a:pos x="425682" y="60227"/>
                </a:cxn>
              </a:cxnLst>
              <a:pathLst>
                <a:path w="185" h="194">
                  <a:moveTo>
                    <a:pt x="113" y="16"/>
                  </a:moveTo>
                  <a:cubicBezTo>
                    <a:pt x="185" y="70"/>
                    <a:pt x="108" y="194"/>
                    <a:pt x="87" y="190"/>
                  </a:cubicBezTo>
                  <a:cubicBezTo>
                    <a:pt x="65" y="186"/>
                    <a:pt x="99" y="85"/>
                    <a:pt x="34" y="78"/>
                  </a:cubicBezTo>
                  <a:cubicBezTo>
                    <a:pt x="0" y="75"/>
                    <a:pt x="93" y="0"/>
                    <a:pt x="113" y="16"/>
                  </a:cubicBezTo>
                  <a:close/>
                </a:path>
              </a:pathLst>
            </a:custGeom>
            <a:solidFill>
              <a:srgbClr val="ED2A27">
                <a:alpha val="100000"/>
              </a:srgbClr>
            </a:solidFill>
            <a:ln w="9525">
              <a:noFill/>
            </a:ln>
          </p:spPr>
          <p:txBody>
            <a:bodyPr/>
            <a:p>
              <a:endParaRPr lang="zh-CN" altLang="en-US"/>
            </a:p>
          </p:txBody>
        </p:sp>
        <p:sp>
          <p:nvSpPr>
            <p:cNvPr id="42497" name="Freeform 757"/>
            <p:cNvSpPr/>
            <p:nvPr/>
          </p:nvSpPr>
          <p:spPr>
            <a:xfrm>
              <a:off x="1008063" y="760412"/>
              <a:ext cx="1196975" cy="1430337"/>
            </a:xfrm>
            <a:custGeom>
              <a:avLst/>
              <a:gdLst/>
              <a:ahLst/>
              <a:cxnLst>
                <a:cxn ang="0">
                  <a:pos x="929726" y="895843"/>
                </a:cxn>
                <a:cxn ang="0">
                  <a:pos x="158091" y="1309888"/>
                </a:cxn>
                <a:cxn ang="0">
                  <a:pos x="353823" y="459213"/>
                </a:cxn>
                <a:cxn ang="0">
                  <a:pos x="1125458" y="41404"/>
                </a:cxn>
                <a:cxn ang="0">
                  <a:pos x="929726" y="895843"/>
                </a:cxn>
              </a:cxnLst>
              <a:pathLst>
                <a:path w="318" h="380">
                  <a:moveTo>
                    <a:pt x="247" y="238"/>
                  </a:moveTo>
                  <a:cubicBezTo>
                    <a:pt x="176" y="331"/>
                    <a:pt x="84" y="380"/>
                    <a:pt x="42" y="348"/>
                  </a:cubicBezTo>
                  <a:cubicBezTo>
                    <a:pt x="0" y="316"/>
                    <a:pt x="23" y="215"/>
                    <a:pt x="94" y="122"/>
                  </a:cubicBezTo>
                  <a:cubicBezTo>
                    <a:pt x="165" y="28"/>
                    <a:pt x="284" y="0"/>
                    <a:pt x="299" y="11"/>
                  </a:cubicBezTo>
                  <a:cubicBezTo>
                    <a:pt x="314" y="23"/>
                    <a:pt x="318" y="145"/>
                    <a:pt x="247" y="238"/>
                  </a:cubicBezTo>
                  <a:close/>
                </a:path>
              </a:pathLst>
            </a:custGeom>
            <a:solidFill>
              <a:srgbClr val="F1E4C4">
                <a:alpha val="100000"/>
              </a:srgbClr>
            </a:solidFill>
            <a:ln w="9525">
              <a:noFill/>
            </a:ln>
          </p:spPr>
          <p:txBody>
            <a:bodyPr/>
            <a:p>
              <a:endParaRPr lang="zh-CN" altLang="en-US"/>
            </a:p>
          </p:txBody>
        </p:sp>
        <p:sp>
          <p:nvSpPr>
            <p:cNvPr id="42498" name="Freeform 758"/>
            <p:cNvSpPr/>
            <p:nvPr/>
          </p:nvSpPr>
          <p:spPr>
            <a:xfrm>
              <a:off x="962025" y="1938337"/>
              <a:ext cx="365125" cy="349250"/>
            </a:xfrm>
            <a:custGeom>
              <a:avLst/>
              <a:gdLst/>
              <a:ahLst/>
              <a:cxnLst>
                <a:cxn ang="0">
                  <a:pos x="260350" y="349250"/>
                </a:cxn>
                <a:cxn ang="0">
                  <a:pos x="0" y="150813"/>
                </a:cxn>
                <a:cxn ang="0">
                  <a:pos x="166688" y="0"/>
                </a:cxn>
                <a:cxn ang="0">
                  <a:pos x="365125" y="153988"/>
                </a:cxn>
                <a:cxn ang="0">
                  <a:pos x="260350" y="349250"/>
                </a:cxn>
              </a:cxnLst>
              <a:pathLst>
                <a:path w="230" h="220">
                  <a:moveTo>
                    <a:pt x="164" y="220"/>
                  </a:moveTo>
                  <a:lnTo>
                    <a:pt x="0" y="95"/>
                  </a:lnTo>
                  <a:lnTo>
                    <a:pt x="105" y="0"/>
                  </a:lnTo>
                  <a:lnTo>
                    <a:pt x="230" y="97"/>
                  </a:lnTo>
                  <a:lnTo>
                    <a:pt x="164" y="220"/>
                  </a:lnTo>
                  <a:close/>
                </a:path>
              </a:pathLst>
            </a:custGeom>
            <a:solidFill>
              <a:srgbClr val="463F37">
                <a:alpha val="100000"/>
              </a:srgbClr>
            </a:solidFill>
            <a:ln w="9525">
              <a:noFill/>
            </a:ln>
          </p:spPr>
          <p:txBody>
            <a:bodyPr/>
            <a:p>
              <a:endParaRPr lang="zh-CN" altLang="en-US"/>
            </a:p>
          </p:txBody>
        </p:sp>
        <p:sp>
          <p:nvSpPr>
            <p:cNvPr id="42499" name="Freeform 759"/>
            <p:cNvSpPr/>
            <p:nvPr/>
          </p:nvSpPr>
          <p:spPr>
            <a:xfrm>
              <a:off x="1647825" y="1062037"/>
              <a:ext cx="315913" cy="315912"/>
            </a:xfrm>
            <a:custGeom>
              <a:avLst/>
              <a:gdLst/>
              <a:ahLst/>
              <a:cxnLst>
                <a:cxn ang="0">
                  <a:pos x="270783" y="244456"/>
                </a:cxn>
                <a:cxn ang="0">
                  <a:pos x="71457" y="270782"/>
                </a:cxn>
                <a:cxn ang="0">
                  <a:pos x="45130" y="71456"/>
                </a:cxn>
                <a:cxn ang="0">
                  <a:pos x="244456" y="45130"/>
                </a:cxn>
                <a:cxn ang="0">
                  <a:pos x="270783" y="244456"/>
                </a:cxn>
              </a:cxnLst>
              <a:pathLst>
                <a:path w="84" h="84">
                  <a:moveTo>
                    <a:pt x="72" y="65"/>
                  </a:moveTo>
                  <a:cubicBezTo>
                    <a:pt x="59" y="81"/>
                    <a:pt x="36" y="84"/>
                    <a:pt x="19" y="72"/>
                  </a:cubicBezTo>
                  <a:cubicBezTo>
                    <a:pt x="3" y="59"/>
                    <a:pt x="0" y="36"/>
                    <a:pt x="12" y="19"/>
                  </a:cubicBezTo>
                  <a:cubicBezTo>
                    <a:pt x="25" y="3"/>
                    <a:pt x="48" y="0"/>
                    <a:pt x="65" y="12"/>
                  </a:cubicBezTo>
                  <a:cubicBezTo>
                    <a:pt x="81" y="25"/>
                    <a:pt x="84" y="48"/>
                    <a:pt x="72" y="65"/>
                  </a:cubicBezTo>
                  <a:close/>
                </a:path>
              </a:pathLst>
            </a:custGeom>
            <a:solidFill>
              <a:srgbClr val="463F37">
                <a:alpha val="100000"/>
              </a:srgbClr>
            </a:solidFill>
            <a:ln w="9525">
              <a:noFill/>
            </a:ln>
          </p:spPr>
          <p:txBody>
            <a:bodyPr/>
            <a:p>
              <a:endParaRPr lang="zh-CN" altLang="en-US"/>
            </a:p>
          </p:txBody>
        </p:sp>
        <p:sp>
          <p:nvSpPr>
            <p:cNvPr id="42500" name="Freeform 760"/>
            <p:cNvSpPr>
              <a:spLocks noEditPoints="1"/>
            </p:cNvSpPr>
            <p:nvPr/>
          </p:nvSpPr>
          <p:spPr>
            <a:xfrm>
              <a:off x="1628775" y="1062037"/>
              <a:ext cx="334963" cy="315912"/>
            </a:xfrm>
            <a:custGeom>
              <a:avLst/>
              <a:gdLst/>
              <a:ahLst/>
              <a:cxnLst>
                <a:cxn ang="0">
                  <a:pos x="195709" y="312151"/>
                </a:cxn>
                <a:cxn ang="0">
                  <a:pos x="82800" y="282064"/>
                </a:cxn>
                <a:cxn ang="0">
                  <a:pos x="52691" y="63935"/>
                </a:cxn>
                <a:cxn ang="0">
                  <a:pos x="154309" y="3761"/>
                </a:cxn>
                <a:cxn ang="0">
                  <a:pos x="270981" y="33848"/>
                </a:cxn>
                <a:cxn ang="0">
                  <a:pos x="331199" y="139152"/>
                </a:cxn>
                <a:cxn ang="0">
                  <a:pos x="301090" y="251977"/>
                </a:cxn>
                <a:cxn ang="0">
                  <a:pos x="195709" y="312151"/>
                </a:cxn>
                <a:cxn ang="0">
                  <a:pos x="158072" y="33848"/>
                </a:cxn>
                <a:cxn ang="0">
                  <a:pos x="75273" y="82739"/>
                </a:cxn>
                <a:cxn ang="0">
                  <a:pos x="97854" y="259499"/>
                </a:cxn>
                <a:cxn ang="0">
                  <a:pos x="191945" y="282064"/>
                </a:cxn>
                <a:cxn ang="0">
                  <a:pos x="278509" y="236934"/>
                </a:cxn>
                <a:cxn ang="0">
                  <a:pos x="301090" y="142913"/>
                </a:cxn>
                <a:cxn ang="0">
                  <a:pos x="252163" y="56413"/>
                </a:cxn>
                <a:cxn ang="0">
                  <a:pos x="158072" y="33848"/>
                </a:cxn>
              </a:cxnLst>
              <a:pathLst>
                <a:path w="89" h="84">
                  <a:moveTo>
                    <a:pt x="52" y="83"/>
                  </a:moveTo>
                  <a:cubicBezTo>
                    <a:pt x="41" y="84"/>
                    <a:pt x="31" y="82"/>
                    <a:pt x="22" y="75"/>
                  </a:cubicBezTo>
                  <a:cubicBezTo>
                    <a:pt x="4" y="61"/>
                    <a:pt x="0" y="35"/>
                    <a:pt x="14" y="17"/>
                  </a:cubicBezTo>
                  <a:cubicBezTo>
                    <a:pt x="21" y="8"/>
                    <a:pt x="30" y="3"/>
                    <a:pt x="41" y="1"/>
                  </a:cubicBezTo>
                  <a:cubicBezTo>
                    <a:pt x="52" y="0"/>
                    <a:pt x="63" y="3"/>
                    <a:pt x="72" y="9"/>
                  </a:cubicBezTo>
                  <a:cubicBezTo>
                    <a:pt x="81" y="16"/>
                    <a:pt x="86" y="26"/>
                    <a:pt x="88" y="37"/>
                  </a:cubicBezTo>
                  <a:cubicBezTo>
                    <a:pt x="89" y="48"/>
                    <a:pt x="86" y="58"/>
                    <a:pt x="80" y="67"/>
                  </a:cubicBezTo>
                  <a:cubicBezTo>
                    <a:pt x="73" y="76"/>
                    <a:pt x="63" y="81"/>
                    <a:pt x="52" y="83"/>
                  </a:cubicBezTo>
                  <a:close/>
                  <a:moveTo>
                    <a:pt x="42" y="9"/>
                  </a:moveTo>
                  <a:cubicBezTo>
                    <a:pt x="33" y="10"/>
                    <a:pt x="26" y="15"/>
                    <a:pt x="20" y="22"/>
                  </a:cubicBezTo>
                  <a:cubicBezTo>
                    <a:pt x="9" y="36"/>
                    <a:pt x="12" y="58"/>
                    <a:pt x="26" y="69"/>
                  </a:cubicBezTo>
                  <a:cubicBezTo>
                    <a:pt x="34" y="74"/>
                    <a:pt x="42" y="77"/>
                    <a:pt x="51" y="75"/>
                  </a:cubicBezTo>
                  <a:cubicBezTo>
                    <a:pt x="60" y="74"/>
                    <a:pt x="68" y="70"/>
                    <a:pt x="74" y="63"/>
                  </a:cubicBezTo>
                  <a:cubicBezTo>
                    <a:pt x="79" y="55"/>
                    <a:pt x="81" y="47"/>
                    <a:pt x="80" y="38"/>
                  </a:cubicBezTo>
                  <a:cubicBezTo>
                    <a:pt x="79" y="29"/>
                    <a:pt x="74" y="21"/>
                    <a:pt x="67" y="15"/>
                  </a:cubicBezTo>
                  <a:cubicBezTo>
                    <a:pt x="60" y="10"/>
                    <a:pt x="51" y="8"/>
                    <a:pt x="42" y="9"/>
                  </a:cubicBezTo>
                  <a:close/>
                </a:path>
              </a:pathLst>
            </a:custGeom>
            <a:solidFill>
              <a:srgbClr val="FFFFFF">
                <a:alpha val="100000"/>
              </a:srgbClr>
            </a:solidFill>
            <a:ln w="9525">
              <a:noFill/>
            </a:ln>
          </p:spPr>
          <p:txBody>
            <a:bodyPr/>
            <a:p>
              <a:endParaRPr lang="zh-CN" altLang="en-US"/>
            </a:p>
          </p:txBody>
        </p:sp>
        <p:sp>
          <p:nvSpPr>
            <p:cNvPr id="42501" name="Freeform 761"/>
            <p:cNvSpPr/>
            <p:nvPr/>
          </p:nvSpPr>
          <p:spPr>
            <a:xfrm>
              <a:off x="1482725" y="1389062"/>
              <a:ext cx="228600" cy="233362"/>
            </a:xfrm>
            <a:custGeom>
              <a:avLst/>
              <a:gdLst/>
              <a:ahLst/>
              <a:cxnLst>
                <a:cxn ang="0">
                  <a:pos x="194872" y="180667"/>
                </a:cxn>
                <a:cxn ang="0">
                  <a:pos x="52466" y="199487"/>
                </a:cxn>
                <a:cxn ang="0">
                  <a:pos x="33728" y="56459"/>
                </a:cxn>
                <a:cxn ang="0">
                  <a:pos x="176134" y="33875"/>
                </a:cxn>
                <a:cxn ang="0">
                  <a:pos x="194872" y="180667"/>
                </a:cxn>
              </a:cxnLst>
              <a:pathLst>
                <a:path w="61" h="62">
                  <a:moveTo>
                    <a:pt x="52" y="48"/>
                  </a:moveTo>
                  <a:cubicBezTo>
                    <a:pt x="43" y="60"/>
                    <a:pt x="26" y="62"/>
                    <a:pt x="14" y="53"/>
                  </a:cubicBezTo>
                  <a:cubicBezTo>
                    <a:pt x="2" y="44"/>
                    <a:pt x="0" y="27"/>
                    <a:pt x="9" y="15"/>
                  </a:cubicBezTo>
                  <a:cubicBezTo>
                    <a:pt x="18" y="3"/>
                    <a:pt x="35" y="0"/>
                    <a:pt x="47" y="9"/>
                  </a:cubicBezTo>
                  <a:cubicBezTo>
                    <a:pt x="59" y="19"/>
                    <a:pt x="61" y="36"/>
                    <a:pt x="52" y="48"/>
                  </a:cubicBezTo>
                  <a:close/>
                </a:path>
              </a:pathLst>
            </a:custGeom>
            <a:solidFill>
              <a:srgbClr val="463F37">
                <a:alpha val="100000"/>
              </a:srgbClr>
            </a:solidFill>
            <a:ln w="9525">
              <a:noFill/>
            </a:ln>
          </p:spPr>
          <p:txBody>
            <a:bodyPr/>
            <a:p>
              <a:endParaRPr lang="zh-CN" altLang="en-US"/>
            </a:p>
          </p:txBody>
        </p:sp>
        <p:sp>
          <p:nvSpPr>
            <p:cNvPr id="42502" name="Freeform 762"/>
            <p:cNvSpPr>
              <a:spLocks noEditPoints="1"/>
            </p:cNvSpPr>
            <p:nvPr/>
          </p:nvSpPr>
          <p:spPr>
            <a:xfrm>
              <a:off x="1477963" y="1384299"/>
              <a:ext cx="249238" cy="241300"/>
            </a:xfrm>
            <a:custGeom>
              <a:avLst/>
              <a:gdLst/>
              <a:ahLst/>
              <a:cxnLst>
                <a:cxn ang="0">
                  <a:pos x="132172" y="237530"/>
                </a:cxn>
                <a:cxn ang="0">
                  <a:pos x="49092" y="214908"/>
                </a:cxn>
                <a:cxn ang="0">
                  <a:pos x="3776" y="135731"/>
                </a:cxn>
                <a:cxn ang="0">
                  <a:pos x="26434" y="49014"/>
                </a:cxn>
                <a:cxn ang="0">
                  <a:pos x="101961" y="3770"/>
                </a:cxn>
                <a:cxn ang="0">
                  <a:pos x="188817" y="26392"/>
                </a:cxn>
                <a:cxn ang="0">
                  <a:pos x="211475" y="192286"/>
                </a:cxn>
                <a:cxn ang="0">
                  <a:pos x="132172" y="237530"/>
                </a:cxn>
                <a:cxn ang="0">
                  <a:pos x="105737" y="33933"/>
                </a:cxn>
                <a:cxn ang="0">
                  <a:pos x="49092" y="67866"/>
                </a:cxn>
                <a:cxn ang="0">
                  <a:pos x="30211" y="131961"/>
                </a:cxn>
                <a:cxn ang="0">
                  <a:pos x="64198" y="192286"/>
                </a:cxn>
                <a:cxn ang="0">
                  <a:pos x="128395" y="207367"/>
                </a:cxn>
                <a:cxn ang="0">
                  <a:pos x="188817" y="173434"/>
                </a:cxn>
                <a:cxn ang="0">
                  <a:pos x="173711" y="49014"/>
                </a:cxn>
                <a:cxn ang="0">
                  <a:pos x="105737" y="33933"/>
                </a:cxn>
              </a:cxnLst>
              <a:pathLst>
                <a:path w="66" h="64">
                  <a:moveTo>
                    <a:pt x="35" y="63"/>
                  </a:moveTo>
                  <a:cubicBezTo>
                    <a:pt x="27" y="64"/>
                    <a:pt x="19" y="62"/>
                    <a:pt x="13" y="57"/>
                  </a:cubicBezTo>
                  <a:cubicBezTo>
                    <a:pt x="6" y="52"/>
                    <a:pt x="2" y="44"/>
                    <a:pt x="1" y="36"/>
                  </a:cubicBezTo>
                  <a:cubicBezTo>
                    <a:pt x="0" y="28"/>
                    <a:pt x="2" y="20"/>
                    <a:pt x="7" y="13"/>
                  </a:cubicBezTo>
                  <a:cubicBezTo>
                    <a:pt x="12" y="7"/>
                    <a:pt x="19" y="2"/>
                    <a:pt x="27" y="1"/>
                  </a:cubicBezTo>
                  <a:cubicBezTo>
                    <a:pt x="35" y="0"/>
                    <a:pt x="44" y="2"/>
                    <a:pt x="50" y="7"/>
                  </a:cubicBezTo>
                  <a:cubicBezTo>
                    <a:pt x="64" y="18"/>
                    <a:pt x="66" y="37"/>
                    <a:pt x="56" y="51"/>
                  </a:cubicBezTo>
                  <a:cubicBezTo>
                    <a:pt x="51" y="57"/>
                    <a:pt x="44" y="62"/>
                    <a:pt x="35" y="63"/>
                  </a:cubicBezTo>
                  <a:close/>
                  <a:moveTo>
                    <a:pt x="28" y="9"/>
                  </a:moveTo>
                  <a:cubicBezTo>
                    <a:pt x="22" y="10"/>
                    <a:pt x="16" y="13"/>
                    <a:pt x="13" y="18"/>
                  </a:cubicBezTo>
                  <a:cubicBezTo>
                    <a:pt x="9" y="23"/>
                    <a:pt x="7" y="29"/>
                    <a:pt x="8" y="35"/>
                  </a:cubicBezTo>
                  <a:cubicBezTo>
                    <a:pt x="9" y="41"/>
                    <a:pt x="12" y="47"/>
                    <a:pt x="17" y="51"/>
                  </a:cubicBezTo>
                  <a:cubicBezTo>
                    <a:pt x="22" y="55"/>
                    <a:pt x="28" y="56"/>
                    <a:pt x="34" y="55"/>
                  </a:cubicBezTo>
                  <a:cubicBezTo>
                    <a:pt x="41" y="55"/>
                    <a:pt x="46" y="51"/>
                    <a:pt x="50" y="46"/>
                  </a:cubicBezTo>
                  <a:cubicBezTo>
                    <a:pt x="58" y="36"/>
                    <a:pt x="56" y="21"/>
                    <a:pt x="46" y="13"/>
                  </a:cubicBezTo>
                  <a:cubicBezTo>
                    <a:pt x="41" y="10"/>
                    <a:pt x="34" y="8"/>
                    <a:pt x="28" y="9"/>
                  </a:cubicBezTo>
                  <a:close/>
                </a:path>
              </a:pathLst>
            </a:custGeom>
            <a:solidFill>
              <a:srgbClr val="FFFFFF">
                <a:alpha val="100000"/>
              </a:srgbClr>
            </a:solidFill>
            <a:ln w="9525">
              <a:noFill/>
            </a:ln>
          </p:spPr>
          <p:txBody>
            <a:bodyPr/>
            <a:p>
              <a:endParaRPr lang="zh-CN" altLang="en-US"/>
            </a:p>
          </p:txBody>
        </p:sp>
        <p:sp>
          <p:nvSpPr>
            <p:cNvPr id="42503" name="Freeform 763"/>
            <p:cNvSpPr/>
            <p:nvPr/>
          </p:nvSpPr>
          <p:spPr>
            <a:xfrm>
              <a:off x="574675" y="1350962"/>
              <a:ext cx="1339850" cy="1230312"/>
            </a:xfrm>
            <a:custGeom>
              <a:avLst/>
              <a:gdLst/>
              <a:ahLst/>
              <a:cxnLst>
                <a:cxn ang="0">
                  <a:pos x="1166723" y="1053478"/>
                </a:cxn>
                <a:cxn ang="0">
                  <a:pos x="406471" y="981992"/>
                </a:cxn>
                <a:cxn ang="0">
                  <a:pos x="135490" y="270894"/>
                </a:cxn>
                <a:cxn ang="0">
                  <a:pos x="895742" y="338618"/>
                </a:cxn>
                <a:cxn ang="0">
                  <a:pos x="1166723" y="1053478"/>
                </a:cxn>
              </a:cxnLst>
              <a:pathLst>
                <a:path w="356" h="327">
                  <a:moveTo>
                    <a:pt x="310" y="280"/>
                  </a:moveTo>
                  <a:cubicBezTo>
                    <a:pt x="274" y="327"/>
                    <a:pt x="183" y="319"/>
                    <a:pt x="108" y="261"/>
                  </a:cubicBezTo>
                  <a:cubicBezTo>
                    <a:pt x="32" y="204"/>
                    <a:pt x="0" y="119"/>
                    <a:pt x="36" y="72"/>
                  </a:cubicBezTo>
                  <a:cubicBezTo>
                    <a:pt x="72" y="24"/>
                    <a:pt x="120" y="0"/>
                    <a:pt x="238" y="90"/>
                  </a:cubicBezTo>
                  <a:cubicBezTo>
                    <a:pt x="356" y="180"/>
                    <a:pt x="346" y="233"/>
                    <a:pt x="310" y="280"/>
                  </a:cubicBezTo>
                  <a:close/>
                </a:path>
              </a:pathLst>
            </a:custGeom>
            <a:solidFill>
              <a:srgbClr val="C42723">
                <a:alpha val="100000"/>
              </a:srgbClr>
            </a:solidFill>
            <a:ln w="9525">
              <a:noFill/>
            </a:ln>
          </p:spPr>
          <p:txBody>
            <a:bodyPr/>
            <a:p>
              <a:endParaRPr lang="zh-CN" altLang="en-US"/>
            </a:p>
          </p:txBody>
        </p:sp>
        <p:sp>
          <p:nvSpPr>
            <p:cNvPr id="42504" name="Freeform 764"/>
            <p:cNvSpPr/>
            <p:nvPr/>
          </p:nvSpPr>
          <p:spPr>
            <a:xfrm>
              <a:off x="1590675" y="0"/>
              <a:ext cx="1339850" cy="1230312"/>
            </a:xfrm>
            <a:custGeom>
              <a:avLst/>
              <a:gdLst/>
              <a:ahLst/>
              <a:cxnLst>
                <a:cxn ang="0">
                  <a:pos x="1166723" y="1053478"/>
                </a:cxn>
                <a:cxn ang="0">
                  <a:pos x="406471" y="981992"/>
                </a:cxn>
                <a:cxn ang="0">
                  <a:pos x="135490" y="267132"/>
                </a:cxn>
                <a:cxn ang="0">
                  <a:pos x="895742" y="338618"/>
                </a:cxn>
                <a:cxn ang="0">
                  <a:pos x="1166723" y="1053478"/>
                </a:cxn>
              </a:cxnLst>
              <a:pathLst>
                <a:path w="356" h="327">
                  <a:moveTo>
                    <a:pt x="310" y="280"/>
                  </a:moveTo>
                  <a:cubicBezTo>
                    <a:pt x="274" y="327"/>
                    <a:pt x="183" y="319"/>
                    <a:pt x="108" y="261"/>
                  </a:cubicBezTo>
                  <a:cubicBezTo>
                    <a:pt x="32" y="203"/>
                    <a:pt x="0" y="118"/>
                    <a:pt x="36" y="71"/>
                  </a:cubicBezTo>
                  <a:cubicBezTo>
                    <a:pt x="72" y="24"/>
                    <a:pt x="121" y="0"/>
                    <a:pt x="238" y="90"/>
                  </a:cubicBezTo>
                  <a:cubicBezTo>
                    <a:pt x="356" y="180"/>
                    <a:pt x="346" y="232"/>
                    <a:pt x="310" y="280"/>
                  </a:cubicBezTo>
                  <a:close/>
                </a:path>
              </a:pathLst>
            </a:custGeom>
            <a:solidFill>
              <a:srgbClr val="ED2A27">
                <a:alpha val="100000"/>
              </a:srgbClr>
            </a:solidFill>
            <a:ln w="9525">
              <a:noFill/>
            </a:ln>
          </p:spPr>
          <p:txBody>
            <a:bodyPr/>
            <a:p>
              <a:endParaRPr lang="zh-CN" altLang="en-US"/>
            </a:p>
          </p:txBody>
        </p:sp>
        <p:sp>
          <p:nvSpPr>
            <p:cNvPr id="42505" name="Freeform 765"/>
            <p:cNvSpPr/>
            <p:nvPr/>
          </p:nvSpPr>
          <p:spPr>
            <a:xfrm>
              <a:off x="1090613" y="1746249"/>
              <a:ext cx="365125" cy="414337"/>
            </a:xfrm>
            <a:custGeom>
              <a:avLst/>
              <a:gdLst/>
              <a:ahLst/>
              <a:cxnLst>
                <a:cxn ang="0">
                  <a:pos x="218322" y="18834"/>
                </a:cxn>
                <a:cxn ang="0">
                  <a:pos x="346304" y="116768"/>
                </a:cxn>
                <a:cxn ang="0">
                  <a:pos x="37642" y="387970"/>
                </a:cxn>
                <a:cxn ang="0">
                  <a:pos x="218322" y="18834"/>
                </a:cxn>
              </a:cxnLst>
              <a:pathLst>
                <a:path w="97" h="110">
                  <a:moveTo>
                    <a:pt x="58" y="5"/>
                  </a:moveTo>
                  <a:cubicBezTo>
                    <a:pt x="61" y="0"/>
                    <a:pt x="97" y="25"/>
                    <a:pt x="92" y="31"/>
                  </a:cubicBezTo>
                  <a:cubicBezTo>
                    <a:pt x="87" y="36"/>
                    <a:pt x="19" y="110"/>
                    <a:pt x="10" y="103"/>
                  </a:cubicBezTo>
                  <a:cubicBezTo>
                    <a:pt x="0" y="96"/>
                    <a:pt x="55" y="9"/>
                    <a:pt x="58" y="5"/>
                  </a:cubicBezTo>
                  <a:close/>
                </a:path>
              </a:pathLst>
            </a:custGeom>
            <a:solidFill>
              <a:srgbClr val="ED2A27">
                <a:alpha val="100000"/>
              </a:srgbClr>
            </a:solidFill>
            <a:ln w="9525">
              <a:noFill/>
            </a:ln>
          </p:spPr>
          <p:txBody>
            <a:bodyPr/>
            <a:p>
              <a:endParaRPr lang="zh-CN" altLang="en-US"/>
            </a:p>
          </p:txBody>
        </p:sp>
        <p:sp>
          <p:nvSpPr>
            <p:cNvPr id="42506" name="Freeform 766"/>
            <p:cNvSpPr/>
            <p:nvPr/>
          </p:nvSpPr>
          <p:spPr>
            <a:xfrm>
              <a:off x="1685925" y="376237"/>
              <a:ext cx="127000" cy="117475"/>
            </a:xfrm>
            <a:custGeom>
              <a:avLst/>
              <a:gdLst/>
              <a:ahLst/>
              <a:cxnLst>
                <a:cxn ang="0">
                  <a:pos x="63500" y="0"/>
                </a:cxn>
                <a:cxn ang="0">
                  <a:pos x="82550" y="38100"/>
                </a:cxn>
                <a:cxn ang="0">
                  <a:pos x="127000" y="46038"/>
                </a:cxn>
                <a:cxn ang="0">
                  <a:pos x="93663" y="76200"/>
                </a:cxn>
                <a:cxn ang="0">
                  <a:pos x="101600" y="117475"/>
                </a:cxn>
                <a:cxn ang="0">
                  <a:pos x="63500" y="98425"/>
                </a:cxn>
                <a:cxn ang="0">
                  <a:pos x="25400" y="117475"/>
                </a:cxn>
                <a:cxn ang="0">
                  <a:pos x="33338" y="76200"/>
                </a:cxn>
                <a:cxn ang="0">
                  <a:pos x="0" y="46038"/>
                </a:cxn>
                <a:cxn ang="0">
                  <a:pos x="44450" y="38100"/>
                </a:cxn>
                <a:cxn ang="0">
                  <a:pos x="63500" y="0"/>
                </a:cxn>
              </a:cxnLst>
              <a:pathLst>
                <a:path w="80" h="74">
                  <a:moveTo>
                    <a:pt x="40" y="0"/>
                  </a:moveTo>
                  <a:lnTo>
                    <a:pt x="52" y="24"/>
                  </a:lnTo>
                  <a:lnTo>
                    <a:pt x="80" y="29"/>
                  </a:lnTo>
                  <a:lnTo>
                    <a:pt x="59" y="48"/>
                  </a:lnTo>
                  <a:lnTo>
                    <a:pt x="64" y="74"/>
                  </a:lnTo>
                  <a:lnTo>
                    <a:pt x="40" y="62"/>
                  </a:lnTo>
                  <a:lnTo>
                    <a:pt x="16" y="74"/>
                  </a:lnTo>
                  <a:lnTo>
                    <a:pt x="21" y="48"/>
                  </a:lnTo>
                  <a:lnTo>
                    <a:pt x="0" y="29"/>
                  </a:lnTo>
                  <a:lnTo>
                    <a:pt x="28" y="24"/>
                  </a:lnTo>
                  <a:lnTo>
                    <a:pt x="40" y="0"/>
                  </a:lnTo>
                  <a:close/>
                </a:path>
              </a:pathLst>
            </a:custGeom>
            <a:solidFill>
              <a:srgbClr val="F1E4C4">
                <a:alpha val="100000"/>
              </a:srgbClr>
            </a:solidFill>
            <a:ln w="9525">
              <a:noFill/>
            </a:ln>
          </p:spPr>
          <p:txBody>
            <a:bodyPr/>
            <a:p>
              <a:endParaRPr lang="zh-CN" altLang="en-US"/>
            </a:p>
          </p:txBody>
        </p:sp>
        <p:sp>
          <p:nvSpPr>
            <p:cNvPr id="42507" name="Freeform 767"/>
            <p:cNvSpPr/>
            <p:nvPr/>
          </p:nvSpPr>
          <p:spPr>
            <a:xfrm>
              <a:off x="917575" y="1023937"/>
              <a:ext cx="123825" cy="120650"/>
            </a:xfrm>
            <a:custGeom>
              <a:avLst/>
              <a:gdLst/>
              <a:ahLst/>
              <a:cxnLst>
                <a:cxn ang="0">
                  <a:pos x="60325" y="0"/>
                </a:cxn>
                <a:cxn ang="0">
                  <a:pos x="79375" y="38100"/>
                </a:cxn>
                <a:cxn ang="0">
                  <a:pos x="123825" y="44450"/>
                </a:cxn>
                <a:cxn ang="0">
                  <a:pos x="93663" y="74613"/>
                </a:cxn>
                <a:cxn ang="0">
                  <a:pos x="101600" y="120650"/>
                </a:cxn>
                <a:cxn ang="0">
                  <a:pos x="60325" y="98425"/>
                </a:cxn>
                <a:cxn ang="0">
                  <a:pos x="22225" y="120650"/>
                </a:cxn>
                <a:cxn ang="0">
                  <a:pos x="30163" y="74613"/>
                </a:cxn>
                <a:cxn ang="0">
                  <a:pos x="0" y="44450"/>
                </a:cxn>
                <a:cxn ang="0">
                  <a:pos x="41275" y="38100"/>
                </a:cxn>
                <a:cxn ang="0">
                  <a:pos x="60325" y="0"/>
                </a:cxn>
              </a:cxnLst>
              <a:pathLst>
                <a:path w="78" h="76">
                  <a:moveTo>
                    <a:pt x="38" y="0"/>
                  </a:moveTo>
                  <a:lnTo>
                    <a:pt x="50" y="24"/>
                  </a:lnTo>
                  <a:lnTo>
                    <a:pt x="78" y="28"/>
                  </a:lnTo>
                  <a:lnTo>
                    <a:pt x="59" y="47"/>
                  </a:lnTo>
                  <a:lnTo>
                    <a:pt x="64" y="76"/>
                  </a:lnTo>
                  <a:lnTo>
                    <a:pt x="38" y="62"/>
                  </a:lnTo>
                  <a:lnTo>
                    <a:pt x="14" y="76"/>
                  </a:lnTo>
                  <a:lnTo>
                    <a:pt x="19" y="47"/>
                  </a:lnTo>
                  <a:lnTo>
                    <a:pt x="0" y="28"/>
                  </a:lnTo>
                  <a:lnTo>
                    <a:pt x="26" y="24"/>
                  </a:lnTo>
                  <a:lnTo>
                    <a:pt x="38" y="0"/>
                  </a:lnTo>
                  <a:close/>
                </a:path>
              </a:pathLst>
            </a:custGeom>
            <a:solidFill>
              <a:srgbClr val="F1E4C4">
                <a:alpha val="100000"/>
              </a:srgbClr>
            </a:solidFill>
            <a:ln w="9525">
              <a:noFill/>
            </a:ln>
          </p:spPr>
          <p:txBody>
            <a:bodyPr/>
            <a:p>
              <a:endParaRPr lang="zh-CN" altLang="en-US"/>
            </a:p>
          </p:txBody>
        </p:sp>
        <p:sp>
          <p:nvSpPr>
            <p:cNvPr id="42508" name="Freeform 768"/>
            <p:cNvSpPr/>
            <p:nvPr/>
          </p:nvSpPr>
          <p:spPr>
            <a:xfrm>
              <a:off x="2205038" y="2517774"/>
              <a:ext cx="123825" cy="117475"/>
            </a:xfrm>
            <a:custGeom>
              <a:avLst/>
              <a:gdLst/>
              <a:ahLst/>
              <a:cxnLst>
                <a:cxn ang="0">
                  <a:pos x="63500" y="0"/>
                </a:cxn>
                <a:cxn ang="0">
                  <a:pos x="82550" y="38100"/>
                </a:cxn>
                <a:cxn ang="0">
                  <a:pos x="123825" y="44450"/>
                </a:cxn>
                <a:cxn ang="0">
                  <a:pos x="93663" y="74613"/>
                </a:cxn>
                <a:cxn ang="0">
                  <a:pos x="101600" y="117475"/>
                </a:cxn>
                <a:cxn ang="0">
                  <a:pos x="63500" y="98425"/>
                </a:cxn>
                <a:cxn ang="0">
                  <a:pos x="25400" y="117475"/>
                </a:cxn>
                <a:cxn ang="0">
                  <a:pos x="30163" y="74613"/>
                </a:cxn>
                <a:cxn ang="0">
                  <a:pos x="0" y="44450"/>
                </a:cxn>
                <a:cxn ang="0">
                  <a:pos x="44450" y="38100"/>
                </a:cxn>
                <a:cxn ang="0">
                  <a:pos x="63500" y="0"/>
                </a:cxn>
              </a:cxnLst>
              <a:pathLst>
                <a:path w="78" h="74">
                  <a:moveTo>
                    <a:pt x="40" y="0"/>
                  </a:moveTo>
                  <a:lnTo>
                    <a:pt x="52" y="24"/>
                  </a:lnTo>
                  <a:lnTo>
                    <a:pt x="78" y="28"/>
                  </a:lnTo>
                  <a:lnTo>
                    <a:pt x="59" y="47"/>
                  </a:lnTo>
                  <a:lnTo>
                    <a:pt x="64" y="74"/>
                  </a:lnTo>
                  <a:lnTo>
                    <a:pt x="40" y="62"/>
                  </a:lnTo>
                  <a:lnTo>
                    <a:pt x="16" y="74"/>
                  </a:lnTo>
                  <a:lnTo>
                    <a:pt x="19" y="47"/>
                  </a:lnTo>
                  <a:lnTo>
                    <a:pt x="0" y="28"/>
                  </a:lnTo>
                  <a:lnTo>
                    <a:pt x="28" y="24"/>
                  </a:lnTo>
                  <a:lnTo>
                    <a:pt x="40" y="0"/>
                  </a:lnTo>
                  <a:close/>
                </a:path>
              </a:pathLst>
            </a:custGeom>
            <a:solidFill>
              <a:srgbClr val="F8BB17">
                <a:alpha val="100000"/>
              </a:srgbClr>
            </a:solidFill>
            <a:ln w="9525">
              <a:noFill/>
            </a:ln>
          </p:spPr>
          <p:txBody>
            <a:bodyPr/>
            <a:p>
              <a:endParaRPr lang="zh-CN" altLang="en-US"/>
            </a:p>
          </p:txBody>
        </p:sp>
        <p:sp>
          <p:nvSpPr>
            <p:cNvPr id="42509" name="Freeform 769"/>
            <p:cNvSpPr/>
            <p:nvPr/>
          </p:nvSpPr>
          <p:spPr>
            <a:xfrm>
              <a:off x="2719388" y="1254124"/>
              <a:ext cx="125413" cy="119062"/>
            </a:xfrm>
            <a:custGeom>
              <a:avLst/>
              <a:gdLst/>
              <a:ahLst/>
              <a:cxnLst>
                <a:cxn ang="0">
                  <a:pos x="65088" y="0"/>
                </a:cxn>
                <a:cxn ang="0">
                  <a:pos x="84138" y="41275"/>
                </a:cxn>
                <a:cxn ang="0">
                  <a:pos x="125413" y="44450"/>
                </a:cxn>
                <a:cxn ang="0">
                  <a:pos x="95250" y="77787"/>
                </a:cxn>
                <a:cxn ang="0">
                  <a:pos x="101600" y="119062"/>
                </a:cxn>
                <a:cxn ang="0">
                  <a:pos x="65088" y="101600"/>
                </a:cxn>
                <a:cxn ang="0">
                  <a:pos x="23813" y="119062"/>
                </a:cxn>
                <a:cxn ang="0">
                  <a:pos x="30163" y="77787"/>
                </a:cxn>
                <a:cxn ang="0">
                  <a:pos x="0" y="44450"/>
                </a:cxn>
                <a:cxn ang="0">
                  <a:pos x="42863" y="41275"/>
                </a:cxn>
                <a:cxn ang="0">
                  <a:pos x="65088" y="0"/>
                </a:cxn>
              </a:cxnLst>
              <a:pathLst>
                <a:path w="79" h="75">
                  <a:moveTo>
                    <a:pt x="41" y="0"/>
                  </a:moveTo>
                  <a:lnTo>
                    <a:pt x="53" y="26"/>
                  </a:lnTo>
                  <a:lnTo>
                    <a:pt x="79" y="28"/>
                  </a:lnTo>
                  <a:lnTo>
                    <a:pt x="60" y="49"/>
                  </a:lnTo>
                  <a:lnTo>
                    <a:pt x="64" y="75"/>
                  </a:lnTo>
                  <a:lnTo>
                    <a:pt x="41" y="64"/>
                  </a:lnTo>
                  <a:lnTo>
                    <a:pt x="15" y="75"/>
                  </a:lnTo>
                  <a:lnTo>
                    <a:pt x="19" y="49"/>
                  </a:lnTo>
                  <a:lnTo>
                    <a:pt x="0" y="28"/>
                  </a:lnTo>
                  <a:lnTo>
                    <a:pt x="27" y="26"/>
                  </a:lnTo>
                  <a:lnTo>
                    <a:pt x="41" y="0"/>
                  </a:lnTo>
                  <a:close/>
                </a:path>
              </a:pathLst>
            </a:custGeom>
            <a:solidFill>
              <a:srgbClr val="F1E4C4">
                <a:alpha val="100000"/>
              </a:srgbClr>
            </a:solidFill>
            <a:ln w="9525">
              <a:noFill/>
            </a:ln>
          </p:spPr>
          <p:txBody>
            <a:bodyPr/>
            <a:p>
              <a:endParaRPr lang="zh-CN" altLang="en-US"/>
            </a:p>
          </p:txBody>
        </p:sp>
        <p:sp>
          <p:nvSpPr>
            <p:cNvPr id="42510" name="Freeform 770"/>
            <p:cNvSpPr/>
            <p:nvPr/>
          </p:nvSpPr>
          <p:spPr>
            <a:xfrm>
              <a:off x="2035175" y="1858962"/>
              <a:ext cx="123825" cy="117475"/>
            </a:xfrm>
            <a:custGeom>
              <a:avLst/>
              <a:gdLst/>
              <a:ahLst/>
              <a:cxnLst>
                <a:cxn ang="0">
                  <a:pos x="63500" y="0"/>
                </a:cxn>
                <a:cxn ang="0">
                  <a:pos x="82550" y="38100"/>
                </a:cxn>
                <a:cxn ang="0">
                  <a:pos x="123825" y="46038"/>
                </a:cxn>
                <a:cxn ang="0">
                  <a:pos x="93663" y="76200"/>
                </a:cxn>
                <a:cxn ang="0">
                  <a:pos x="101600" y="117475"/>
                </a:cxn>
                <a:cxn ang="0">
                  <a:pos x="63500" y="98425"/>
                </a:cxn>
                <a:cxn ang="0">
                  <a:pos x="22225" y="117475"/>
                </a:cxn>
                <a:cxn ang="0">
                  <a:pos x="30163" y="76200"/>
                </a:cxn>
                <a:cxn ang="0">
                  <a:pos x="0" y="46038"/>
                </a:cxn>
                <a:cxn ang="0">
                  <a:pos x="41275" y="38100"/>
                </a:cxn>
                <a:cxn ang="0">
                  <a:pos x="63500" y="0"/>
                </a:cxn>
              </a:cxnLst>
              <a:pathLst>
                <a:path w="78" h="74">
                  <a:moveTo>
                    <a:pt x="40" y="0"/>
                  </a:moveTo>
                  <a:lnTo>
                    <a:pt x="52" y="24"/>
                  </a:lnTo>
                  <a:lnTo>
                    <a:pt x="78" y="29"/>
                  </a:lnTo>
                  <a:lnTo>
                    <a:pt x="59" y="48"/>
                  </a:lnTo>
                  <a:lnTo>
                    <a:pt x="64" y="74"/>
                  </a:lnTo>
                  <a:lnTo>
                    <a:pt x="40" y="62"/>
                  </a:lnTo>
                  <a:lnTo>
                    <a:pt x="14" y="74"/>
                  </a:lnTo>
                  <a:lnTo>
                    <a:pt x="19" y="48"/>
                  </a:lnTo>
                  <a:lnTo>
                    <a:pt x="0" y="29"/>
                  </a:lnTo>
                  <a:lnTo>
                    <a:pt x="26" y="24"/>
                  </a:lnTo>
                  <a:lnTo>
                    <a:pt x="40" y="0"/>
                  </a:lnTo>
                  <a:close/>
                </a:path>
              </a:pathLst>
            </a:custGeom>
            <a:solidFill>
              <a:srgbClr val="F1E4C4">
                <a:alpha val="100000"/>
              </a:srgbClr>
            </a:solidFill>
            <a:ln w="9525">
              <a:noFill/>
            </a:ln>
          </p:spPr>
          <p:txBody>
            <a:bodyPr/>
            <a:p>
              <a:endParaRPr lang="zh-CN" altLang="en-US"/>
            </a:p>
          </p:txBody>
        </p:sp>
        <p:sp>
          <p:nvSpPr>
            <p:cNvPr id="42511" name="Freeform 771"/>
            <p:cNvSpPr/>
            <p:nvPr/>
          </p:nvSpPr>
          <p:spPr>
            <a:xfrm>
              <a:off x="522288" y="2366962"/>
              <a:ext cx="74613" cy="71437"/>
            </a:xfrm>
            <a:custGeom>
              <a:avLst/>
              <a:gdLst/>
              <a:ahLst/>
              <a:cxnLst>
                <a:cxn ang="0">
                  <a:pos x="38100" y="0"/>
                </a:cxn>
                <a:cxn ang="0">
                  <a:pos x="49213" y="22225"/>
                </a:cxn>
                <a:cxn ang="0">
                  <a:pos x="74613" y="26987"/>
                </a:cxn>
                <a:cxn ang="0">
                  <a:pos x="57150" y="46037"/>
                </a:cxn>
                <a:cxn ang="0">
                  <a:pos x="60325" y="71437"/>
                </a:cxn>
                <a:cxn ang="0">
                  <a:pos x="38100" y="60325"/>
                </a:cxn>
                <a:cxn ang="0">
                  <a:pos x="14288" y="71437"/>
                </a:cxn>
                <a:cxn ang="0">
                  <a:pos x="19050" y="46037"/>
                </a:cxn>
                <a:cxn ang="0">
                  <a:pos x="0" y="26987"/>
                </a:cxn>
                <a:cxn ang="0">
                  <a:pos x="26988" y="22225"/>
                </a:cxn>
                <a:cxn ang="0">
                  <a:pos x="38100" y="0"/>
                </a:cxn>
              </a:cxnLst>
              <a:pathLst>
                <a:path w="47" h="45">
                  <a:moveTo>
                    <a:pt x="24" y="0"/>
                  </a:moveTo>
                  <a:lnTo>
                    <a:pt x="31" y="14"/>
                  </a:lnTo>
                  <a:lnTo>
                    <a:pt x="47" y="17"/>
                  </a:lnTo>
                  <a:lnTo>
                    <a:pt x="36" y="29"/>
                  </a:lnTo>
                  <a:lnTo>
                    <a:pt x="38" y="45"/>
                  </a:lnTo>
                  <a:lnTo>
                    <a:pt x="24" y="38"/>
                  </a:lnTo>
                  <a:lnTo>
                    <a:pt x="9" y="45"/>
                  </a:lnTo>
                  <a:lnTo>
                    <a:pt x="12" y="29"/>
                  </a:lnTo>
                  <a:lnTo>
                    <a:pt x="0" y="17"/>
                  </a:lnTo>
                  <a:lnTo>
                    <a:pt x="17" y="14"/>
                  </a:lnTo>
                  <a:lnTo>
                    <a:pt x="24" y="0"/>
                  </a:lnTo>
                  <a:close/>
                </a:path>
              </a:pathLst>
            </a:custGeom>
            <a:solidFill>
              <a:srgbClr val="F8BB17">
                <a:alpha val="100000"/>
              </a:srgbClr>
            </a:solidFill>
            <a:ln w="9525">
              <a:noFill/>
            </a:ln>
          </p:spPr>
          <p:txBody>
            <a:bodyPr/>
            <a:p>
              <a:endParaRPr lang="zh-CN" altLang="en-US"/>
            </a:p>
          </p:txBody>
        </p:sp>
        <p:sp>
          <p:nvSpPr>
            <p:cNvPr id="42512" name="Freeform 772"/>
            <p:cNvSpPr/>
            <p:nvPr/>
          </p:nvSpPr>
          <p:spPr>
            <a:xfrm>
              <a:off x="322263" y="1768474"/>
              <a:ext cx="49213" cy="49212"/>
            </a:xfrm>
            <a:custGeom>
              <a:avLst/>
              <a:gdLst/>
              <a:ahLst/>
              <a:cxnLst>
                <a:cxn ang="0">
                  <a:pos x="23813" y="0"/>
                </a:cxn>
                <a:cxn ang="0">
                  <a:pos x="30163" y="19050"/>
                </a:cxn>
                <a:cxn ang="0">
                  <a:pos x="49213" y="19050"/>
                </a:cxn>
                <a:cxn ang="0">
                  <a:pos x="38100" y="30162"/>
                </a:cxn>
                <a:cxn ang="0">
                  <a:pos x="38100" y="49212"/>
                </a:cxn>
                <a:cxn ang="0">
                  <a:pos x="23813" y="41275"/>
                </a:cxn>
                <a:cxn ang="0">
                  <a:pos x="7938" y="49212"/>
                </a:cxn>
                <a:cxn ang="0">
                  <a:pos x="11113" y="30162"/>
                </a:cxn>
                <a:cxn ang="0">
                  <a:pos x="0" y="19050"/>
                </a:cxn>
                <a:cxn ang="0">
                  <a:pos x="15875" y="19050"/>
                </a:cxn>
                <a:cxn ang="0">
                  <a:pos x="23813" y="0"/>
                </a:cxn>
              </a:cxnLst>
              <a:pathLst>
                <a:path w="31" h="31">
                  <a:moveTo>
                    <a:pt x="15" y="0"/>
                  </a:moveTo>
                  <a:lnTo>
                    <a:pt x="19" y="12"/>
                  </a:lnTo>
                  <a:lnTo>
                    <a:pt x="31" y="12"/>
                  </a:lnTo>
                  <a:lnTo>
                    <a:pt x="24" y="19"/>
                  </a:lnTo>
                  <a:lnTo>
                    <a:pt x="24" y="31"/>
                  </a:lnTo>
                  <a:lnTo>
                    <a:pt x="15" y="26"/>
                  </a:lnTo>
                  <a:lnTo>
                    <a:pt x="5" y="31"/>
                  </a:lnTo>
                  <a:lnTo>
                    <a:pt x="7" y="19"/>
                  </a:lnTo>
                  <a:lnTo>
                    <a:pt x="0" y="12"/>
                  </a:lnTo>
                  <a:lnTo>
                    <a:pt x="10" y="12"/>
                  </a:lnTo>
                  <a:lnTo>
                    <a:pt x="15" y="0"/>
                  </a:lnTo>
                  <a:close/>
                </a:path>
              </a:pathLst>
            </a:custGeom>
            <a:solidFill>
              <a:srgbClr val="F8BB17">
                <a:alpha val="100000"/>
              </a:srgbClr>
            </a:solidFill>
            <a:ln w="9525">
              <a:noFill/>
            </a:ln>
          </p:spPr>
          <p:txBody>
            <a:bodyPr/>
            <a:p>
              <a:endParaRPr lang="zh-CN" altLang="en-US"/>
            </a:p>
          </p:txBody>
        </p:sp>
        <p:sp>
          <p:nvSpPr>
            <p:cNvPr id="42513" name="Freeform 773"/>
            <p:cNvSpPr/>
            <p:nvPr/>
          </p:nvSpPr>
          <p:spPr>
            <a:xfrm>
              <a:off x="2414588" y="1062037"/>
              <a:ext cx="49213" cy="47625"/>
            </a:xfrm>
            <a:custGeom>
              <a:avLst/>
              <a:gdLst/>
              <a:ahLst/>
              <a:cxnLst>
                <a:cxn ang="0">
                  <a:pos x="23813" y="0"/>
                </a:cxn>
                <a:cxn ang="0">
                  <a:pos x="30163" y="14288"/>
                </a:cxn>
                <a:cxn ang="0">
                  <a:pos x="49213" y="17463"/>
                </a:cxn>
                <a:cxn ang="0">
                  <a:pos x="38100" y="30163"/>
                </a:cxn>
                <a:cxn ang="0">
                  <a:pos x="38100" y="47625"/>
                </a:cxn>
                <a:cxn ang="0">
                  <a:pos x="23813" y="41275"/>
                </a:cxn>
                <a:cxn ang="0">
                  <a:pos x="7938" y="47625"/>
                </a:cxn>
                <a:cxn ang="0">
                  <a:pos x="12700" y="30163"/>
                </a:cxn>
                <a:cxn ang="0">
                  <a:pos x="0" y="17463"/>
                </a:cxn>
                <a:cxn ang="0">
                  <a:pos x="15875" y="14288"/>
                </a:cxn>
                <a:cxn ang="0">
                  <a:pos x="23813" y="0"/>
                </a:cxn>
              </a:cxnLst>
              <a:pathLst>
                <a:path w="31" h="30">
                  <a:moveTo>
                    <a:pt x="15" y="0"/>
                  </a:moveTo>
                  <a:lnTo>
                    <a:pt x="19" y="9"/>
                  </a:lnTo>
                  <a:lnTo>
                    <a:pt x="31" y="11"/>
                  </a:lnTo>
                  <a:lnTo>
                    <a:pt x="24" y="19"/>
                  </a:lnTo>
                  <a:lnTo>
                    <a:pt x="24" y="30"/>
                  </a:lnTo>
                  <a:lnTo>
                    <a:pt x="15" y="26"/>
                  </a:lnTo>
                  <a:lnTo>
                    <a:pt x="5" y="30"/>
                  </a:lnTo>
                  <a:lnTo>
                    <a:pt x="8" y="19"/>
                  </a:lnTo>
                  <a:lnTo>
                    <a:pt x="0" y="11"/>
                  </a:lnTo>
                  <a:lnTo>
                    <a:pt x="10" y="9"/>
                  </a:lnTo>
                  <a:lnTo>
                    <a:pt x="15" y="0"/>
                  </a:lnTo>
                  <a:close/>
                </a:path>
              </a:pathLst>
            </a:custGeom>
            <a:solidFill>
              <a:srgbClr val="F1E4C4">
                <a:alpha val="100000"/>
              </a:srgbClr>
            </a:solidFill>
            <a:ln w="9525">
              <a:noFill/>
            </a:ln>
          </p:spPr>
          <p:txBody>
            <a:bodyPr/>
            <a:p>
              <a:endParaRPr lang="zh-CN" altLang="en-US"/>
            </a:p>
          </p:txBody>
        </p:sp>
        <p:sp>
          <p:nvSpPr>
            <p:cNvPr id="42514" name="Freeform 774"/>
            <p:cNvSpPr/>
            <p:nvPr/>
          </p:nvSpPr>
          <p:spPr>
            <a:xfrm>
              <a:off x="895350" y="485774"/>
              <a:ext cx="74613" cy="71437"/>
            </a:xfrm>
            <a:custGeom>
              <a:avLst/>
              <a:gdLst/>
              <a:ahLst/>
              <a:cxnLst>
                <a:cxn ang="0">
                  <a:pos x="36513" y="0"/>
                </a:cxn>
                <a:cxn ang="0">
                  <a:pos x="49213" y="22225"/>
                </a:cxn>
                <a:cxn ang="0">
                  <a:pos x="74613" y="26987"/>
                </a:cxn>
                <a:cxn ang="0">
                  <a:pos x="55563" y="44450"/>
                </a:cxn>
                <a:cxn ang="0">
                  <a:pos x="60325" y="71437"/>
                </a:cxn>
                <a:cxn ang="0">
                  <a:pos x="36513" y="60325"/>
                </a:cxn>
                <a:cxn ang="0">
                  <a:pos x="11113" y="71437"/>
                </a:cxn>
                <a:cxn ang="0">
                  <a:pos x="19050" y="44450"/>
                </a:cxn>
                <a:cxn ang="0">
                  <a:pos x="0" y="26987"/>
                </a:cxn>
                <a:cxn ang="0">
                  <a:pos x="25400" y="22225"/>
                </a:cxn>
                <a:cxn ang="0">
                  <a:pos x="36513" y="0"/>
                </a:cxn>
              </a:cxnLst>
              <a:pathLst>
                <a:path w="47" h="45">
                  <a:moveTo>
                    <a:pt x="23" y="0"/>
                  </a:moveTo>
                  <a:lnTo>
                    <a:pt x="31" y="14"/>
                  </a:lnTo>
                  <a:lnTo>
                    <a:pt x="47" y="17"/>
                  </a:lnTo>
                  <a:lnTo>
                    <a:pt x="35" y="28"/>
                  </a:lnTo>
                  <a:lnTo>
                    <a:pt x="38" y="45"/>
                  </a:lnTo>
                  <a:lnTo>
                    <a:pt x="23" y="38"/>
                  </a:lnTo>
                  <a:lnTo>
                    <a:pt x="7" y="45"/>
                  </a:lnTo>
                  <a:lnTo>
                    <a:pt x="12" y="28"/>
                  </a:lnTo>
                  <a:lnTo>
                    <a:pt x="0" y="17"/>
                  </a:lnTo>
                  <a:lnTo>
                    <a:pt x="16" y="14"/>
                  </a:lnTo>
                  <a:lnTo>
                    <a:pt x="23" y="0"/>
                  </a:lnTo>
                  <a:close/>
                </a:path>
              </a:pathLst>
            </a:custGeom>
            <a:solidFill>
              <a:srgbClr val="F8BB17">
                <a:alpha val="100000"/>
              </a:srgbClr>
            </a:solidFill>
            <a:ln w="9525">
              <a:noFill/>
            </a:ln>
          </p:spPr>
          <p:txBody>
            <a:bodyPr/>
            <a:p>
              <a:endParaRPr lang="zh-CN" altLang="en-US"/>
            </a:p>
          </p:txBody>
        </p:sp>
        <p:sp>
          <p:nvSpPr>
            <p:cNvPr id="42515" name="Freeform 775"/>
            <p:cNvSpPr/>
            <p:nvPr/>
          </p:nvSpPr>
          <p:spPr>
            <a:xfrm>
              <a:off x="2347913" y="557212"/>
              <a:ext cx="79375" cy="74612"/>
            </a:xfrm>
            <a:custGeom>
              <a:avLst/>
              <a:gdLst/>
              <a:ahLst/>
              <a:cxnLst>
                <a:cxn ang="0">
                  <a:pos x="41275" y="0"/>
                </a:cxn>
                <a:cxn ang="0">
                  <a:pos x="52388" y="26987"/>
                </a:cxn>
                <a:cxn ang="0">
                  <a:pos x="79375" y="30162"/>
                </a:cxn>
                <a:cxn ang="0">
                  <a:pos x="60325" y="49212"/>
                </a:cxn>
                <a:cxn ang="0">
                  <a:pos x="63500" y="74612"/>
                </a:cxn>
                <a:cxn ang="0">
                  <a:pos x="41275" y="63500"/>
                </a:cxn>
                <a:cxn ang="0">
                  <a:pos x="14288" y="74612"/>
                </a:cxn>
                <a:cxn ang="0">
                  <a:pos x="22225" y="49212"/>
                </a:cxn>
                <a:cxn ang="0">
                  <a:pos x="0" y="30162"/>
                </a:cxn>
                <a:cxn ang="0">
                  <a:pos x="25400" y="26987"/>
                </a:cxn>
                <a:cxn ang="0">
                  <a:pos x="41275" y="0"/>
                </a:cxn>
              </a:cxnLst>
              <a:pathLst>
                <a:path w="50" h="47">
                  <a:moveTo>
                    <a:pt x="26" y="0"/>
                  </a:moveTo>
                  <a:lnTo>
                    <a:pt x="33" y="17"/>
                  </a:lnTo>
                  <a:lnTo>
                    <a:pt x="50" y="19"/>
                  </a:lnTo>
                  <a:lnTo>
                    <a:pt x="38" y="31"/>
                  </a:lnTo>
                  <a:lnTo>
                    <a:pt x="40" y="47"/>
                  </a:lnTo>
                  <a:lnTo>
                    <a:pt x="26" y="40"/>
                  </a:lnTo>
                  <a:lnTo>
                    <a:pt x="9" y="47"/>
                  </a:lnTo>
                  <a:lnTo>
                    <a:pt x="14" y="31"/>
                  </a:lnTo>
                  <a:lnTo>
                    <a:pt x="0" y="19"/>
                  </a:lnTo>
                  <a:lnTo>
                    <a:pt x="16" y="17"/>
                  </a:lnTo>
                  <a:lnTo>
                    <a:pt x="26" y="0"/>
                  </a:lnTo>
                  <a:close/>
                </a:path>
              </a:pathLst>
            </a:custGeom>
            <a:solidFill>
              <a:srgbClr val="F8BB17">
                <a:alpha val="100000"/>
              </a:srgbClr>
            </a:solidFill>
            <a:ln w="9525">
              <a:noFill/>
            </a:ln>
          </p:spPr>
          <p:txBody>
            <a:bodyPr/>
            <a:p>
              <a:endParaRPr lang="zh-CN" altLang="en-US"/>
            </a:p>
          </p:txBody>
        </p:sp>
        <p:sp>
          <p:nvSpPr>
            <p:cNvPr id="42516" name="Freeform 776"/>
            <p:cNvSpPr/>
            <p:nvPr/>
          </p:nvSpPr>
          <p:spPr>
            <a:xfrm>
              <a:off x="1458913" y="862012"/>
              <a:ext cx="52388" cy="49212"/>
            </a:xfrm>
            <a:custGeom>
              <a:avLst/>
              <a:gdLst/>
              <a:ahLst/>
              <a:cxnLst>
                <a:cxn ang="0">
                  <a:pos x="26988" y="0"/>
                </a:cxn>
                <a:cxn ang="0">
                  <a:pos x="34925" y="14287"/>
                </a:cxn>
                <a:cxn ang="0">
                  <a:pos x="52388" y="19050"/>
                </a:cxn>
                <a:cxn ang="0">
                  <a:pos x="38100" y="30162"/>
                </a:cxn>
                <a:cxn ang="0">
                  <a:pos x="41275" y="49212"/>
                </a:cxn>
                <a:cxn ang="0">
                  <a:pos x="26988" y="41275"/>
                </a:cxn>
                <a:cxn ang="0">
                  <a:pos x="11113" y="49212"/>
                </a:cxn>
                <a:cxn ang="0">
                  <a:pos x="11113" y="30162"/>
                </a:cxn>
                <a:cxn ang="0">
                  <a:pos x="0" y="19050"/>
                </a:cxn>
                <a:cxn ang="0">
                  <a:pos x="19050" y="14287"/>
                </a:cxn>
                <a:cxn ang="0">
                  <a:pos x="26988" y="0"/>
                </a:cxn>
              </a:cxnLst>
              <a:pathLst>
                <a:path w="33" h="31">
                  <a:moveTo>
                    <a:pt x="17" y="0"/>
                  </a:moveTo>
                  <a:lnTo>
                    <a:pt x="22" y="9"/>
                  </a:lnTo>
                  <a:lnTo>
                    <a:pt x="33" y="12"/>
                  </a:lnTo>
                  <a:lnTo>
                    <a:pt x="24" y="19"/>
                  </a:lnTo>
                  <a:lnTo>
                    <a:pt x="26" y="31"/>
                  </a:lnTo>
                  <a:lnTo>
                    <a:pt x="17" y="26"/>
                  </a:lnTo>
                  <a:lnTo>
                    <a:pt x="7" y="31"/>
                  </a:lnTo>
                  <a:lnTo>
                    <a:pt x="7" y="19"/>
                  </a:lnTo>
                  <a:lnTo>
                    <a:pt x="0" y="12"/>
                  </a:lnTo>
                  <a:lnTo>
                    <a:pt x="12" y="9"/>
                  </a:lnTo>
                  <a:lnTo>
                    <a:pt x="17" y="0"/>
                  </a:lnTo>
                  <a:close/>
                </a:path>
              </a:pathLst>
            </a:custGeom>
            <a:solidFill>
              <a:srgbClr val="F1E4C4">
                <a:alpha val="100000"/>
              </a:srgbClr>
            </a:solidFill>
            <a:ln w="9525">
              <a:noFill/>
            </a:ln>
          </p:spPr>
          <p:txBody>
            <a:bodyPr/>
            <a:p>
              <a:endParaRPr lang="zh-CN" altLang="en-US"/>
            </a:p>
          </p:txBody>
        </p:sp>
        <p:sp>
          <p:nvSpPr>
            <p:cNvPr id="42517" name="Freeform 777"/>
            <p:cNvSpPr/>
            <p:nvPr/>
          </p:nvSpPr>
          <p:spPr>
            <a:xfrm>
              <a:off x="2636838" y="2012949"/>
              <a:ext cx="76200" cy="76200"/>
            </a:xfrm>
            <a:custGeom>
              <a:avLst/>
              <a:gdLst/>
              <a:ahLst/>
              <a:cxnLst>
                <a:cxn ang="0">
                  <a:pos x="38100" y="0"/>
                </a:cxn>
                <a:cxn ang="0">
                  <a:pos x="49213" y="26988"/>
                </a:cxn>
                <a:cxn ang="0">
                  <a:pos x="76200" y="30163"/>
                </a:cxn>
                <a:cxn ang="0">
                  <a:pos x="57150" y="49213"/>
                </a:cxn>
                <a:cxn ang="0">
                  <a:pos x="65088" y="76200"/>
                </a:cxn>
                <a:cxn ang="0">
                  <a:pos x="38100" y="60325"/>
                </a:cxn>
                <a:cxn ang="0">
                  <a:pos x="15875" y="76200"/>
                </a:cxn>
                <a:cxn ang="0">
                  <a:pos x="19050" y="49213"/>
                </a:cxn>
                <a:cxn ang="0">
                  <a:pos x="0" y="30163"/>
                </a:cxn>
                <a:cxn ang="0">
                  <a:pos x="26988" y="26988"/>
                </a:cxn>
                <a:cxn ang="0">
                  <a:pos x="38100" y="0"/>
                </a:cxn>
              </a:cxnLst>
              <a:pathLst>
                <a:path w="48" h="48">
                  <a:moveTo>
                    <a:pt x="24" y="0"/>
                  </a:moveTo>
                  <a:lnTo>
                    <a:pt x="31" y="17"/>
                  </a:lnTo>
                  <a:lnTo>
                    <a:pt x="48" y="19"/>
                  </a:lnTo>
                  <a:lnTo>
                    <a:pt x="36" y="31"/>
                  </a:lnTo>
                  <a:lnTo>
                    <a:pt x="41" y="48"/>
                  </a:lnTo>
                  <a:lnTo>
                    <a:pt x="24" y="38"/>
                  </a:lnTo>
                  <a:lnTo>
                    <a:pt x="10" y="48"/>
                  </a:lnTo>
                  <a:lnTo>
                    <a:pt x="12" y="31"/>
                  </a:lnTo>
                  <a:lnTo>
                    <a:pt x="0" y="19"/>
                  </a:lnTo>
                  <a:lnTo>
                    <a:pt x="17" y="17"/>
                  </a:lnTo>
                  <a:lnTo>
                    <a:pt x="24" y="0"/>
                  </a:lnTo>
                  <a:close/>
                </a:path>
              </a:pathLst>
            </a:custGeom>
            <a:solidFill>
              <a:srgbClr val="F1E4C4">
                <a:alpha val="100000"/>
              </a:srgbClr>
            </a:solidFill>
            <a:ln w="9525">
              <a:noFill/>
            </a:ln>
          </p:spPr>
          <p:txBody>
            <a:bodyPr/>
            <a:p>
              <a:endParaRPr lang="zh-CN" altLang="en-US"/>
            </a:p>
          </p:txBody>
        </p:sp>
        <p:sp>
          <p:nvSpPr>
            <p:cNvPr id="42518" name="Freeform 778"/>
            <p:cNvSpPr/>
            <p:nvPr/>
          </p:nvSpPr>
          <p:spPr>
            <a:xfrm>
              <a:off x="1628775" y="2559049"/>
              <a:ext cx="74613" cy="71437"/>
            </a:xfrm>
            <a:custGeom>
              <a:avLst/>
              <a:gdLst/>
              <a:ahLst/>
              <a:cxnLst>
                <a:cxn ang="0">
                  <a:pos x="38100" y="0"/>
                </a:cxn>
                <a:cxn ang="0">
                  <a:pos x="49213" y="22225"/>
                </a:cxn>
                <a:cxn ang="0">
                  <a:pos x="74613" y="26987"/>
                </a:cxn>
                <a:cxn ang="0">
                  <a:pos x="57150" y="46037"/>
                </a:cxn>
                <a:cxn ang="0">
                  <a:pos x="60325" y="71437"/>
                </a:cxn>
                <a:cxn ang="0">
                  <a:pos x="38100" y="60325"/>
                </a:cxn>
                <a:cxn ang="0">
                  <a:pos x="11113" y="71437"/>
                </a:cxn>
                <a:cxn ang="0">
                  <a:pos x="19050" y="46037"/>
                </a:cxn>
                <a:cxn ang="0">
                  <a:pos x="0" y="26987"/>
                </a:cxn>
                <a:cxn ang="0">
                  <a:pos x="26988" y="22225"/>
                </a:cxn>
                <a:cxn ang="0">
                  <a:pos x="38100" y="0"/>
                </a:cxn>
              </a:cxnLst>
              <a:pathLst>
                <a:path w="47" h="45">
                  <a:moveTo>
                    <a:pt x="24" y="0"/>
                  </a:moveTo>
                  <a:lnTo>
                    <a:pt x="31" y="14"/>
                  </a:lnTo>
                  <a:lnTo>
                    <a:pt x="47" y="17"/>
                  </a:lnTo>
                  <a:lnTo>
                    <a:pt x="36" y="29"/>
                  </a:lnTo>
                  <a:lnTo>
                    <a:pt x="38" y="45"/>
                  </a:lnTo>
                  <a:lnTo>
                    <a:pt x="24" y="38"/>
                  </a:lnTo>
                  <a:lnTo>
                    <a:pt x="7" y="45"/>
                  </a:lnTo>
                  <a:lnTo>
                    <a:pt x="12" y="29"/>
                  </a:lnTo>
                  <a:lnTo>
                    <a:pt x="0" y="17"/>
                  </a:lnTo>
                  <a:lnTo>
                    <a:pt x="17" y="14"/>
                  </a:lnTo>
                  <a:lnTo>
                    <a:pt x="24" y="0"/>
                  </a:lnTo>
                  <a:close/>
                </a:path>
              </a:pathLst>
            </a:custGeom>
            <a:solidFill>
              <a:srgbClr val="F1E4C4">
                <a:alpha val="100000"/>
              </a:srgbClr>
            </a:solidFill>
            <a:ln w="9525">
              <a:noFill/>
            </a:ln>
          </p:spPr>
          <p:txBody>
            <a:bodyPr/>
            <a:p>
              <a:endParaRPr lang="zh-CN" altLang="en-US"/>
            </a:p>
          </p:txBody>
        </p:sp>
        <p:sp>
          <p:nvSpPr>
            <p:cNvPr id="42519" name="Freeform 779"/>
            <p:cNvSpPr/>
            <p:nvPr/>
          </p:nvSpPr>
          <p:spPr>
            <a:xfrm>
              <a:off x="1184275" y="2443162"/>
              <a:ext cx="52388" cy="52387"/>
            </a:xfrm>
            <a:custGeom>
              <a:avLst/>
              <a:gdLst/>
              <a:ahLst/>
              <a:cxnLst>
                <a:cxn ang="0">
                  <a:pos x="26988" y="0"/>
                </a:cxn>
                <a:cxn ang="0">
                  <a:pos x="34925" y="17462"/>
                </a:cxn>
                <a:cxn ang="0">
                  <a:pos x="52388" y="17462"/>
                </a:cxn>
                <a:cxn ang="0">
                  <a:pos x="38100" y="33337"/>
                </a:cxn>
                <a:cxn ang="0">
                  <a:pos x="41275" y="52387"/>
                </a:cxn>
                <a:cxn ang="0">
                  <a:pos x="26988" y="41275"/>
                </a:cxn>
                <a:cxn ang="0">
                  <a:pos x="7938" y="52387"/>
                </a:cxn>
                <a:cxn ang="0">
                  <a:pos x="11113" y="33337"/>
                </a:cxn>
                <a:cxn ang="0">
                  <a:pos x="0" y="17462"/>
                </a:cxn>
                <a:cxn ang="0">
                  <a:pos x="19050" y="17462"/>
                </a:cxn>
                <a:cxn ang="0">
                  <a:pos x="26988" y="0"/>
                </a:cxn>
              </a:cxnLst>
              <a:pathLst>
                <a:path w="33" h="33">
                  <a:moveTo>
                    <a:pt x="17" y="0"/>
                  </a:moveTo>
                  <a:lnTo>
                    <a:pt x="22"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alpha val="100000"/>
              </a:srgbClr>
            </a:solidFill>
            <a:ln w="9525">
              <a:noFill/>
            </a:ln>
          </p:spPr>
          <p:txBody>
            <a:bodyPr/>
            <a:p>
              <a:endParaRPr lang="zh-CN" altLang="en-US"/>
            </a:p>
          </p:txBody>
        </p:sp>
        <p:sp>
          <p:nvSpPr>
            <p:cNvPr id="42520" name="Freeform 780"/>
            <p:cNvSpPr/>
            <p:nvPr/>
          </p:nvSpPr>
          <p:spPr>
            <a:xfrm>
              <a:off x="1982788" y="2882899"/>
              <a:ext cx="55563" cy="49212"/>
            </a:xfrm>
            <a:custGeom>
              <a:avLst/>
              <a:gdLst/>
              <a:ahLst/>
              <a:cxnLst>
                <a:cxn ang="0">
                  <a:pos x="25400" y="0"/>
                </a:cxn>
                <a:cxn ang="0">
                  <a:pos x="38100" y="14287"/>
                </a:cxn>
                <a:cxn ang="0">
                  <a:pos x="55563" y="19050"/>
                </a:cxn>
                <a:cxn ang="0">
                  <a:pos x="41275" y="30162"/>
                </a:cxn>
                <a:cxn ang="0">
                  <a:pos x="44450" y="49212"/>
                </a:cxn>
                <a:cxn ang="0">
                  <a:pos x="25400" y="41275"/>
                </a:cxn>
                <a:cxn ang="0">
                  <a:pos x="11113" y="49212"/>
                </a:cxn>
                <a:cxn ang="0">
                  <a:pos x="14288" y="30162"/>
                </a:cxn>
                <a:cxn ang="0">
                  <a:pos x="0" y="19050"/>
                </a:cxn>
                <a:cxn ang="0">
                  <a:pos x="19050" y="14287"/>
                </a:cxn>
                <a:cxn ang="0">
                  <a:pos x="25400" y="0"/>
                </a:cxn>
              </a:cxnLst>
              <a:pathLst>
                <a:path w="35" h="31">
                  <a:moveTo>
                    <a:pt x="16" y="0"/>
                  </a:moveTo>
                  <a:lnTo>
                    <a:pt x="24" y="9"/>
                  </a:lnTo>
                  <a:lnTo>
                    <a:pt x="35" y="12"/>
                  </a:lnTo>
                  <a:lnTo>
                    <a:pt x="26" y="19"/>
                  </a:lnTo>
                  <a:lnTo>
                    <a:pt x="28" y="31"/>
                  </a:lnTo>
                  <a:lnTo>
                    <a:pt x="16" y="26"/>
                  </a:lnTo>
                  <a:lnTo>
                    <a:pt x="7" y="31"/>
                  </a:lnTo>
                  <a:lnTo>
                    <a:pt x="9" y="19"/>
                  </a:lnTo>
                  <a:lnTo>
                    <a:pt x="0" y="12"/>
                  </a:lnTo>
                  <a:lnTo>
                    <a:pt x="12" y="9"/>
                  </a:lnTo>
                  <a:lnTo>
                    <a:pt x="16" y="0"/>
                  </a:lnTo>
                  <a:close/>
                </a:path>
              </a:pathLst>
            </a:custGeom>
            <a:solidFill>
              <a:srgbClr val="F1E4C4">
                <a:alpha val="100000"/>
              </a:srgbClr>
            </a:solidFill>
            <a:ln w="9525">
              <a:noFill/>
            </a:ln>
          </p:spPr>
          <p:txBody>
            <a:bodyPr/>
            <a:p>
              <a:endParaRPr lang="zh-CN" altLang="en-US"/>
            </a:p>
          </p:txBody>
        </p:sp>
        <p:sp>
          <p:nvSpPr>
            <p:cNvPr id="42521" name="Freeform 781"/>
            <p:cNvSpPr/>
            <p:nvPr/>
          </p:nvSpPr>
          <p:spPr>
            <a:xfrm>
              <a:off x="2749550" y="1647824"/>
              <a:ext cx="53975" cy="49212"/>
            </a:xfrm>
            <a:custGeom>
              <a:avLst/>
              <a:gdLst/>
              <a:ahLst/>
              <a:cxnLst>
                <a:cxn ang="0">
                  <a:pos x="26988" y="0"/>
                </a:cxn>
                <a:cxn ang="0">
                  <a:pos x="34925" y="15875"/>
                </a:cxn>
                <a:cxn ang="0">
                  <a:pos x="53975" y="19050"/>
                </a:cxn>
                <a:cxn ang="0">
                  <a:pos x="41275" y="34925"/>
                </a:cxn>
                <a:cxn ang="0">
                  <a:pos x="41275" y="49212"/>
                </a:cxn>
                <a:cxn ang="0">
                  <a:pos x="26988" y="41275"/>
                </a:cxn>
                <a:cxn ang="0">
                  <a:pos x="12700" y="49212"/>
                </a:cxn>
                <a:cxn ang="0">
                  <a:pos x="12700" y="34925"/>
                </a:cxn>
                <a:cxn ang="0">
                  <a:pos x="0" y="19050"/>
                </a:cxn>
                <a:cxn ang="0">
                  <a:pos x="19050" y="15875"/>
                </a:cxn>
                <a:cxn ang="0">
                  <a:pos x="26988" y="0"/>
                </a:cxn>
              </a:cxnLst>
              <a:pathLst>
                <a:path w="34" h="31">
                  <a:moveTo>
                    <a:pt x="17" y="0"/>
                  </a:moveTo>
                  <a:lnTo>
                    <a:pt x="22" y="10"/>
                  </a:lnTo>
                  <a:lnTo>
                    <a:pt x="34" y="12"/>
                  </a:lnTo>
                  <a:lnTo>
                    <a:pt x="26" y="22"/>
                  </a:lnTo>
                  <a:lnTo>
                    <a:pt x="26" y="31"/>
                  </a:lnTo>
                  <a:lnTo>
                    <a:pt x="17" y="26"/>
                  </a:lnTo>
                  <a:lnTo>
                    <a:pt x="8" y="31"/>
                  </a:lnTo>
                  <a:lnTo>
                    <a:pt x="8" y="22"/>
                  </a:lnTo>
                  <a:lnTo>
                    <a:pt x="0" y="12"/>
                  </a:lnTo>
                  <a:lnTo>
                    <a:pt x="12" y="10"/>
                  </a:lnTo>
                  <a:lnTo>
                    <a:pt x="17" y="0"/>
                  </a:lnTo>
                  <a:close/>
                </a:path>
              </a:pathLst>
            </a:custGeom>
            <a:solidFill>
              <a:srgbClr val="F8BB17">
                <a:alpha val="100000"/>
              </a:srgbClr>
            </a:solidFill>
            <a:ln w="9525">
              <a:noFill/>
            </a:ln>
          </p:spPr>
          <p:txBody>
            <a:bodyPr/>
            <a:p>
              <a:endParaRPr lang="zh-CN" altLang="en-US"/>
            </a:p>
          </p:txBody>
        </p:sp>
        <p:sp>
          <p:nvSpPr>
            <p:cNvPr id="42522" name="Freeform 782"/>
            <p:cNvSpPr/>
            <p:nvPr/>
          </p:nvSpPr>
          <p:spPr>
            <a:xfrm>
              <a:off x="255588" y="2209799"/>
              <a:ext cx="52388" cy="47625"/>
            </a:xfrm>
            <a:custGeom>
              <a:avLst/>
              <a:gdLst/>
              <a:ahLst/>
              <a:cxnLst>
                <a:cxn ang="0">
                  <a:pos x="25400" y="0"/>
                </a:cxn>
                <a:cxn ang="0">
                  <a:pos x="33338" y="14288"/>
                </a:cxn>
                <a:cxn ang="0">
                  <a:pos x="52388" y="17463"/>
                </a:cxn>
                <a:cxn ang="0">
                  <a:pos x="41275" y="30163"/>
                </a:cxn>
                <a:cxn ang="0">
                  <a:pos x="44450" y="47625"/>
                </a:cxn>
                <a:cxn ang="0">
                  <a:pos x="25400" y="41275"/>
                </a:cxn>
                <a:cxn ang="0">
                  <a:pos x="11113" y="47625"/>
                </a:cxn>
                <a:cxn ang="0">
                  <a:pos x="14288" y="30163"/>
                </a:cxn>
                <a:cxn ang="0">
                  <a:pos x="0" y="17463"/>
                </a:cxn>
                <a:cxn ang="0">
                  <a:pos x="19050" y="14288"/>
                </a:cxn>
                <a:cxn ang="0">
                  <a:pos x="25400" y="0"/>
                </a:cxn>
              </a:cxnLst>
              <a:pathLst>
                <a:path w="33" h="30">
                  <a:moveTo>
                    <a:pt x="16" y="0"/>
                  </a:moveTo>
                  <a:lnTo>
                    <a:pt x="21" y="9"/>
                  </a:lnTo>
                  <a:lnTo>
                    <a:pt x="33" y="11"/>
                  </a:lnTo>
                  <a:lnTo>
                    <a:pt x="26" y="19"/>
                  </a:lnTo>
                  <a:lnTo>
                    <a:pt x="28" y="30"/>
                  </a:lnTo>
                  <a:lnTo>
                    <a:pt x="16" y="26"/>
                  </a:lnTo>
                  <a:lnTo>
                    <a:pt x="7" y="30"/>
                  </a:lnTo>
                  <a:lnTo>
                    <a:pt x="9" y="19"/>
                  </a:lnTo>
                  <a:lnTo>
                    <a:pt x="0" y="11"/>
                  </a:lnTo>
                  <a:lnTo>
                    <a:pt x="12" y="9"/>
                  </a:lnTo>
                  <a:lnTo>
                    <a:pt x="16" y="0"/>
                  </a:lnTo>
                  <a:close/>
                </a:path>
              </a:pathLst>
            </a:custGeom>
            <a:solidFill>
              <a:srgbClr val="F1E4C4">
                <a:alpha val="100000"/>
              </a:srgbClr>
            </a:solidFill>
            <a:ln w="9525">
              <a:noFill/>
            </a:ln>
          </p:spPr>
          <p:txBody>
            <a:bodyPr/>
            <a:p>
              <a:endParaRPr lang="zh-CN" altLang="en-US"/>
            </a:p>
          </p:txBody>
        </p:sp>
        <p:sp>
          <p:nvSpPr>
            <p:cNvPr id="42523" name="Freeform 783"/>
            <p:cNvSpPr/>
            <p:nvPr/>
          </p:nvSpPr>
          <p:spPr>
            <a:xfrm>
              <a:off x="149225" y="1389062"/>
              <a:ext cx="53975" cy="49212"/>
            </a:xfrm>
            <a:custGeom>
              <a:avLst/>
              <a:gdLst/>
              <a:ahLst/>
              <a:cxnLst>
                <a:cxn ang="0">
                  <a:pos x="26988" y="0"/>
                </a:cxn>
                <a:cxn ang="0">
                  <a:pos x="34925" y="14287"/>
                </a:cxn>
                <a:cxn ang="0">
                  <a:pos x="53975" y="19050"/>
                </a:cxn>
                <a:cxn ang="0">
                  <a:pos x="41275" y="30162"/>
                </a:cxn>
                <a:cxn ang="0">
                  <a:pos x="41275" y="49212"/>
                </a:cxn>
                <a:cxn ang="0">
                  <a:pos x="26988" y="41275"/>
                </a:cxn>
                <a:cxn ang="0">
                  <a:pos x="11113" y="49212"/>
                </a:cxn>
                <a:cxn ang="0">
                  <a:pos x="15875" y="30162"/>
                </a:cxn>
                <a:cxn ang="0">
                  <a:pos x="0" y="19050"/>
                </a:cxn>
                <a:cxn ang="0">
                  <a:pos x="19050" y="14287"/>
                </a:cxn>
                <a:cxn ang="0">
                  <a:pos x="26988" y="0"/>
                </a:cxn>
              </a:cxnLst>
              <a:pathLst>
                <a:path w="34" h="31">
                  <a:moveTo>
                    <a:pt x="17" y="0"/>
                  </a:moveTo>
                  <a:lnTo>
                    <a:pt x="22" y="9"/>
                  </a:lnTo>
                  <a:lnTo>
                    <a:pt x="34" y="12"/>
                  </a:lnTo>
                  <a:lnTo>
                    <a:pt x="26" y="19"/>
                  </a:lnTo>
                  <a:lnTo>
                    <a:pt x="26" y="31"/>
                  </a:lnTo>
                  <a:lnTo>
                    <a:pt x="17" y="26"/>
                  </a:lnTo>
                  <a:lnTo>
                    <a:pt x="7" y="31"/>
                  </a:lnTo>
                  <a:lnTo>
                    <a:pt x="10" y="19"/>
                  </a:lnTo>
                  <a:lnTo>
                    <a:pt x="0" y="12"/>
                  </a:lnTo>
                  <a:lnTo>
                    <a:pt x="12" y="9"/>
                  </a:lnTo>
                  <a:lnTo>
                    <a:pt x="17" y="0"/>
                  </a:lnTo>
                  <a:close/>
                </a:path>
              </a:pathLst>
            </a:custGeom>
            <a:solidFill>
              <a:srgbClr val="F1E4C4">
                <a:alpha val="100000"/>
              </a:srgbClr>
            </a:solidFill>
            <a:ln w="9525">
              <a:noFill/>
            </a:ln>
          </p:spPr>
          <p:txBody>
            <a:bodyPr/>
            <a:p>
              <a:endParaRPr lang="zh-CN" altLang="en-US"/>
            </a:p>
          </p:txBody>
        </p:sp>
        <p:sp>
          <p:nvSpPr>
            <p:cNvPr id="42524" name="Freeform 784"/>
            <p:cNvSpPr/>
            <p:nvPr/>
          </p:nvSpPr>
          <p:spPr>
            <a:xfrm>
              <a:off x="650875" y="711199"/>
              <a:ext cx="52388" cy="52387"/>
            </a:xfrm>
            <a:custGeom>
              <a:avLst/>
              <a:gdLst/>
              <a:ahLst/>
              <a:cxnLst>
                <a:cxn ang="0">
                  <a:pos x="25400" y="0"/>
                </a:cxn>
                <a:cxn ang="0">
                  <a:pos x="36513" y="19050"/>
                </a:cxn>
                <a:cxn ang="0">
                  <a:pos x="52388" y="19050"/>
                </a:cxn>
                <a:cxn ang="0">
                  <a:pos x="41275" y="33337"/>
                </a:cxn>
                <a:cxn ang="0">
                  <a:pos x="44450" y="52387"/>
                </a:cxn>
                <a:cxn ang="0">
                  <a:pos x="25400" y="41275"/>
                </a:cxn>
                <a:cxn ang="0">
                  <a:pos x="11113" y="52387"/>
                </a:cxn>
                <a:cxn ang="0">
                  <a:pos x="14288" y="33337"/>
                </a:cxn>
                <a:cxn ang="0">
                  <a:pos x="0" y="19050"/>
                </a:cxn>
                <a:cxn ang="0">
                  <a:pos x="17463" y="19050"/>
                </a:cxn>
                <a:cxn ang="0">
                  <a:pos x="25400" y="0"/>
                </a:cxn>
              </a:cxnLst>
              <a:pathLst>
                <a:path w="33" h="33">
                  <a:moveTo>
                    <a:pt x="16" y="0"/>
                  </a:moveTo>
                  <a:lnTo>
                    <a:pt x="23" y="12"/>
                  </a:lnTo>
                  <a:lnTo>
                    <a:pt x="33" y="12"/>
                  </a:lnTo>
                  <a:lnTo>
                    <a:pt x="26" y="21"/>
                  </a:lnTo>
                  <a:lnTo>
                    <a:pt x="28" y="33"/>
                  </a:lnTo>
                  <a:lnTo>
                    <a:pt x="16" y="26"/>
                  </a:lnTo>
                  <a:lnTo>
                    <a:pt x="7" y="33"/>
                  </a:lnTo>
                  <a:lnTo>
                    <a:pt x="9" y="21"/>
                  </a:lnTo>
                  <a:lnTo>
                    <a:pt x="0" y="12"/>
                  </a:lnTo>
                  <a:lnTo>
                    <a:pt x="11" y="12"/>
                  </a:lnTo>
                  <a:lnTo>
                    <a:pt x="16" y="0"/>
                  </a:lnTo>
                  <a:close/>
                </a:path>
              </a:pathLst>
            </a:custGeom>
            <a:solidFill>
              <a:srgbClr val="F1E4C4">
                <a:alpha val="100000"/>
              </a:srgbClr>
            </a:solidFill>
            <a:ln w="9525">
              <a:noFill/>
            </a:ln>
          </p:spPr>
          <p:txBody>
            <a:bodyPr/>
            <a:p>
              <a:endParaRPr lang="zh-CN" altLang="en-US"/>
            </a:p>
          </p:txBody>
        </p:sp>
        <p:sp>
          <p:nvSpPr>
            <p:cNvPr id="42525" name="Freeform 785"/>
            <p:cNvSpPr/>
            <p:nvPr/>
          </p:nvSpPr>
          <p:spPr>
            <a:xfrm>
              <a:off x="1470025" y="282574"/>
              <a:ext cx="53975" cy="52387"/>
            </a:xfrm>
            <a:custGeom>
              <a:avLst/>
              <a:gdLst/>
              <a:ahLst/>
              <a:cxnLst>
                <a:cxn ang="0">
                  <a:pos x="26988" y="0"/>
                </a:cxn>
                <a:cxn ang="0">
                  <a:pos x="34925" y="19050"/>
                </a:cxn>
                <a:cxn ang="0">
                  <a:pos x="53975" y="22225"/>
                </a:cxn>
                <a:cxn ang="0">
                  <a:pos x="38100" y="33337"/>
                </a:cxn>
                <a:cxn ang="0">
                  <a:pos x="41275" y="52387"/>
                </a:cxn>
                <a:cxn ang="0">
                  <a:pos x="26988" y="41275"/>
                </a:cxn>
                <a:cxn ang="0">
                  <a:pos x="7938" y="52387"/>
                </a:cxn>
                <a:cxn ang="0">
                  <a:pos x="12700" y="33337"/>
                </a:cxn>
                <a:cxn ang="0">
                  <a:pos x="0" y="22225"/>
                </a:cxn>
                <a:cxn ang="0">
                  <a:pos x="15875" y="19050"/>
                </a:cxn>
                <a:cxn ang="0">
                  <a:pos x="26988" y="0"/>
                </a:cxn>
              </a:cxnLst>
              <a:pathLst>
                <a:path w="34" h="33">
                  <a:moveTo>
                    <a:pt x="17" y="0"/>
                  </a:moveTo>
                  <a:lnTo>
                    <a:pt x="22" y="12"/>
                  </a:lnTo>
                  <a:lnTo>
                    <a:pt x="34" y="14"/>
                  </a:lnTo>
                  <a:lnTo>
                    <a:pt x="24" y="21"/>
                  </a:lnTo>
                  <a:lnTo>
                    <a:pt x="26" y="33"/>
                  </a:lnTo>
                  <a:lnTo>
                    <a:pt x="17" y="26"/>
                  </a:lnTo>
                  <a:lnTo>
                    <a:pt x="5" y="33"/>
                  </a:lnTo>
                  <a:lnTo>
                    <a:pt x="8" y="21"/>
                  </a:lnTo>
                  <a:lnTo>
                    <a:pt x="0" y="14"/>
                  </a:lnTo>
                  <a:lnTo>
                    <a:pt x="10" y="12"/>
                  </a:lnTo>
                  <a:lnTo>
                    <a:pt x="17" y="0"/>
                  </a:lnTo>
                  <a:close/>
                </a:path>
              </a:pathLst>
            </a:custGeom>
            <a:solidFill>
              <a:srgbClr val="F1E4C4">
                <a:alpha val="100000"/>
              </a:srgbClr>
            </a:solidFill>
            <a:ln w="9525">
              <a:noFill/>
            </a:ln>
          </p:spPr>
          <p:txBody>
            <a:bodyPr/>
            <a:p>
              <a:endParaRPr lang="zh-CN" altLang="en-US"/>
            </a:p>
          </p:txBody>
        </p:sp>
        <p:sp>
          <p:nvSpPr>
            <p:cNvPr id="42526" name="Freeform 786"/>
            <p:cNvSpPr/>
            <p:nvPr/>
          </p:nvSpPr>
          <p:spPr>
            <a:xfrm>
              <a:off x="2400300" y="1600199"/>
              <a:ext cx="52388" cy="52387"/>
            </a:xfrm>
            <a:custGeom>
              <a:avLst/>
              <a:gdLst/>
              <a:ahLst/>
              <a:cxnLst>
                <a:cxn ang="0">
                  <a:pos x="26988" y="0"/>
                </a:cxn>
                <a:cxn ang="0">
                  <a:pos x="33338" y="17462"/>
                </a:cxn>
                <a:cxn ang="0">
                  <a:pos x="52388" y="17462"/>
                </a:cxn>
                <a:cxn ang="0">
                  <a:pos x="38100" y="33337"/>
                </a:cxn>
                <a:cxn ang="0">
                  <a:pos x="41275" y="52387"/>
                </a:cxn>
                <a:cxn ang="0">
                  <a:pos x="26988" y="41275"/>
                </a:cxn>
                <a:cxn ang="0">
                  <a:pos x="7938" y="52387"/>
                </a:cxn>
                <a:cxn ang="0">
                  <a:pos x="11113" y="33337"/>
                </a:cxn>
                <a:cxn ang="0">
                  <a:pos x="0" y="17462"/>
                </a:cxn>
                <a:cxn ang="0">
                  <a:pos x="19050" y="17462"/>
                </a:cxn>
                <a:cxn ang="0">
                  <a:pos x="26988" y="0"/>
                </a:cxn>
              </a:cxnLst>
              <a:pathLst>
                <a:path w="33" h="33">
                  <a:moveTo>
                    <a:pt x="17" y="0"/>
                  </a:moveTo>
                  <a:lnTo>
                    <a:pt x="21"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alpha val="100000"/>
              </a:srgbClr>
            </a:solidFill>
            <a:ln w="9525">
              <a:noFill/>
            </a:ln>
          </p:spPr>
          <p:txBody>
            <a:bodyPr/>
            <a:p>
              <a:endParaRPr lang="zh-CN" altLang="en-US"/>
            </a:p>
          </p:txBody>
        </p:sp>
        <p:sp>
          <p:nvSpPr>
            <p:cNvPr id="42527" name="Freeform 787"/>
            <p:cNvSpPr/>
            <p:nvPr/>
          </p:nvSpPr>
          <p:spPr>
            <a:xfrm>
              <a:off x="909638" y="2698749"/>
              <a:ext cx="52388" cy="49212"/>
            </a:xfrm>
            <a:custGeom>
              <a:avLst/>
              <a:gdLst/>
              <a:ahLst/>
              <a:cxnLst>
                <a:cxn ang="0">
                  <a:pos x="26988" y="0"/>
                </a:cxn>
                <a:cxn ang="0">
                  <a:pos x="34925" y="14287"/>
                </a:cxn>
                <a:cxn ang="0">
                  <a:pos x="52388" y="19050"/>
                </a:cxn>
                <a:cxn ang="0">
                  <a:pos x="41275" y="30162"/>
                </a:cxn>
                <a:cxn ang="0">
                  <a:pos x="46038" y="49212"/>
                </a:cxn>
                <a:cxn ang="0">
                  <a:pos x="26988" y="41275"/>
                </a:cxn>
                <a:cxn ang="0">
                  <a:pos x="11113" y="49212"/>
                </a:cxn>
                <a:cxn ang="0">
                  <a:pos x="15875" y="30162"/>
                </a:cxn>
                <a:cxn ang="0">
                  <a:pos x="0" y="19050"/>
                </a:cxn>
                <a:cxn ang="0">
                  <a:pos x="19050" y="14287"/>
                </a:cxn>
                <a:cxn ang="0">
                  <a:pos x="26988" y="0"/>
                </a:cxn>
              </a:cxnLst>
              <a:pathLst>
                <a:path w="33" h="31">
                  <a:moveTo>
                    <a:pt x="17" y="0"/>
                  </a:moveTo>
                  <a:lnTo>
                    <a:pt x="22" y="9"/>
                  </a:lnTo>
                  <a:lnTo>
                    <a:pt x="33" y="12"/>
                  </a:lnTo>
                  <a:lnTo>
                    <a:pt x="26" y="19"/>
                  </a:lnTo>
                  <a:lnTo>
                    <a:pt x="29" y="31"/>
                  </a:lnTo>
                  <a:lnTo>
                    <a:pt x="17" y="26"/>
                  </a:lnTo>
                  <a:lnTo>
                    <a:pt x="7" y="31"/>
                  </a:lnTo>
                  <a:lnTo>
                    <a:pt x="10" y="19"/>
                  </a:lnTo>
                  <a:lnTo>
                    <a:pt x="0" y="12"/>
                  </a:lnTo>
                  <a:lnTo>
                    <a:pt x="12" y="9"/>
                  </a:lnTo>
                  <a:lnTo>
                    <a:pt x="17" y="0"/>
                  </a:lnTo>
                  <a:close/>
                </a:path>
              </a:pathLst>
            </a:custGeom>
            <a:solidFill>
              <a:srgbClr val="F1E4C4">
                <a:alpha val="100000"/>
              </a:srgbClr>
            </a:solidFill>
            <a:ln w="9525">
              <a:noFill/>
            </a:ln>
          </p:spPr>
          <p:txBody>
            <a:bodyPr/>
            <a:p>
              <a:endParaRPr lang="zh-CN" altLang="en-US"/>
            </a:p>
          </p:txBody>
        </p:sp>
        <p:sp>
          <p:nvSpPr>
            <p:cNvPr id="42528" name="Freeform 788"/>
            <p:cNvSpPr/>
            <p:nvPr/>
          </p:nvSpPr>
          <p:spPr>
            <a:xfrm>
              <a:off x="1225550" y="2957512"/>
              <a:ext cx="76200" cy="71437"/>
            </a:xfrm>
            <a:custGeom>
              <a:avLst/>
              <a:gdLst/>
              <a:ahLst/>
              <a:cxnLst>
                <a:cxn ang="0">
                  <a:pos x="38100" y="0"/>
                </a:cxn>
                <a:cxn ang="0">
                  <a:pos x="49213" y="23812"/>
                </a:cxn>
                <a:cxn ang="0">
                  <a:pos x="76200" y="26987"/>
                </a:cxn>
                <a:cxn ang="0">
                  <a:pos x="57150" y="46037"/>
                </a:cxn>
                <a:cxn ang="0">
                  <a:pos x="60325" y="71437"/>
                </a:cxn>
                <a:cxn ang="0">
                  <a:pos x="38100" y="60325"/>
                </a:cxn>
                <a:cxn ang="0">
                  <a:pos x="15875" y="71437"/>
                </a:cxn>
                <a:cxn ang="0">
                  <a:pos x="19050" y="46037"/>
                </a:cxn>
                <a:cxn ang="0">
                  <a:pos x="0" y="26987"/>
                </a:cxn>
                <a:cxn ang="0">
                  <a:pos x="26988" y="23812"/>
                </a:cxn>
                <a:cxn ang="0">
                  <a:pos x="38100" y="0"/>
                </a:cxn>
              </a:cxnLst>
              <a:pathLst>
                <a:path w="48" h="45">
                  <a:moveTo>
                    <a:pt x="24" y="0"/>
                  </a:moveTo>
                  <a:lnTo>
                    <a:pt x="31" y="15"/>
                  </a:lnTo>
                  <a:lnTo>
                    <a:pt x="48" y="17"/>
                  </a:lnTo>
                  <a:lnTo>
                    <a:pt x="36" y="29"/>
                  </a:lnTo>
                  <a:lnTo>
                    <a:pt x="38" y="45"/>
                  </a:lnTo>
                  <a:lnTo>
                    <a:pt x="24" y="38"/>
                  </a:lnTo>
                  <a:lnTo>
                    <a:pt x="10" y="45"/>
                  </a:lnTo>
                  <a:lnTo>
                    <a:pt x="12" y="29"/>
                  </a:lnTo>
                  <a:lnTo>
                    <a:pt x="0" y="17"/>
                  </a:lnTo>
                  <a:lnTo>
                    <a:pt x="17" y="15"/>
                  </a:lnTo>
                  <a:lnTo>
                    <a:pt x="24" y="0"/>
                  </a:lnTo>
                  <a:close/>
                </a:path>
              </a:pathLst>
            </a:custGeom>
            <a:solidFill>
              <a:srgbClr val="F1E4C4">
                <a:alpha val="100000"/>
              </a:srgbClr>
            </a:solidFill>
            <a:ln w="9525">
              <a:noFill/>
            </a:ln>
          </p:spPr>
          <p:txBody>
            <a:bodyPr/>
            <a:p>
              <a:endParaRPr lang="zh-CN" altLang="en-US"/>
            </a:p>
          </p:txBody>
        </p:sp>
        <p:sp>
          <p:nvSpPr>
            <p:cNvPr id="42529" name="Freeform 789"/>
            <p:cNvSpPr/>
            <p:nvPr/>
          </p:nvSpPr>
          <p:spPr>
            <a:xfrm>
              <a:off x="327025" y="1027112"/>
              <a:ext cx="74613" cy="71437"/>
            </a:xfrm>
            <a:custGeom>
              <a:avLst/>
              <a:gdLst/>
              <a:ahLst/>
              <a:cxnLst>
                <a:cxn ang="0">
                  <a:pos x="36513" y="0"/>
                </a:cxn>
                <a:cxn ang="0">
                  <a:pos x="49213" y="22225"/>
                </a:cxn>
                <a:cxn ang="0">
                  <a:pos x="74613" y="26987"/>
                </a:cxn>
                <a:cxn ang="0">
                  <a:pos x="55563" y="46037"/>
                </a:cxn>
                <a:cxn ang="0">
                  <a:pos x="63500" y="71437"/>
                </a:cxn>
                <a:cxn ang="0">
                  <a:pos x="36513" y="60325"/>
                </a:cxn>
                <a:cxn ang="0">
                  <a:pos x="14288" y="71437"/>
                </a:cxn>
                <a:cxn ang="0">
                  <a:pos x="19050" y="46037"/>
                </a:cxn>
                <a:cxn ang="0">
                  <a:pos x="0" y="26987"/>
                </a:cxn>
                <a:cxn ang="0">
                  <a:pos x="25400" y="22225"/>
                </a:cxn>
                <a:cxn ang="0">
                  <a:pos x="36513" y="0"/>
                </a:cxn>
              </a:cxnLst>
              <a:pathLst>
                <a:path w="47" h="45">
                  <a:moveTo>
                    <a:pt x="23" y="0"/>
                  </a:moveTo>
                  <a:lnTo>
                    <a:pt x="31" y="14"/>
                  </a:lnTo>
                  <a:lnTo>
                    <a:pt x="47" y="17"/>
                  </a:lnTo>
                  <a:lnTo>
                    <a:pt x="35" y="29"/>
                  </a:lnTo>
                  <a:lnTo>
                    <a:pt x="40" y="45"/>
                  </a:lnTo>
                  <a:lnTo>
                    <a:pt x="23" y="38"/>
                  </a:lnTo>
                  <a:lnTo>
                    <a:pt x="9" y="45"/>
                  </a:lnTo>
                  <a:lnTo>
                    <a:pt x="12" y="29"/>
                  </a:lnTo>
                  <a:lnTo>
                    <a:pt x="0" y="17"/>
                  </a:lnTo>
                  <a:lnTo>
                    <a:pt x="16" y="14"/>
                  </a:lnTo>
                  <a:lnTo>
                    <a:pt x="23" y="0"/>
                  </a:lnTo>
                  <a:close/>
                </a:path>
              </a:pathLst>
            </a:custGeom>
            <a:solidFill>
              <a:srgbClr val="F8BB17">
                <a:alpha val="100000"/>
              </a:srgbClr>
            </a:solidFill>
            <a:ln w="9525">
              <a:noFill/>
            </a:ln>
          </p:spPr>
          <p:txBody>
            <a:bodyPr/>
            <a:p>
              <a:endParaRPr lang="zh-CN" altLang="en-US"/>
            </a:p>
          </p:txBody>
        </p:sp>
      </p:grpSp>
      <p:grpSp>
        <p:nvGrpSpPr>
          <p:cNvPr id="41990" name="组合 955"/>
          <p:cNvGrpSpPr/>
          <p:nvPr/>
        </p:nvGrpSpPr>
        <p:grpSpPr>
          <a:xfrm>
            <a:off x="5529263" y="2659063"/>
            <a:ext cx="1096962" cy="1100137"/>
            <a:chOff x="0" y="0"/>
            <a:chExt cx="3038475" cy="3046413"/>
          </a:xfrm>
        </p:grpSpPr>
        <p:sp>
          <p:nvSpPr>
            <p:cNvPr id="42477" name="Oval 793"/>
            <p:cNvSpPr/>
            <p:nvPr/>
          </p:nvSpPr>
          <p:spPr>
            <a:xfrm>
              <a:off x="0" y="0"/>
              <a:ext cx="3038475" cy="3046413"/>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78" name="Freeform 794"/>
            <p:cNvSpPr/>
            <p:nvPr/>
          </p:nvSpPr>
          <p:spPr>
            <a:xfrm>
              <a:off x="0" y="471488"/>
              <a:ext cx="3038475" cy="1878013"/>
            </a:xfrm>
            <a:custGeom>
              <a:avLst/>
              <a:gdLst/>
              <a:ahLst/>
              <a:cxnLst>
                <a:cxn ang="0">
                  <a:pos x="1327453" y="0"/>
                </a:cxn>
                <a:cxn ang="0">
                  <a:pos x="1128147" y="402700"/>
                </a:cxn>
                <a:cxn ang="0">
                  <a:pos x="962685" y="176887"/>
                </a:cxn>
                <a:cxn ang="0">
                  <a:pos x="752098" y="594641"/>
                </a:cxn>
                <a:cxn ang="0">
                  <a:pos x="511426" y="267212"/>
                </a:cxn>
                <a:cxn ang="0">
                  <a:pos x="323402" y="643568"/>
                </a:cxn>
                <a:cxn ang="0">
                  <a:pos x="184264" y="455390"/>
                </a:cxn>
                <a:cxn ang="0">
                  <a:pos x="26323" y="771528"/>
                </a:cxn>
                <a:cxn ang="0">
                  <a:pos x="0" y="1050031"/>
                </a:cxn>
                <a:cxn ang="0">
                  <a:pos x="244432" y="1878013"/>
                </a:cxn>
                <a:cxn ang="0">
                  <a:pos x="1233440" y="1870486"/>
                </a:cxn>
                <a:cxn ang="0">
                  <a:pos x="1098063" y="1689835"/>
                </a:cxn>
                <a:cxn ang="0">
                  <a:pos x="1560603" y="1686072"/>
                </a:cxn>
                <a:cxn ang="0">
                  <a:pos x="1496675" y="1599510"/>
                </a:cxn>
                <a:cxn ang="0">
                  <a:pos x="1673418" y="1595747"/>
                </a:cxn>
                <a:cxn ang="0">
                  <a:pos x="1643334" y="1659727"/>
                </a:cxn>
                <a:cxn ang="0">
                  <a:pos x="2192365" y="1655963"/>
                </a:cxn>
                <a:cxn ang="0">
                  <a:pos x="2177323" y="1686072"/>
                </a:cxn>
                <a:cxn ang="0">
                  <a:pos x="2903097" y="1678545"/>
                </a:cxn>
                <a:cxn ang="0">
                  <a:pos x="3038475" y="1050031"/>
                </a:cxn>
                <a:cxn ang="0">
                  <a:pos x="2857972" y="327429"/>
                </a:cxn>
                <a:cxn ang="0">
                  <a:pos x="2684989" y="669912"/>
                </a:cxn>
                <a:cxn ang="0">
                  <a:pos x="2357827" y="229577"/>
                </a:cxn>
                <a:cxn ang="0">
                  <a:pos x="2271335" y="402700"/>
                </a:cxn>
                <a:cxn ang="0">
                  <a:pos x="2015622" y="56453"/>
                </a:cxn>
                <a:cxn ang="0">
                  <a:pos x="1756148" y="575824"/>
                </a:cxn>
                <a:cxn ang="0">
                  <a:pos x="1327453" y="0"/>
                </a:cxn>
              </a:cxnLst>
              <a:pathLst>
                <a:path w="808" h="499">
                  <a:moveTo>
                    <a:pt x="353" y="0"/>
                  </a:moveTo>
                  <a:cubicBezTo>
                    <a:pt x="300" y="107"/>
                    <a:pt x="300" y="107"/>
                    <a:pt x="300" y="107"/>
                  </a:cubicBezTo>
                  <a:cubicBezTo>
                    <a:pt x="256" y="47"/>
                    <a:pt x="256" y="47"/>
                    <a:pt x="256" y="47"/>
                  </a:cubicBezTo>
                  <a:cubicBezTo>
                    <a:pt x="200" y="158"/>
                    <a:pt x="200" y="158"/>
                    <a:pt x="200" y="158"/>
                  </a:cubicBezTo>
                  <a:cubicBezTo>
                    <a:pt x="136" y="71"/>
                    <a:pt x="136" y="71"/>
                    <a:pt x="136" y="71"/>
                  </a:cubicBezTo>
                  <a:cubicBezTo>
                    <a:pt x="86" y="171"/>
                    <a:pt x="86" y="171"/>
                    <a:pt x="86" y="171"/>
                  </a:cubicBezTo>
                  <a:cubicBezTo>
                    <a:pt x="49" y="121"/>
                    <a:pt x="49" y="121"/>
                    <a:pt x="49" y="121"/>
                  </a:cubicBezTo>
                  <a:cubicBezTo>
                    <a:pt x="7" y="205"/>
                    <a:pt x="7" y="205"/>
                    <a:pt x="7" y="205"/>
                  </a:cubicBezTo>
                  <a:cubicBezTo>
                    <a:pt x="3" y="229"/>
                    <a:pt x="0" y="254"/>
                    <a:pt x="0" y="279"/>
                  </a:cubicBezTo>
                  <a:cubicBezTo>
                    <a:pt x="0" y="360"/>
                    <a:pt x="24" y="436"/>
                    <a:pt x="65" y="499"/>
                  </a:cubicBezTo>
                  <a:cubicBezTo>
                    <a:pt x="328" y="497"/>
                    <a:pt x="328" y="497"/>
                    <a:pt x="328" y="497"/>
                  </a:cubicBezTo>
                  <a:cubicBezTo>
                    <a:pt x="292" y="449"/>
                    <a:pt x="292" y="449"/>
                    <a:pt x="292" y="449"/>
                  </a:cubicBezTo>
                  <a:cubicBezTo>
                    <a:pt x="415" y="448"/>
                    <a:pt x="415" y="448"/>
                    <a:pt x="415" y="448"/>
                  </a:cubicBezTo>
                  <a:cubicBezTo>
                    <a:pt x="398" y="425"/>
                    <a:pt x="398" y="425"/>
                    <a:pt x="398" y="425"/>
                  </a:cubicBezTo>
                  <a:cubicBezTo>
                    <a:pt x="445" y="424"/>
                    <a:pt x="445" y="424"/>
                    <a:pt x="445" y="424"/>
                  </a:cubicBezTo>
                  <a:cubicBezTo>
                    <a:pt x="437" y="441"/>
                    <a:pt x="437" y="441"/>
                    <a:pt x="437" y="441"/>
                  </a:cubicBezTo>
                  <a:cubicBezTo>
                    <a:pt x="583" y="440"/>
                    <a:pt x="583" y="440"/>
                    <a:pt x="583" y="440"/>
                  </a:cubicBezTo>
                  <a:cubicBezTo>
                    <a:pt x="579" y="448"/>
                    <a:pt x="579" y="448"/>
                    <a:pt x="579" y="448"/>
                  </a:cubicBezTo>
                  <a:cubicBezTo>
                    <a:pt x="772" y="446"/>
                    <a:pt x="772" y="446"/>
                    <a:pt x="772" y="446"/>
                  </a:cubicBezTo>
                  <a:cubicBezTo>
                    <a:pt x="795" y="395"/>
                    <a:pt x="808" y="339"/>
                    <a:pt x="808" y="279"/>
                  </a:cubicBezTo>
                  <a:cubicBezTo>
                    <a:pt x="808" y="210"/>
                    <a:pt x="791" y="144"/>
                    <a:pt x="760" y="87"/>
                  </a:cubicBezTo>
                  <a:cubicBezTo>
                    <a:pt x="714" y="178"/>
                    <a:pt x="714" y="178"/>
                    <a:pt x="714" y="178"/>
                  </a:cubicBezTo>
                  <a:cubicBezTo>
                    <a:pt x="627" y="61"/>
                    <a:pt x="627" y="61"/>
                    <a:pt x="627" y="61"/>
                  </a:cubicBezTo>
                  <a:cubicBezTo>
                    <a:pt x="604" y="107"/>
                    <a:pt x="604" y="107"/>
                    <a:pt x="604" y="107"/>
                  </a:cubicBezTo>
                  <a:cubicBezTo>
                    <a:pt x="536" y="15"/>
                    <a:pt x="536" y="15"/>
                    <a:pt x="536" y="15"/>
                  </a:cubicBezTo>
                  <a:cubicBezTo>
                    <a:pt x="467" y="153"/>
                    <a:pt x="467" y="153"/>
                    <a:pt x="467" y="153"/>
                  </a:cubicBezTo>
                  <a:cubicBezTo>
                    <a:pt x="353" y="0"/>
                    <a:pt x="353" y="0"/>
                    <a:pt x="353" y="0"/>
                  </a:cubicBezTo>
                </a:path>
              </a:pathLst>
            </a:custGeom>
            <a:solidFill>
              <a:srgbClr val="00495E">
                <a:alpha val="100000"/>
              </a:srgbClr>
            </a:solidFill>
            <a:ln w="9525">
              <a:noFill/>
            </a:ln>
          </p:spPr>
          <p:txBody>
            <a:bodyPr/>
            <a:p>
              <a:endParaRPr lang="zh-CN" altLang="en-US"/>
            </a:p>
          </p:txBody>
        </p:sp>
        <p:sp>
          <p:nvSpPr>
            <p:cNvPr id="42479" name="Freeform 795"/>
            <p:cNvSpPr/>
            <p:nvPr/>
          </p:nvSpPr>
          <p:spPr>
            <a:xfrm>
              <a:off x="681037" y="331788"/>
              <a:ext cx="2003425" cy="1882775"/>
            </a:xfrm>
            <a:custGeom>
              <a:avLst/>
              <a:gdLst/>
              <a:ahLst/>
              <a:cxnLst>
                <a:cxn ang="0">
                  <a:pos x="0" y="1882775"/>
                </a:cxn>
                <a:cxn ang="0">
                  <a:pos x="1022350" y="0"/>
                </a:cxn>
                <a:cxn ang="0">
                  <a:pos x="2003425" y="1844675"/>
                </a:cxn>
                <a:cxn ang="0">
                  <a:pos x="0" y="1882775"/>
                </a:cxn>
              </a:cxnLst>
              <a:pathLst>
                <a:path w="1262" h="1186">
                  <a:moveTo>
                    <a:pt x="0" y="1186"/>
                  </a:moveTo>
                  <a:lnTo>
                    <a:pt x="644" y="0"/>
                  </a:lnTo>
                  <a:lnTo>
                    <a:pt x="1262" y="1162"/>
                  </a:lnTo>
                  <a:lnTo>
                    <a:pt x="0" y="1186"/>
                  </a:lnTo>
                  <a:close/>
                </a:path>
              </a:pathLst>
            </a:custGeom>
            <a:solidFill>
              <a:srgbClr val="595A5D">
                <a:alpha val="100000"/>
              </a:srgbClr>
            </a:solidFill>
            <a:ln w="9525">
              <a:noFill/>
            </a:ln>
          </p:spPr>
          <p:txBody>
            <a:bodyPr/>
            <a:p>
              <a:endParaRPr lang="zh-CN" altLang="en-US"/>
            </a:p>
          </p:txBody>
        </p:sp>
        <p:sp>
          <p:nvSpPr>
            <p:cNvPr id="42480" name="Freeform 796"/>
            <p:cNvSpPr/>
            <p:nvPr/>
          </p:nvSpPr>
          <p:spPr>
            <a:xfrm>
              <a:off x="1293812" y="271463"/>
              <a:ext cx="774700" cy="806450"/>
            </a:xfrm>
            <a:custGeom>
              <a:avLst/>
              <a:gdLst/>
              <a:ahLst/>
              <a:cxnLst>
                <a:cxn ang="0">
                  <a:pos x="654358" y="471057"/>
                </a:cxn>
                <a:cxn ang="0">
                  <a:pos x="391111" y="0"/>
                </a:cxn>
                <a:cxn ang="0">
                  <a:pos x="165470" y="452215"/>
                </a:cxn>
                <a:cxn ang="0">
                  <a:pos x="124102" y="444678"/>
                </a:cxn>
                <a:cxn ang="0">
                  <a:pos x="0" y="569037"/>
                </a:cxn>
                <a:cxn ang="0">
                  <a:pos x="124102" y="693396"/>
                </a:cxn>
                <a:cxn ang="0">
                  <a:pos x="154188" y="689628"/>
                </a:cxn>
                <a:cxn ang="0">
                  <a:pos x="278290" y="806450"/>
                </a:cxn>
                <a:cxn ang="0">
                  <a:pos x="376068" y="757460"/>
                </a:cxn>
                <a:cxn ang="0">
                  <a:pos x="470085" y="798913"/>
                </a:cxn>
                <a:cxn ang="0">
                  <a:pos x="590427" y="708470"/>
                </a:cxn>
                <a:cxn ang="0">
                  <a:pos x="650598" y="719775"/>
                </a:cxn>
                <a:cxn ang="0">
                  <a:pos x="774700" y="595416"/>
                </a:cxn>
                <a:cxn ang="0">
                  <a:pos x="654358" y="471057"/>
                </a:cxn>
              </a:cxnLst>
              <a:pathLst>
                <a:path w="206" h="214">
                  <a:moveTo>
                    <a:pt x="174" y="125"/>
                  </a:moveTo>
                  <a:cubicBezTo>
                    <a:pt x="104" y="0"/>
                    <a:pt x="104" y="0"/>
                    <a:pt x="104" y="0"/>
                  </a:cubicBezTo>
                  <a:cubicBezTo>
                    <a:pt x="44" y="120"/>
                    <a:pt x="44" y="120"/>
                    <a:pt x="44" y="120"/>
                  </a:cubicBezTo>
                  <a:cubicBezTo>
                    <a:pt x="41" y="118"/>
                    <a:pt x="37" y="118"/>
                    <a:pt x="33" y="118"/>
                  </a:cubicBezTo>
                  <a:cubicBezTo>
                    <a:pt x="15" y="118"/>
                    <a:pt x="0" y="132"/>
                    <a:pt x="0" y="151"/>
                  </a:cubicBezTo>
                  <a:cubicBezTo>
                    <a:pt x="0" y="169"/>
                    <a:pt x="15" y="184"/>
                    <a:pt x="33" y="184"/>
                  </a:cubicBezTo>
                  <a:cubicBezTo>
                    <a:pt x="36" y="184"/>
                    <a:pt x="38" y="183"/>
                    <a:pt x="41" y="183"/>
                  </a:cubicBezTo>
                  <a:cubicBezTo>
                    <a:pt x="41" y="200"/>
                    <a:pt x="56" y="214"/>
                    <a:pt x="74" y="214"/>
                  </a:cubicBezTo>
                  <a:cubicBezTo>
                    <a:pt x="85" y="214"/>
                    <a:pt x="94" y="209"/>
                    <a:pt x="100" y="201"/>
                  </a:cubicBezTo>
                  <a:cubicBezTo>
                    <a:pt x="106" y="208"/>
                    <a:pt x="115" y="212"/>
                    <a:pt x="125" y="212"/>
                  </a:cubicBezTo>
                  <a:cubicBezTo>
                    <a:pt x="141" y="212"/>
                    <a:pt x="154" y="202"/>
                    <a:pt x="157" y="188"/>
                  </a:cubicBezTo>
                  <a:cubicBezTo>
                    <a:pt x="162" y="190"/>
                    <a:pt x="167" y="191"/>
                    <a:pt x="173" y="191"/>
                  </a:cubicBezTo>
                  <a:cubicBezTo>
                    <a:pt x="191" y="191"/>
                    <a:pt x="206" y="177"/>
                    <a:pt x="206" y="158"/>
                  </a:cubicBezTo>
                  <a:cubicBezTo>
                    <a:pt x="206" y="141"/>
                    <a:pt x="192" y="126"/>
                    <a:pt x="174" y="125"/>
                  </a:cubicBezTo>
                  <a:close/>
                </a:path>
              </a:pathLst>
            </a:custGeom>
            <a:solidFill>
              <a:srgbClr val="EBEBEB">
                <a:alpha val="100000"/>
              </a:srgbClr>
            </a:solidFill>
            <a:ln w="9525">
              <a:noFill/>
            </a:ln>
          </p:spPr>
          <p:txBody>
            <a:bodyPr/>
            <a:p>
              <a:endParaRPr lang="zh-CN" altLang="en-US"/>
            </a:p>
          </p:txBody>
        </p:sp>
        <p:sp>
          <p:nvSpPr>
            <p:cNvPr id="42481" name="Rectangle 805"/>
            <p:cNvSpPr/>
            <p:nvPr/>
          </p:nvSpPr>
          <p:spPr>
            <a:xfrm>
              <a:off x="2090737" y="2330450"/>
              <a:ext cx="266700" cy="60325"/>
            </a:xfrm>
            <a:prstGeom prst="rect">
              <a:avLst/>
            </a:prstGeom>
            <a:solidFill>
              <a:srgbClr val="353028"/>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82" name="Oval 806"/>
            <p:cNvSpPr/>
            <p:nvPr/>
          </p:nvSpPr>
          <p:spPr>
            <a:xfrm>
              <a:off x="741362" y="2259013"/>
              <a:ext cx="101600" cy="106363"/>
            </a:xfrm>
            <a:prstGeom prst="ellipse">
              <a:avLst/>
            </a:prstGeom>
            <a:solidFill>
              <a:srgbClr val="ED2A2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83" name="Freeform 807"/>
            <p:cNvSpPr/>
            <p:nvPr/>
          </p:nvSpPr>
          <p:spPr>
            <a:xfrm>
              <a:off x="785812" y="1574800"/>
              <a:ext cx="1349375" cy="887413"/>
            </a:xfrm>
            <a:custGeom>
              <a:avLst/>
              <a:gdLst/>
              <a:ahLst/>
              <a:cxnLst>
                <a:cxn ang="0">
                  <a:pos x="1349375" y="808448"/>
                </a:cxn>
                <a:cxn ang="0">
                  <a:pos x="1270442" y="887413"/>
                </a:cxn>
                <a:cxn ang="0">
                  <a:pos x="75174" y="887413"/>
                </a:cxn>
                <a:cxn ang="0">
                  <a:pos x="0" y="808448"/>
                </a:cxn>
                <a:cxn ang="0">
                  <a:pos x="0" y="75204"/>
                </a:cxn>
                <a:cxn ang="0">
                  <a:pos x="75174" y="0"/>
                </a:cxn>
                <a:cxn ang="0">
                  <a:pos x="1270442" y="0"/>
                </a:cxn>
                <a:cxn ang="0">
                  <a:pos x="1349375" y="75204"/>
                </a:cxn>
                <a:cxn ang="0">
                  <a:pos x="1349375" y="808448"/>
                </a:cxn>
              </a:cxnLst>
              <a:pathLst>
                <a:path w="359" h="236">
                  <a:moveTo>
                    <a:pt x="359" y="215"/>
                  </a:moveTo>
                  <a:cubicBezTo>
                    <a:pt x="359" y="227"/>
                    <a:pt x="350" y="236"/>
                    <a:pt x="338" y="236"/>
                  </a:cubicBezTo>
                  <a:cubicBezTo>
                    <a:pt x="20" y="236"/>
                    <a:pt x="20" y="236"/>
                    <a:pt x="20" y="236"/>
                  </a:cubicBezTo>
                  <a:cubicBezTo>
                    <a:pt x="9" y="236"/>
                    <a:pt x="0" y="227"/>
                    <a:pt x="0" y="215"/>
                  </a:cubicBezTo>
                  <a:cubicBezTo>
                    <a:pt x="0" y="20"/>
                    <a:pt x="0" y="20"/>
                    <a:pt x="0" y="20"/>
                  </a:cubicBezTo>
                  <a:cubicBezTo>
                    <a:pt x="0" y="9"/>
                    <a:pt x="9" y="0"/>
                    <a:pt x="20" y="0"/>
                  </a:cubicBezTo>
                  <a:cubicBezTo>
                    <a:pt x="338" y="0"/>
                    <a:pt x="338" y="0"/>
                    <a:pt x="338" y="0"/>
                  </a:cubicBezTo>
                  <a:cubicBezTo>
                    <a:pt x="350" y="0"/>
                    <a:pt x="359" y="9"/>
                    <a:pt x="359" y="20"/>
                  </a:cubicBezTo>
                  <a:lnTo>
                    <a:pt x="359" y="215"/>
                  </a:lnTo>
                  <a:close/>
                </a:path>
              </a:pathLst>
            </a:custGeom>
            <a:solidFill>
              <a:srgbClr val="F8BB17">
                <a:alpha val="100000"/>
              </a:srgbClr>
            </a:solidFill>
            <a:ln w="9525">
              <a:noFill/>
            </a:ln>
          </p:spPr>
          <p:txBody>
            <a:bodyPr/>
            <a:p>
              <a:endParaRPr lang="zh-CN" altLang="en-US"/>
            </a:p>
          </p:txBody>
        </p:sp>
        <p:sp>
          <p:nvSpPr>
            <p:cNvPr id="42484" name="Freeform 808"/>
            <p:cNvSpPr>
              <a:spLocks noEditPoints="1"/>
            </p:cNvSpPr>
            <p:nvPr/>
          </p:nvSpPr>
          <p:spPr>
            <a:xfrm>
              <a:off x="903287" y="2281238"/>
              <a:ext cx="387350" cy="388938"/>
            </a:xfrm>
            <a:custGeom>
              <a:avLst/>
              <a:gdLst/>
              <a:ahLst/>
              <a:cxnLst>
                <a:cxn ang="0">
                  <a:pos x="0" y="192581"/>
                </a:cxn>
                <a:cxn ang="0">
                  <a:pos x="195555" y="388938"/>
                </a:cxn>
                <a:cxn ang="0">
                  <a:pos x="387350" y="192581"/>
                </a:cxn>
                <a:cxn ang="0">
                  <a:pos x="195555" y="0"/>
                </a:cxn>
                <a:cxn ang="0">
                  <a:pos x="0" y="192581"/>
                </a:cxn>
                <a:cxn ang="0">
                  <a:pos x="116581" y="192581"/>
                </a:cxn>
                <a:cxn ang="0">
                  <a:pos x="195555" y="113283"/>
                </a:cxn>
                <a:cxn ang="0">
                  <a:pos x="274530" y="192581"/>
                </a:cxn>
                <a:cxn ang="0">
                  <a:pos x="195555" y="271879"/>
                </a:cxn>
                <a:cxn ang="0">
                  <a:pos x="116581" y="192581"/>
                </a:cxn>
              </a:cxnLst>
              <a:pathLst>
                <a:path w="103" h="103">
                  <a:moveTo>
                    <a:pt x="0" y="51"/>
                  </a:moveTo>
                  <a:cubicBezTo>
                    <a:pt x="0" y="80"/>
                    <a:pt x="23" y="103"/>
                    <a:pt x="52" y="103"/>
                  </a:cubicBezTo>
                  <a:cubicBezTo>
                    <a:pt x="80" y="103"/>
                    <a:pt x="103" y="80"/>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alpha val="100000"/>
              </a:srgbClr>
            </a:solidFill>
            <a:ln w="9525">
              <a:noFill/>
            </a:ln>
          </p:spPr>
          <p:txBody>
            <a:bodyPr/>
            <a:p>
              <a:endParaRPr lang="zh-CN" altLang="en-US"/>
            </a:p>
          </p:txBody>
        </p:sp>
        <p:sp>
          <p:nvSpPr>
            <p:cNvPr id="42485" name="Oval 809"/>
            <p:cNvSpPr/>
            <p:nvPr/>
          </p:nvSpPr>
          <p:spPr>
            <a:xfrm>
              <a:off x="1019175" y="2395538"/>
              <a:ext cx="158750" cy="157163"/>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86" name="Freeform 810"/>
            <p:cNvSpPr>
              <a:spLocks noEditPoints="1"/>
            </p:cNvSpPr>
            <p:nvPr/>
          </p:nvSpPr>
          <p:spPr>
            <a:xfrm>
              <a:off x="1628775" y="2278063"/>
              <a:ext cx="387350" cy="387350"/>
            </a:xfrm>
            <a:custGeom>
              <a:avLst/>
              <a:gdLst/>
              <a:ahLst/>
              <a:cxnLst>
                <a:cxn ang="0">
                  <a:pos x="0" y="195555"/>
                </a:cxn>
                <a:cxn ang="0">
                  <a:pos x="191795" y="387350"/>
                </a:cxn>
                <a:cxn ang="0">
                  <a:pos x="387350" y="195555"/>
                </a:cxn>
                <a:cxn ang="0">
                  <a:pos x="191795" y="0"/>
                </a:cxn>
                <a:cxn ang="0">
                  <a:pos x="0" y="195555"/>
                </a:cxn>
                <a:cxn ang="0">
                  <a:pos x="112820" y="195555"/>
                </a:cxn>
                <a:cxn ang="0">
                  <a:pos x="191795" y="116581"/>
                </a:cxn>
                <a:cxn ang="0">
                  <a:pos x="270769" y="195555"/>
                </a:cxn>
                <a:cxn ang="0">
                  <a:pos x="191795" y="270769"/>
                </a:cxn>
                <a:cxn ang="0">
                  <a:pos x="112820" y="195555"/>
                </a:cxn>
              </a:cxnLst>
              <a:pathLst>
                <a:path w="103" h="103">
                  <a:moveTo>
                    <a:pt x="0" y="52"/>
                  </a:moveTo>
                  <a:cubicBezTo>
                    <a:pt x="0" y="80"/>
                    <a:pt x="23" y="103"/>
                    <a:pt x="51" y="103"/>
                  </a:cubicBezTo>
                  <a:cubicBezTo>
                    <a:pt x="80" y="103"/>
                    <a:pt x="103" y="80"/>
                    <a:pt x="103" y="52"/>
                  </a:cubicBezTo>
                  <a:cubicBezTo>
                    <a:pt x="103" y="23"/>
                    <a:pt x="80" y="0"/>
                    <a:pt x="51" y="0"/>
                  </a:cubicBezTo>
                  <a:cubicBezTo>
                    <a:pt x="23" y="0"/>
                    <a:pt x="0" y="23"/>
                    <a:pt x="0" y="52"/>
                  </a:cubicBezTo>
                  <a:close/>
                  <a:moveTo>
                    <a:pt x="30" y="52"/>
                  </a:moveTo>
                  <a:cubicBezTo>
                    <a:pt x="30" y="40"/>
                    <a:pt x="40" y="31"/>
                    <a:pt x="51" y="31"/>
                  </a:cubicBezTo>
                  <a:cubicBezTo>
                    <a:pt x="63" y="31"/>
                    <a:pt x="72" y="40"/>
                    <a:pt x="72" y="52"/>
                  </a:cubicBezTo>
                  <a:cubicBezTo>
                    <a:pt x="72" y="63"/>
                    <a:pt x="63" y="72"/>
                    <a:pt x="51" y="72"/>
                  </a:cubicBezTo>
                  <a:cubicBezTo>
                    <a:pt x="40" y="72"/>
                    <a:pt x="30" y="63"/>
                    <a:pt x="30" y="52"/>
                  </a:cubicBezTo>
                  <a:close/>
                </a:path>
              </a:pathLst>
            </a:custGeom>
            <a:solidFill>
              <a:srgbClr val="353028">
                <a:alpha val="100000"/>
              </a:srgbClr>
            </a:solidFill>
            <a:ln w="9525">
              <a:noFill/>
            </a:ln>
          </p:spPr>
          <p:txBody>
            <a:bodyPr/>
            <a:p>
              <a:endParaRPr lang="zh-CN" altLang="en-US"/>
            </a:p>
          </p:txBody>
        </p:sp>
        <p:sp>
          <p:nvSpPr>
            <p:cNvPr id="42487" name="Oval 811"/>
            <p:cNvSpPr/>
            <p:nvPr/>
          </p:nvSpPr>
          <p:spPr>
            <a:xfrm>
              <a:off x="1741487" y="2390775"/>
              <a:ext cx="157163" cy="15875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88" name="Freeform 812"/>
            <p:cNvSpPr/>
            <p:nvPr/>
          </p:nvSpPr>
          <p:spPr>
            <a:xfrm>
              <a:off x="906462" y="1743075"/>
              <a:ext cx="508000" cy="373063"/>
            </a:xfrm>
            <a:custGeom>
              <a:avLst/>
              <a:gdLst/>
              <a:ahLst/>
              <a:cxnLst>
                <a:cxn ang="0">
                  <a:pos x="508000" y="320307"/>
                </a:cxn>
                <a:cxn ang="0">
                  <a:pos x="455319" y="373063"/>
                </a:cxn>
                <a:cxn ang="0">
                  <a:pos x="52681" y="373063"/>
                </a:cxn>
                <a:cxn ang="0">
                  <a:pos x="0" y="320307"/>
                </a:cxn>
                <a:cxn ang="0">
                  <a:pos x="0" y="52756"/>
                </a:cxn>
                <a:cxn ang="0">
                  <a:pos x="52681" y="0"/>
                </a:cxn>
                <a:cxn ang="0">
                  <a:pos x="455319" y="0"/>
                </a:cxn>
                <a:cxn ang="0">
                  <a:pos x="508000" y="52756"/>
                </a:cxn>
                <a:cxn ang="0">
                  <a:pos x="508000" y="320307"/>
                </a:cxn>
              </a:cxnLst>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alpha val="100000"/>
              </a:srgbClr>
            </a:solidFill>
            <a:ln w="9525">
              <a:noFill/>
            </a:ln>
          </p:spPr>
          <p:txBody>
            <a:bodyPr/>
            <a:p>
              <a:endParaRPr lang="zh-CN" altLang="en-US"/>
            </a:p>
          </p:txBody>
        </p:sp>
        <p:sp>
          <p:nvSpPr>
            <p:cNvPr id="42489" name="Freeform 813"/>
            <p:cNvSpPr/>
            <p:nvPr/>
          </p:nvSpPr>
          <p:spPr>
            <a:xfrm>
              <a:off x="1530350" y="1743075"/>
              <a:ext cx="508000" cy="373063"/>
            </a:xfrm>
            <a:custGeom>
              <a:avLst/>
              <a:gdLst/>
              <a:ahLst/>
              <a:cxnLst>
                <a:cxn ang="0">
                  <a:pos x="508000" y="320307"/>
                </a:cxn>
                <a:cxn ang="0">
                  <a:pos x="455319" y="373063"/>
                </a:cxn>
                <a:cxn ang="0">
                  <a:pos x="52681" y="373063"/>
                </a:cxn>
                <a:cxn ang="0">
                  <a:pos x="0" y="320307"/>
                </a:cxn>
                <a:cxn ang="0">
                  <a:pos x="0" y="52756"/>
                </a:cxn>
                <a:cxn ang="0">
                  <a:pos x="52681" y="0"/>
                </a:cxn>
                <a:cxn ang="0">
                  <a:pos x="455319" y="0"/>
                </a:cxn>
                <a:cxn ang="0">
                  <a:pos x="508000" y="52756"/>
                </a:cxn>
                <a:cxn ang="0">
                  <a:pos x="508000" y="320307"/>
                </a:cxn>
              </a:cxnLst>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alpha val="100000"/>
              </a:srgbClr>
            </a:solidFill>
            <a:ln w="9525">
              <a:noFill/>
            </a:ln>
          </p:spPr>
          <p:txBody>
            <a:bodyPr/>
            <a:p>
              <a:endParaRPr lang="zh-CN" altLang="en-US"/>
            </a:p>
          </p:txBody>
        </p:sp>
        <p:sp>
          <p:nvSpPr>
            <p:cNvPr id="42490" name="Freeform 814"/>
            <p:cNvSpPr/>
            <p:nvPr/>
          </p:nvSpPr>
          <p:spPr>
            <a:xfrm>
              <a:off x="730250" y="1520825"/>
              <a:ext cx="1446213" cy="158750"/>
            </a:xfrm>
            <a:custGeom>
              <a:avLst/>
              <a:gdLst/>
              <a:ahLst/>
              <a:cxnLst>
                <a:cxn ang="0">
                  <a:pos x="1446213" y="83155"/>
                </a:cxn>
                <a:cxn ang="0">
                  <a:pos x="1367329" y="158750"/>
                </a:cxn>
                <a:cxn ang="0">
                  <a:pos x="78884" y="158750"/>
                </a:cxn>
                <a:cxn ang="0">
                  <a:pos x="0" y="83155"/>
                </a:cxn>
                <a:cxn ang="0">
                  <a:pos x="0" y="79375"/>
                </a:cxn>
                <a:cxn ang="0">
                  <a:pos x="78884" y="0"/>
                </a:cxn>
                <a:cxn ang="0">
                  <a:pos x="1367329" y="0"/>
                </a:cxn>
                <a:cxn ang="0">
                  <a:pos x="1446213" y="79375"/>
                </a:cxn>
                <a:cxn ang="0">
                  <a:pos x="1446213" y="83155"/>
                </a:cxn>
              </a:cxnLst>
              <a:pathLst>
                <a:path w="385" h="42">
                  <a:moveTo>
                    <a:pt x="385" y="22"/>
                  </a:moveTo>
                  <a:cubicBezTo>
                    <a:pt x="385" y="33"/>
                    <a:pt x="376" y="42"/>
                    <a:pt x="364" y="42"/>
                  </a:cubicBezTo>
                  <a:cubicBezTo>
                    <a:pt x="21" y="42"/>
                    <a:pt x="21" y="42"/>
                    <a:pt x="21" y="42"/>
                  </a:cubicBezTo>
                  <a:cubicBezTo>
                    <a:pt x="9" y="42"/>
                    <a:pt x="0" y="33"/>
                    <a:pt x="0" y="22"/>
                  </a:cubicBezTo>
                  <a:cubicBezTo>
                    <a:pt x="0" y="21"/>
                    <a:pt x="0" y="21"/>
                    <a:pt x="0" y="21"/>
                  </a:cubicBezTo>
                  <a:cubicBezTo>
                    <a:pt x="0" y="9"/>
                    <a:pt x="9" y="0"/>
                    <a:pt x="21" y="0"/>
                  </a:cubicBezTo>
                  <a:cubicBezTo>
                    <a:pt x="364" y="0"/>
                    <a:pt x="364" y="0"/>
                    <a:pt x="364" y="0"/>
                  </a:cubicBezTo>
                  <a:cubicBezTo>
                    <a:pt x="376" y="0"/>
                    <a:pt x="385" y="9"/>
                    <a:pt x="385" y="21"/>
                  </a:cubicBezTo>
                  <a:lnTo>
                    <a:pt x="385" y="22"/>
                  </a:lnTo>
                  <a:close/>
                </a:path>
              </a:pathLst>
            </a:custGeom>
            <a:solidFill>
              <a:srgbClr val="353028">
                <a:alpha val="100000"/>
              </a:srgbClr>
            </a:solidFill>
            <a:ln w="9525">
              <a:noFill/>
            </a:ln>
          </p:spPr>
          <p:txBody>
            <a:bodyPr/>
            <a:p>
              <a:endParaRPr lang="zh-CN" altLang="en-US"/>
            </a:p>
          </p:txBody>
        </p:sp>
        <p:sp>
          <p:nvSpPr>
            <p:cNvPr id="42491" name="Rectangle 815"/>
            <p:cNvSpPr/>
            <p:nvPr/>
          </p:nvSpPr>
          <p:spPr>
            <a:xfrm>
              <a:off x="785812" y="2162175"/>
              <a:ext cx="1346200" cy="63500"/>
            </a:xfrm>
            <a:prstGeom prst="rect">
              <a:avLst/>
            </a:prstGeom>
            <a:solidFill>
              <a:srgbClr val="353028"/>
            </a:solidFill>
            <a:ln w="9525">
              <a:noFill/>
            </a:ln>
          </p:spPr>
          <p:txBody>
            <a:bodyPr/>
            <a:p>
              <a:pPr eaLnBrk="1" hangingPunct="1"/>
              <a:endParaRPr lang="zh-CN" altLang="en-US" dirty="0">
                <a:solidFill>
                  <a:srgbClr val="000000"/>
                </a:solidFill>
                <a:latin typeface="Calibri" panose="020F0502020204030204" pitchFamily="34" charset="0"/>
              </a:endParaRPr>
            </a:p>
          </p:txBody>
        </p:sp>
      </p:grpSp>
      <p:grpSp>
        <p:nvGrpSpPr>
          <p:cNvPr id="41991" name="组合 1029"/>
          <p:cNvGrpSpPr/>
          <p:nvPr/>
        </p:nvGrpSpPr>
        <p:grpSpPr>
          <a:xfrm>
            <a:off x="10264775" y="2659063"/>
            <a:ext cx="1096963" cy="1100137"/>
            <a:chOff x="0" y="0"/>
            <a:chExt cx="3038475" cy="3046413"/>
          </a:xfrm>
        </p:grpSpPr>
        <p:sp>
          <p:nvSpPr>
            <p:cNvPr id="42395" name="Oval 862"/>
            <p:cNvSpPr/>
            <p:nvPr/>
          </p:nvSpPr>
          <p:spPr>
            <a:xfrm>
              <a:off x="0" y="0"/>
              <a:ext cx="3038475" cy="3046413"/>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96" name="Freeform 863"/>
            <p:cNvSpPr>
              <a:spLocks noEditPoints="1"/>
            </p:cNvSpPr>
            <p:nvPr/>
          </p:nvSpPr>
          <p:spPr>
            <a:xfrm>
              <a:off x="49213" y="644525"/>
              <a:ext cx="1154113" cy="493713"/>
            </a:xfrm>
            <a:custGeom>
              <a:avLst/>
              <a:gdLst/>
              <a:ahLst/>
              <a:cxnLst>
                <a:cxn ang="0">
                  <a:pos x="218041" y="271354"/>
                </a:cxn>
                <a:cxn ang="0">
                  <a:pos x="218041" y="271354"/>
                </a:cxn>
                <a:cxn ang="0">
                  <a:pos x="218041" y="271354"/>
                </a:cxn>
                <a:cxn ang="0">
                  <a:pos x="218041" y="271354"/>
                </a:cxn>
                <a:cxn ang="0">
                  <a:pos x="218041" y="271354"/>
                </a:cxn>
                <a:cxn ang="0">
                  <a:pos x="229319" y="0"/>
                </a:cxn>
                <a:cxn ang="0">
                  <a:pos x="0" y="493713"/>
                </a:cxn>
                <a:cxn ang="0">
                  <a:pos x="1154113" y="493713"/>
                </a:cxn>
                <a:cxn ang="0">
                  <a:pos x="1097723" y="452256"/>
                </a:cxn>
                <a:cxn ang="0">
                  <a:pos x="1109001" y="391955"/>
                </a:cxn>
                <a:cxn ang="0">
                  <a:pos x="973665" y="256279"/>
                </a:cxn>
                <a:cxn ang="0">
                  <a:pos x="962387" y="256279"/>
                </a:cxn>
                <a:cxn ang="0">
                  <a:pos x="834570" y="165827"/>
                </a:cxn>
                <a:cxn ang="0">
                  <a:pos x="714272" y="241203"/>
                </a:cxn>
                <a:cxn ang="0">
                  <a:pos x="676679" y="233666"/>
                </a:cxn>
                <a:cxn ang="0">
                  <a:pos x="541343" y="369343"/>
                </a:cxn>
                <a:cxn ang="0">
                  <a:pos x="545102" y="399493"/>
                </a:cxn>
                <a:cxn ang="0">
                  <a:pos x="481194" y="380649"/>
                </a:cxn>
                <a:cxn ang="0">
                  <a:pos x="462397" y="384418"/>
                </a:cxn>
                <a:cxn ang="0">
                  <a:pos x="484953" y="309042"/>
                </a:cxn>
                <a:cxn ang="0">
                  <a:pos x="349617" y="173365"/>
                </a:cxn>
                <a:cxn ang="0">
                  <a:pos x="345858" y="173365"/>
                </a:cxn>
                <a:cxn ang="0">
                  <a:pos x="353377" y="135677"/>
                </a:cxn>
                <a:cxn ang="0">
                  <a:pos x="229319" y="0"/>
                </a:cxn>
              </a:cxnLst>
              <a:pathLst>
                <a:path w="307" h="131">
                  <a:moveTo>
                    <a:pt x="58" y="72"/>
                  </a:moveTo>
                  <a:cubicBezTo>
                    <a:pt x="58" y="72"/>
                    <a:pt x="58" y="72"/>
                    <a:pt x="58" y="72"/>
                  </a:cubicBezTo>
                  <a:cubicBezTo>
                    <a:pt x="58" y="72"/>
                    <a:pt x="58" y="72"/>
                    <a:pt x="58" y="72"/>
                  </a:cubicBezTo>
                  <a:cubicBezTo>
                    <a:pt x="58" y="72"/>
                    <a:pt x="58" y="72"/>
                    <a:pt x="58" y="72"/>
                  </a:cubicBezTo>
                  <a:cubicBezTo>
                    <a:pt x="58" y="72"/>
                    <a:pt x="58" y="72"/>
                    <a:pt x="58" y="72"/>
                  </a:cubicBezTo>
                  <a:moveTo>
                    <a:pt x="61" y="0"/>
                  </a:moveTo>
                  <a:cubicBezTo>
                    <a:pt x="33" y="39"/>
                    <a:pt x="12" y="84"/>
                    <a:pt x="0" y="131"/>
                  </a:cubicBezTo>
                  <a:cubicBezTo>
                    <a:pt x="307" y="131"/>
                    <a:pt x="307" y="131"/>
                    <a:pt x="307" y="131"/>
                  </a:cubicBezTo>
                  <a:cubicBezTo>
                    <a:pt x="303" y="126"/>
                    <a:pt x="298" y="122"/>
                    <a:pt x="292" y="120"/>
                  </a:cubicBezTo>
                  <a:cubicBezTo>
                    <a:pt x="294" y="115"/>
                    <a:pt x="295" y="110"/>
                    <a:pt x="295" y="104"/>
                  </a:cubicBezTo>
                  <a:cubicBezTo>
                    <a:pt x="295" y="84"/>
                    <a:pt x="279" y="68"/>
                    <a:pt x="259" y="68"/>
                  </a:cubicBezTo>
                  <a:cubicBezTo>
                    <a:pt x="258" y="68"/>
                    <a:pt x="257" y="68"/>
                    <a:pt x="256" y="68"/>
                  </a:cubicBezTo>
                  <a:cubicBezTo>
                    <a:pt x="251" y="54"/>
                    <a:pt x="237" y="44"/>
                    <a:pt x="222" y="44"/>
                  </a:cubicBezTo>
                  <a:cubicBezTo>
                    <a:pt x="208" y="44"/>
                    <a:pt x="196" y="52"/>
                    <a:pt x="190" y="64"/>
                  </a:cubicBezTo>
                  <a:cubicBezTo>
                    <a:pt x="187" y="63"/>
                    <a:pt x="183" y="62"/>
                    <a:pt x="180" y="62"/>
                  </a:cubicBezTo>
                  <a:cubicBezTo>
                    <a:pt x="160" y="62"/>
                    <a:pt x="144" y="79"/>
                    <a:pt x="144" y="98"/>
                  </a:cubicBezTo>
                  <a:cubicBezTo>
                    <a:pt x="144" y="101"/>
                    <a:pt x="145" y="103"/>
                    <a:pt x="145" y="106"/>
                  </a:cubicBezTo>
                  <a:cubicBezTo>
                    <a:pt x="140" y="103"/>
                    <a:pt x="134" y="101"/>
                    <a:pt x="128" y="101"/>
                  </a:cubicBezTo>
                  <a:cubicBezTo>
                    <a:pt x="126" y="101"/>
                    <a:pt x="124" y="101"/>
                    <a:pt x="123" y="102"/>
                  </a:cubicBezTo>
                  <a:cubicBezTo>
                    <a:pt x="126" y="96"/>
                    <a:pt x="129" y="89"/>
                    <a:pt x="129" y="82"/>
                  </a:cubicBezTo>
                  <a:cubicBezTo>
                    <a:pt x="129" y="62"/>
                    <a:pt x="112" y="46"/>
                    <a:pt x="93" y="46"/>
                  </a:cubicBezTo>
                  <a:cubicBezTo>
                    <a:pt x="92" y="46"/>
                    <a:pt x="92" y="46"/>
                    <a:pt x="92" y="46"/>
                  </a:cubicBezTo>
                  <a:cubicBezTo>
                    <a:pt x="93" y="43"/>
                    <a:pt x="94" y="39"/>
                    <a:pt x="94" y="36"/>
                  </a:cubicBezTo>
                  <a:cubicBezTo>
                    <a:pt x="94" y="17"/>
                    <a:pt x="79" y="1"/>
                    <a:pt x="61" y="0"/>
                  </a:cubicBezTo>
                </a:path>
              </a:pathLst>
            </a:custGeom>
            <a:solidFill>
              <a:srgbClr val="006F8D">
                <a:alpha val="100000"/>
              </a:srgbClr>
            </a:solidFill>
            <a:ln w="9525">
              <a:noFill/>
            </a:ln>
          </p:spPr>
          <p:txBody>
            <a:bodyPr/>
            <a:p>
              <a:endParaRPr lang="zh-CN" altLang="en-US"/>
            </a:p>
          </p:txBody>
        </p:sp>
        <p:sp>
          <p:nvSpPr>
            <p:cNvPr id="42397" name="Freeform 864"/>
            <p:cNvSpPr/>
            <p:nvPr/>
          </p:nvSpPr>
          <p:spPr>
            <a:xfrm>
              <a:off x="2162175" y="795338"/>
              <a:ext cx="827088" cy="342900"/>
            </a:xfrm>
            <a:custGeom>
              <a:avLst/>
              <a:gdLst/>
              <a:ahLst/>
              <a:cxnLst>
                <a:cxn ang="0">
                  <a:pos x="439860" y="0"/>
                </a:cxn>
                <a:cxn ang="0">
                  <a:pos x="428582" y="0"/>
                </a:cxn>
                <a:cxn ang="0">
                  <a:pos x="304519" y="124348"/>
                </a:cxn>
                <a:cxn ang="0">
                  <a:pos x="206772" y="82899"/>
                </a:cxn>
                <a:cxn ang="0">
                  <a:pos x="195494" y="82899"/>
                </a:cxn>
                <a:cxn ang="0">
                  <a:pos x="71430" y="226088"/>
                </a:cxn>
                <a:cxn ang="0">
                  <a:pos x="78949" y="260001"/>
                </a:cxn>
                <a:cxn ang="0">
                  <a:pos x="0" y="342900"/>
                </a:cxn>
                <a:cxn ang="0">
                  <a:pos x="827088" y="342900"/>
                </a:cxn>
                <a:cxn ang="0">
                  <a:pos x="744379" y="116812"/>
                </a:cxn>
                <a:cxn ang="0">
                  <a:pos x="736860" y="116812"/>
                </a:cxn>
                <a:cxn ang="0">
                  <a:pos x="601519" y="11304"/>
                </a:cxn>
                <a:cxn ang="0">
                  <a:pos x="594000" y="11304"/>
                </a:cxn>
                <a:cxn ang="0">
                  <a:pos x="526329" y="33913"/>
                </a:cxn>
                <a:cxn ang="0">
                  <a:pos x="439860" y="0"/>
                </a:cxn>
              </a:cxnLst>
              <a:pathLst>
                <a:path w="220" h="91">
                  <a:moveTo>
                    <a:pt x="117" y="0"/>
                  </a:moveTo>
                  <a:cubicBezTo>
                    <a:pt x="116" y="0"/>
                    <a:pt x="115" y="0"/>
                    <a:pt x="114" y="0"/>
                  </a:cubicBezTo>
                  <a:cubicBezTo>
                    <a:pt x="96" y="2"/>
                    <a:pt x="82" y="16"/>
                    <a:pt x="81" y="33"/>
                  </a:cubicBezTo>
                  <a:cubicBezTo>
                    <a:pt x="74" y="26"/>
                    <a:pt x="65" y="22"/>
                    <a:pt x="55" y="22"/>
                  </a:cubicBezTo>
                  <a:cubicBezTo>
                    <a:pt x="54" y="22"/>
                    <a:pt x="53" y="22"/>
                    <a:pt x="52" y="22"/>
                  </a:cubicBezTo>
                  <a:cubicBezTo>
                    <a:pt x="32" y="23"/>
                    <a:pt x="18" y="41"/>
                    <a:pt x="19" y="60"/>
                  </a:cubicBezTo>
                  <a:cubicBezTo>
                    <a:pt x="19" y="63"/>
                    <a:pt x="20" y="66"/>
                    <a:pt x="21" y="69"/>
                  </a:cubicBezTo>
                  <a:cubicBezTo>
                    <a:pt x="11" y="73"/>
                    <a:pt x="3" y="81"/>
                    <a:pt x="0" y="91"/>
                  </a:cubicBezTo>
                  <a:cubicBezTo>
                    <a:pt x="220" y="91"/>
                    <a:pt x="220" y="91"/>
                    <a:pt x="220" y="91"/>
                  </a:cubicBezTo>
                  <a:cubicBezTo>
                    <a:pt x="214" y="70"/>
                    <a:pt x="207" y="50"/>
                    <a:pt x="198" y="31"/>
                  </a:cubicBezTo>
                  <a:cubicBezTo>
                    <a:pt x="198" y="31"/>
                    <a:pt x="197" y="31"/>
                    <a:pt x="196" y="31"/>
                  </a:cubicBezTo>
                  <a:cubicBezTo>
                    <a:pt x="192" y="15"/>
                    <a:pt x="178" y="3"/>
                    <a:pt x="160" y="3"/>
                  </a:cubicBezTo>
                  <a:cubicBezTo>
                    <a:pt x="160" y="3"/>
                    <a:pt x="159" y="3"/>
                    <a:pt x="158" y="3"/>
                  </a:cubicBezTo>
                  <a:cubicBezTo>
                    <a:pt x="151" y="3"/>
                    <a:pt x="145" y="6"/>
                    <a:pt x="140" y="9"/>
                  </a:cubicBezTo>
                  <a:cubicBezTo>
                    <a:pt x="134" y="3"/>
                    <a:pt x="126" y="0"/>
                    <a:pt x="117" y="0"/>
                  </a:cubicBezTo>
                </a:path>
              </a:pathLst>
            </a:custGeom>
            <a:solidFill>
              <a:srgbClr val="006F8D">
                <a:alpha val="100000"/>
              </a:srgbClr>
            </a:solidFill>
            <a:ln w="9525">
              <a:noFill/>
            </a:ln>
          </p:spPr>
          <p:txBody>
            <a:bodyPr/>
            <a:p>
              <a:endParaRPr lang="zh-CN" altLang="en-US"/>
            </a:p>
          </p:txBody>
        </p:sp>
        <p:sp>
          <p:nvSpPr>
            <p:cNvPr id="42398" name="Freeform 867"/>
            <p:cNvSpPr/>
            <p:nvPr/>
          </p:nvSpPr>
          <p:spPr>
            <a:xfrm>
              <a:off x="0" y="1404938"/>
              <a:ext cx="3033713" cy="63500"/>
            </a:xfrm>
            <a:custGeom>
              <a:avLst/>
              <a:gdLst/>
              <a:ahLst/>
              <a:cxnLst>
                <a:cxn ang="0">
                  <a:pos x="3029954" y="0"/>
                </a:cxn>
                <a:cxn ang="0">
                  <a:pos x="2541252" y="0"/>
                </a:cxn>
                <a:cxn ang="0">
                  <a:pos x="1278144" y="0"/>
                </a:cxn>
                <a:cxn ang="0">
                  <a:pos x="135333" y="0"/>
                </a:cxn>
                <a:cxn ang="0">
                  <a:pos x="3759" y="0"/>
                </a:cxn>
                <a:cxn ang="0">
                  <a:pos x="0" y="63500"/>
                </a:cxn>
                <a:cxn ang="0">
                  <a:pos x="421036" y="63500"/>
                </a:cxn>
                <a:cxn ang="0">
                  <a:pos x="1680384" y="63500"/>
                </a:cxn>
                <a:cxn ang="0">
                  <a:pos x="2826954" y="63500"/>
                </a:cxn>
                <a:cxn ang="0">
                  <a:pos x="3033713" y="63500"/>
                </a:cxn>
                <a:cxn ang="0">
                  <a:pos x="3029954" y="0"/>
                </a:cxn>
              </a:cxnLst>
              <a:pathLst>
                <a:path w="807" h="17">
                  <a:moveTo>
                    <a:pt x="806" y="0"/>
                  </a:moveTo>
                  <a:cubicBezTo>
                    <a:pt x="763" y="0"/>
                    <a:pt x="719" y="0"/>
                    <a:pt x="676" y="0"/>
                  </a:cubicBezTo>
                  <a:cubicBezTo>
                    <a:pt x="564" y="0"/>
                    <a:pt x="452" y="0"/>
                    <a:pt x="340" y="0"/>
                  </a:cubicBezTo>
                  <a:cubicBezTo>
                    <a:pt x="239" y="0"/>
                    <a:pt x="138" y="0"/>
                    <a:pt x="36" y="0"/>
                  </a:cubicBezTo>
                  <a:cubicBezTo>
                    <a:pt x="24" y="0"/>
                    <a:pt x="13" y="0"/>
                    <a:pt x="1" y="0"/>
                  </a:cubicBezTo>
                  <a:cubicBezTo>
                    <a:pt x="0" y="5"/>
                    <a:pt x="0" y="11"/>
                    <a:pt x="0" y="17"/>
                  </a:cubicBezTo>
                  <a:cubicBezTo>
                    <a:pt x="37" y="17"/>
                    <a:pt x="74" y="17"/>
                    <a:pt x="112" y="17"/>
                  </a:cubicBezTo>
                  <a:cubicBezTo>
                    <a:pt x="224" y="17"/>
                    <a:pt x="335" y="17"/>
                    <a:pt x="447" y="17"/>
                  </a:cubicBezTo>
                  <a:cubicBezTo>
                    <a:pt x="549" y="17"/>
                    <a:pt x="650" y="17"/>
                    <a:pt x="752" y="17"/>
                  </a:cubicBezTo>
                  <a:cubicBezTo>
                    <a:pt x="770" y="17"/>
                    <a:pt x="789" y="17"/>
                    <a:pt x="807" y="17"/>
                  </a:cubicBezTo>
                  <a:cubicBezTo>
                    <a:pt x="807" y="11"/>
                    <a:pt x="807" y="5"/>
                    <a:pt x="806" y="0"/>
                  </a:cubicBezTo>
                </a:path>
              </a:pathLst>
            </a:custGeom>
            <a:solidFill>
              <a:srgbClr val="876349">
                <a:alpha val="100000"/>
              </a:srgbClr>
            </a:solidFill>
            <a:ln w="9525">
              <a:noFill/>
            </a:ln>
          </p:spPr>
          <p:txBody>
            <a:bodyPr/>
            <a:p>
              <a:endParaRPr lang="zh-CN" altLang="en-US"/>
            </a:p>
          </p:txBody>
        </p:sp>
        <p:sp>
          <p:nvSpPr>
            <p:cNvPr id="42399" name="Freeform 868"/>
            <p:cNvSpPr/>
            <p:nvPr/>
          </p:nvSpPr>
          <p:spPr>
            <a:xfrm>
              <a:off x="3175" y="1668463"/>
              <a:ext cx="3027363" cy="98425"/>
            </a:xfrm>
            <a:custGeom>
              <a:avLst/>
              <a:gdLst/>
              <a:ahLst/>
              <a:cxnLst>
                <a:cxn ang="0">
                  <a:pos x="3027363" y="0"/>
                </a:cxn>
                <a:cxn ang="0">
                  <a:pos x="2504626" y="0"/>
                </a:cxn>
                <a:cxn ang="0">
                  <a:pos x="1256074" y="0"/>
                </a:cxn>
                <a:cxn ang="0">
                  <a:pos x="127864" y="0"/>
                </a:cxn>
                <a:cxn ang="0">
                  <a:pos x="0" y="0"/>
                </a:cxn>
                <a:cxn ang="0">
                  <a:pos x="15043" y="98425"/>
                </a:cxn>
                <a:cxn ang="0">
                  <a:pos x="409916" y="98425"/>
                </a:cxn>
                <a:cxn ang="0">
                  <a:pos x="1654708" y="98425"/>
                </a:cxn>
                <a:cxn ang="0">
                  <a:pos x="2782918" y="98425"/>
                </a:cxn>
                <a:cxn ang="0">
                  <a:pos x="3016081" y="98425"/>
                </a:cxn>
                <a:cxn ang="0">
                  <a:pos x="3027363" y="0"/>
                </a:cxn>
              </a:cxnLst>
              <a:pathLst>
                <a:path w="805" h="26">
                  <a:moveTo>
                    <a:pt x="805" y="0"/>
                  </a:moveTo>
                  <a:cubicBezTo>
                    <a:pt x="758" y="0"/>
                    <a:pt x="712" y="0"/>
                    <a:pt x="666" y="0"/>
                  </a:cubicBezTo>
                  <a:cubicBezTo>
                    <a:pt x="555" y="0"/>
                    <a:pt x="445" y="0"/>
                    <a:pt x="334" y="0"/>
                  </a:cubicBezTo>
                  <a:cubicBezTo>
                    <a:pt x="234" y="0"/>
                    <a:pt x="134" y="0"/>
                    <a:pt x="34" y="0"/>
                  </a:cubicBezTo>
                  <a:cubicBezTo>
                    <a:pt x="23" y="0"/>
                    <a:pt x="12" y="0"/>
                    <a:pt x="0" y="0"/>
                  </a:cubicBezTo>
                  <a:cubicBezTo>
                    <a:pt x="1" y="9"/>
                    <a:pt x="2" y="17"/>
                    <a:pt x="4" y="26"/>
                  </a:cubicBezTo>
                  <a:cubicBezTo>
                    <a:pt x="39" y="26"/>
                    <a:pt x="74" y="26"/>
                    <a:pt x="109" y="26"/>
                  </a:cubicBezTo>
                  <a:cubicBezTo>
                    <a:pt x="219" y="26"/>
                    <a:pt x="329" y="26"/>
                    <a:pt x="440" y="26"/>
                  </a:cubicBezTo>
                  <a:cubicBezTo>
                    <a:pt x="540" y="26"/>
                    <a:pt x="640" y="26"/>
                    <a:pt x="740" y="26"/>
                  </a:cubicBezTo>
                  <a:cubicBezTo>
                    <a:pt x="761" y="26"/>
                    <a:pt x="781" y="26"/>
                    <a:pt x="802" y="26"/>
                  </a:cubicBezTo>
                  <a:cubicBezTo>
                    <a:pt x="803" y="17"/>
                    <a:pt x="804" y="9"/>
                    <a:pt x="805" y="0"/>
                  </a:cubicBezTo>
                </a:path>
              </a:pathLst>
            </a:custGeom>
            <a:solidFill>
              <a:srgbClr val="876349">
                <a:alpha val="100000"/>
              </a:srgbClr>
            </a:solidFill>
            <a:ln w="9525">
              <a:noFill/>
            </a:ln>
          </p:spPr>
          <p:txBody>
            <a:bodyPr/>
            <a:p>
              <a:endParaRPr lang="zh-CN" altLang="en-US"/>
            </a:p>
          </p:txBody>
        </p:sp>
        <p:sp>
          <p:nvSpPr>
            <p:cNvPr id="42400" name="Freeform 869"/>
            <p:cNvSpPr/>
            <p:nvPr/>
          </p:nvSpPr>
          <p:spPr>
            <a:xfrm>
              <a:off x="60325" y="1946275"/>
              <a:ext cx="2917825" cy="98425"/>
            </a:xfrm>
            <a:custGeom>
              <a:avLst/>
              <a:gdLst/>
              <a:ahLst/>
              <a:cxnLst>
                <a:cxn ang="0">
                  <a:pos x="2917825" y="0"/>
                </a:cxn>
                <a:cxn ang="0">
                  <a:pos x="2365093" y="0"/>
                </a:cxn>
                <a:cxn ang="0">
                  <a:pos x="1158106" y="0"/>
                </a:cxn>
                <a:cxn ang="0">
                  <a:pos x="63921" y="0"/>
                </a:cxn>
                <a:cxn ang="0">
                  <a:pos x="0" y="0"/>
                </a:cxn>
                <a:cxn ang="0">
                  <a:pos x="30081" y="98425"/>
                </a:cxn>
                <a:cxn ang="0">
                  <a:pos x="334647" y="98425"/>
                </a:cxn>
                <a:cxn ang="0">
                  <a:pos x="1541634" y="98425"/>
                </a:cxn>
                <a:cxn ang="0">
                  <a:pos x="2639579" y="98425"/>
                </a:cxn>
                <a:cxn ang="0">
                  <a:pos x="2883984" y="98425"/>
                </a:cxn>
                <a:cxn ang="0">
                  <a:pos x="2917825" y="0"/>
                </a:cxn>
              </a:cxnLst>
              <a:pathLst>
                <a:path w="776" h="26">
                  <a:moveTo>
                    <a:pt x="776" y="0"/>
                  </a:moveTo>
                  <a:cubicBezTo>
                    <a:pt x="727" y="0"/>
                    <a:pt x="678" y="0"/>
                    <a:pt x="629" y="0"/>
                  </a:cubicBezTo>
                  <a:cubicBezTo>
                    <a:pt x="522" y="0"/>
                    <a:pt x="415" y="0"/>
                    <a:pt x="308" y="0"/>
                  </a:cubicBezTo>
                  <a:cubicBezTo>
                    <a:pt x="211" y="0"/>
                    <a:pt x="114" y="0"/>
                    <a:pt x="17" y="0"/>
                  </a:cubicBezTo>
                  <a:cubicBezTo>
                    <a:pt x="11" y="0"/>
                    <a:pt x="5" y="0"/>
                    <a:pt x="0" y="0"/>
                  </a:cubicBezTo>
                  <a:cubicBezTo>
                    <a:pt x="2" y="9"/>
                    <a:pt x="5" y="18"/>
                    <a:pt x="8" y="26"/>
                  </a:cubicBezTo>
                  <a:cubicBezTo>
                    <a:pt x="35" y="26"/>
                    <a:pt x="62" y="26"/>
                    <a:pt x="89" y="26"/>
                  </a:cubicBezTo>
                  <a:cubicBezTo>
                    <a:pt x="196" y="26"/>
                    <a:pt x="303" y="26"/>
                    <a:pt x="410" y="26"/>
                  </a:cubicBezTo>
                  <a:cubicBezTo>
                    <a:pt x="507" y="26"/>
                    <a:pt x="604" y="26"/>
                    <a:pt x="702" y="26"/>
                  </a:cubicBezTo>
                  <a:cubicBezTo>
                    <a:pt x="723" y="26"/>
                    <a:pt x="745" y="26"/>
                    <a:pt x="767" y="26"/>
                  </a:cubicBezTo>
                  <a:cubicBezTo>
                    <a:pt x="770" y="18"/>
                    <a:pt x="773" y="9"/>
                    <a:pt x="776" y="0"/>
                  </a:cubicBezTo>
                </a:path>
              </a:pathLst>
            </a:custGeom>
            <a:solidFill>
              <a:srgbClr val="876349">
                <a:alpha val="100000"/>
              </a:srgbClr>
            </a:solidFill>
            <a:ln w="9525">
              <a:noFill/>
            </a:ln>
          </p:spPr>
          <p:txBody>
            <a:bodyPr/>
            <a:p>
              <a:endParaRPr lang="zh-CN" altLang="en-US"/>
            </a:p>
          </p:txBody>
        </p:sp>
        <p:sp>
          <p:nvSpPr>
            <p:cNvPr id="42401" name="Freeform 870"/>
            <p:cNvSpPr/>
            <p:nvPr/>
          </p:nvSpPr>
          <p:spPr>
            <a:xfrm>
              <a:off x="161925" y="2214563"/>
              <a:ext cx="2709863" cy="127000"/>
            </a:xfrm>
            <a:custGeom>
              <a:avLst/>
              <a:gdLst/>
              <a:ahLst/>
              <a:cxnLst>
                <a:cxn ang="0">
                  <a:pos x="2709863" y="0"/>
                </a:cxn>
                <a:cxn ang="0">
                  <a:pos x="2262604" y="0"/>
                </a:cxn>
                <a:cxn ang="0">
                  <a:pos x="1056132" y="0"/>
                </a:cxn>
                <a:cxn ang="0">
                  <a:pos x="0" y="0"/>
                </a:cxn>
                <a:cxn ang="0">
                  <a:pos x="75170" y="127000"/>
                </a:cxn>
                <a:cxn ang="0">
                  <a:pos x="233026" y="127000"/>
                </a:cxn>
                <a:cxn ang="0">
                  <a:pos x="1439497" y="127000"/>
                </a:cxn>
                <a:cxn ang="0">
                  <a:pos x="2536973" y="127000"/>
                </a:cxn>
                <a:cxn ang="0">
                  <a:pos x="2634693" y="127000"/>
                </a:cxn>
                <a:cxn ang="0">
                  <a:pos x="2709863" y="0"/>
                </a:cxn>
              </a:cxnLst>
              <a:pathLst>
                <a:path w="721" h="34">
                  <a:moveTo>
                    <a:pt x="721" y="0"/>
                  </a:moveTo>
                  <a:cubicBezTo>
                    <a:pt x="681" y="0"/>
                    <a:pt x="642" y="0"/>
                    <a:pt x="602" y="0"/>
                  </a:cubicBezTo>
                  <a:cubicBezTo>
                    <a:pt x="495" y="0"/>
                    <a:pt x="388" y="0"/>
                    <a:pt x="281" y="0"/>
                  </a:cubicBezTo>
                  <a:cubicBezTo>
                    <a:pt x="187" y="0"/>
                    <a:pt x="94" y="0"/>
                    <a:pt x="0" y="0"/>
                  </a:cubicBezTo>
                  <a:cubicBezTo>
                    <a:pt x="6" y="12"/>
                    <a:pt x="13" y="23"/>
                    <a:pt x="20" y="34"/>
                  </a:cubicBezTo>
                  <a:cubicBezTo>
                    <a:pt x="34" y="34"/>
                    <a:pt x="48" y="34"/>
                    <a:pt x="62" y="34"/>
                  </a:cubicBezTo>
                  <a:cubicBezTo>
                    <a:pt x="169" y="34"/>
                    <a:pt x="276" y="34"/>
                    <a:pt x="383" y="34"/>
                  </a:cubicBezTo>
                  <a:cubicBezTo>
                    <a:pt x="480" y="34"/>
                    <a:pt x="577" y="34"/>
                    <a:pt x="675" y="34"/>
                  </a:cubicBezTo>
                  <a:cubicBezTo>
                    <a:pt x="683" y="34"/>
                    <a:pt x="692" y="34"/>
                    <a:pt x="701" y="34"/>
                  </a:cubicBezTo>
                  <a:cubicBezTo>
                    <a:pt x="708" y="23"/>
                    <a:pt x="715" y="12"/>
                    <a:pt x="721" y="0"/>
                  </a:cubicBezTo>
                </a:path>
              </a:pathLst>
            </a:custGeom>
            <a:solidFill>
              <a:srgbClr val="876349">
                <a:alpha val="100000"/>
              </a:srgbClr>
            </a:solidFill>
            <a:ln w="9525">
              <a:noFill/>
            </a:ln>
          </p:spPr>
          <p:txBody>
            <a:bodyPr/>
            <a:p>
              <a:endParaRPr lang="zh-CN" altLang="en-US"/>
            </a:p>
          </p:txBody>
        </p:sp>
        <p:sp>
          <p:nvSpPr>
            <p:cNvPr id="42402" name="Freeform 871"/>
            <p:cNvSpPr/>
            <p:nvPr/>
          </p:nvSpPr>
          <p:spPr>
            <a:xfrm>
              <a:off x="349250" y="2492375"/>
              <a:ext cx="2338388" cy="131763"/>
            </a:xfrm>
            <a:custGeom>
              <a:avLst/>
              <a:gdLst/>
              <a:ahLst/>
              <a:cxnLst>
                <a:cxn ang="0">
                  <a:pos x="2338388" y="0"/>
                </a:cxn>
                <a:cxn ang="0">
                  <a:pos x="2075225" y="0"/>
                </a:cxn>
                <a:cxn ang="0">
                  <a:pos x="868437" y="0"/>
                </a:cxn>
                <a:cxn ang="0">
                  <a:pos x="0" y="0"/>
                </a:cxn>
                <a:cxn ang="0">
                  <a:pos x="116543" y="131763"/>
                </a:cxn>
                <a:cxn ang="0">
                  <a:pos x="1251902" y="131763"/>
                </a:cxn>
                <a:cxn ang="0">
                  <a:pos x="2218085" y="131763"/>
                </a:cxn>
                <a:cxn ang="0">
                  <a:pos x="2338388" y="0"/>
                </a:cxn>
              </a:cxnLst>
              <a:pathLst>
                <a:path w="622" h="35">
                  <a:moveTo>
                    <a:pt x="622" y="0"/>
                  </a:moveTo>
                  <a:cubicBezTo>
                    <a:pt x="599" y="0"/>
                    <a:pt x="575" y="0"/>
                    <a:pt x="552" y="0"/>
                  </a:cubicBezTo>
                  <a:cubicBezTo>
                    <a:pt x="445" y="0"/>
                    <a:pt x="338" y="0"/>
                    <a:pt x="231" y="0"/>
                  </a:cubicBezTo>
                  <a:cubicBezTo>
                    <a:pt x="154" y="0"/>
                    <a:pt x="77" y="0"/>
                    <a:pt x="0" y="0"/>
                  </a:cubicBezTo>
                  <a:cubicBezTo>
                    <a:pt x="9" y="12"/>
                    <a:pt x="20" y="24"/>
                    <a:pt x="31" y="35"/>
                  </a:cubicBezTo>
                  <a:cubicBezTo>
                    <a:pt x="132" y="35"/>
                    <a:pt x="233" y="35"/>
                    <a:pt x="333" y="35"/>
                  </a:cubicBezTo>
                  <a:cubicBezTo>
                    <a:pt x="419" y="35"/>
                    <a:pt x="504" y="35"/>
                    <a:pt x="590" y="35"/>
                  </a:cubicBezTo>
                  <a:cubicBezTo>
                    <a:pt x="601" y="24"/>
                    <a:pt x="612" y="12"/>
                    <a:pt x="622" y="0"/>
                  </a:cubicBezTo>
                </a:path>
              </a:pathLst>
            </a:custGeom>
            <a:solidFill>
              <a:srgbClr val="876349">
                <a:alpha val="100000"/>
              </a:srgbClr>
            </a:solidFill>
            <a:ln w="9525">
              <a:noFill/>
            </a:ln>
          </p:spPr>
          <p:txBody>
            <a:bodyPr/>
            <a:p>
              <a:endParaRPr lang="zh-CN" altLang="en-US"/>
            </a:p>
          </p:txBody>
        </p:sp>
        <p:sp>
          <p:nvSpPr>
            <p:cNvPr id="42403" name="Freeform 872"/>
            <p:cNvSpPr/>
            <p:nvPr/>
          </p:nvSpPr>
          <p:spPr>
            <a:xfrm>
              <a:off x="654050" y="2774950"/>
              <a:ext cx="1725613" cy="128588"/>
            </a:xfrm>
            <a:custGeom>
              <a:avLst/>
              <a:gdLst/>
              <a:ahLst/>
              <a:cxnLst>
                <a:cxn ang="0">
                  <a:pos x="1725613" y="0"/>
                </a:cxn>
                <a:cxn ang="0">
                  <a:pos x="563926" y="0"/>
                </a:cxn>
                <a:cxn ang="0">
                  <a:pos x="0" y="0"/>
                </a:cxn>
                <a:cxn ang="0">
                  <a:pos x="225570" y="128588"/>
                </a:cxn>
                <a:cxn ang="0">
                  <a:pos x="947395" y="128588"/>
                </a:cxn>
                <a:cxn ang="0">
                  <a:pos x="1503802" y="128588"/>
                </a:cxn>
                <a:cxn ang="0">
                  <a:pos x="1725613" y="0"/>
                </a:cxn>
              </a:cxnLst>
              <a:pathLst>
                <a:path w="459" h="34">
                  <a:moveTo>
                    <a:pt x="459" y="0"/>
                  </a:moveTo>
                  <a:cubicBezTo>
                    <a:pt x="356" y="0"/>
                    <a:pt x="253" y="0"/>
                    <a:pt x="150" y="0"/>
                  </a:cubicBezTo>
                  <a:cubicBezTo>
                    <a:pt x="100" y="0"/>
                    <a:pt x="50" y="0"/>
                    <a:pt x="0" y="0"/>
                  </a:cubicBezTo>
                  <a:cubicBezTo>
                    <a:pt x="19" y="13"/>
                    <a:pt x="39" y="24"/>
                    <a:pt x="60" y="34"/>
                  </a:cubicBezTo>
                  <a:cubicBezTo>
                    <a:pt x="124" y="34"/>
                    <a:pt x="188" y="34"/>
                    <a:pt x="252" y="34"/>
                  </a:cubicBezTo>
                  <a:cubicBezTo>
                    <a:pt x="301" y="34"/>
                    <a:pt x="351" y="34"/>
                    <a:pt x="400" y="34"/>
                  </a:cubicBezTo>
                  <a:cubicBezTo>
                    <a:pt x="421" y="24"/>
                    <a:pt x="441" y="13"/>
                    <a:pt x="459" y="0"/>
                  </a:cubicBezTo>
                </a:path>
              </a:pathLst>
            </a:custGeom>
            <a:solidFill>
              <a:srgbClr val="876349">
                <a:alpha val="100000"/>
              </a:srgbClr>
            </a:solidFill>
            <a:ln w="9525">
              <a:noFill/>
            </a:ln>
          </p:spPr>
          <p:txBody>
            <a:bodyPr/>
            <a:p>
              <a:endParaRPr lang="zh-CN" altLang="en-US"/>
            </a:p>
          </p:txBody>
        </p:sp>
        <p:sp>
          <p:nvSpPr>
            <p:cNvPr id="42404" name="Freeform 873"/>
            <p:cNvSpPr/>
            <p:nvPr/>
          </p:nvSpPr>
          <p:spPr>
            <a:xfrm>
              <a:off x="2616200" y="1849438"/>
              <a:ext cx="109538" cy="79375"/>
            </a:xfrm>
            <a:custGeom>
              <a:avLst/>
              <a:gdLst/>
              <a:ahLst/>
              <a:cxnLst>
                <a:cxn ang="0">
                  <a:pos x="109538" y="34018"/>
                </a:cxn>
                <a:cxn ang="0">
                  <a:pos x="83098" y="79375"/>
                </a:cxn>
                <a:cxn ang="0">
                  <a:pos x="18886" y="34018"/>
                </a:cxn>
                <a:cxn ang="0">
                  <a:pos x="64212" y="0"/>
                </a:cxn>
                <a:cxn ang="0">
                  <a:pos x="109538" y="34018"/>
                </a:cxn>
              </a:cxnLst>
              <a:pathLst>
                <a:path w="29" h="21">
                  <a:moveTo>
                    <a:pt x="29" y="9"/>
                  </a:moveTo>
                  <a:cubicBezTo>
                    <a:pt x="28" y="13"/>
                    <a:pt x="22" y="21"/>
                    <a:pt x="22" y="21"/>
                  </a:cubicBezTo>
                  <a:cubicBezTo>
                    <a:pt x="22" y="21"/>
                    <a:pt x="0" y="15"/>
                    <a:pt x="5" y="9"/>
                  </a:cubicBezTo>
                  <a:cubicBezTo>
                    <a:pt x="10" y="3"/>
                    <a:pt x="17" y="0"/>
                    <a:pt x="17" y="0"/>
                  </a:cubicBezTo>
                  <a:cubicBezTo>
                    <a:pt x="17" y="0"/>
                    <a:pt x="29" y="5"/>
                    <a:pt x="29" y="9"/>
                  </a:cubicBezTo>
                  <a:close/>
                </a:path>
              </a:pathLst>
            </a:custGeom>
            <a:solidFill>
              <a:srgbClr val="5F3F26">
                <a:alpha val="100000"/>
              </a:srgbClr>
            </a:solidFill>
            <a:ln w="9525">
              <a:noFill/>
            </a:ln>
          </p:spPr>
          <p:txBody>
            <a:bodyPr/>
            <a:p>
              <a:endParaRPr lang="zh-CN" altLang="en-US"/>
            </a:p>
          </p:txBody>
        </p:sp>
        <p:sp>
          <p:nvSpPr>
            <p:cNvPr id="42405" name="Freeform 874"/>
            <p:cNvSpPr/>
            <p:nvPr/>
          </p:nvSpPr>
          <p:spPr>
            <a:xfrm>
              <a:off x="2492375" y="1604963"/>
              <a:ext cx="79375" cy="55563"/>
            </a:xfrm>
            <a:custGeom>
              <a:avLst/>
              <a:gdLst/>
              <a:ahLst/>
              <a:cxnLst>
                <a:cxn ang="0">
                  <a:pos x="79375" y="25929"/>
                </a:cxn>
                <a:cxn ang="0">
                  <a:pos x="60476" y="55563"/>
                </a:cxn>
                <a:cxn ang="0">
                  <a:pos x="15119" y="25929"/>
                </a:cxn>
                <a:cxn ang="0">
                  <a:pos x="45357" y="0"/>
                </a:cxn>
                <a:cxn ang="0">
                  <a:pos x="79375" y="25929"/>
                </a:cxn>
              </a:cxnLst>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alpha val="100000"/>
              </a:srgbClr>
            </a:solidFill>
            <a:ln w="9525">
              <a:noFill/>
            </a:ln>
          </p:spPr>
          <p:txBody>
            <a:bodyPr/>
            <a:p>
              <a:endParaRPr lang="zh-CN" altLang="en-US"/>
            </a:p>
          </p:txBody>
        </p:sp>
        <p:sp>
          <p:nvSpPr>
            <p:cNvPr id="42406" name="Freeform 875"/>
            <p:cNvSpPr/>
            <p:nvPr/>
          </p:nvSpPr>
          <p:spPr>
            <a:xfrm>
              <a:off x="2143125" y="1912938"/>
              <a:ext cx="79375" cy="60325"/>
            </a:xfrm>
            <a:custGeom>
              <a:avLst/>
              <a:gdLst/>
              <a:ahLst/>
              <a:cxnLst>
                <a:cxn ang="0">
                  <a:pos x="79375" y="26392"/>
                </a:cxn>
                <a:cxn ang="0">
                  <a:pos x="60476" y="60325"/>
                </a:cxn>
                <a:cxn ang="0">
                  <a:pos x="15119" y="26392"/>
                </a:cxn>
                <a:cxn ang="0">
                  <a:pos x="45357" y="0"/>
                </a:cxn>
                <a:cxn ang="0">
                  <a:pos x="79375" y="26392"/>
                </a:cxn>
              </a:cxnLst>
              <a:pathLst>
                <a:path w="21" h="16">
                  <a:moveTo>
                    <a:pt x="21" y="7"/>
                  </a:moveTo>
                  <a:cubicBezTo>
                    <a:pt x="21" y="10"/>
                    <a:pt x="16" y="16"/>
                    <a:pt x="16" y="16"/>
                  </a:cubicBezTo>
                  <a:cubicBezTo>
                    <a:pt x="16" y="16"/>
                    <a:pt x="0" y="12"/>
                    <a:pt x="4" y="7"/>
                  </a:cubicBezTo>
                  <a:cubicBezTo>
                    <a:pt x="8" y="2"/>
                    <a:pt x="12" y="0"/>
                    <a:pt x="12" y="0"/>
                  </a:cubicBezTo>
                  <a:cubicBezTo>
                    <a:pt x="12" y="0"/>
                    <a:pt x="21" y="4"/>
                    <a:pt x="21" y="7"/>
                  </a:cubicBezTo>
                  <a:close/>
                </a:path>
              </a:pathLst>
            </a:custGeom>
            <a:solidFill>
              <a:srgbClr val="5F3F26">
                <a:alpha val="100000"/>
              </a:srgbClr>
            </a:solidFill>
            <a:ln w="9525">
              <a:noFill/>
            </a:ln>
          </p:spPr>
          <p:txBody>
            <a:bodyPr/>
            <a:p>
              <a:endParaRPr lang="zh-CN" altLang="en-US"/>
            </a:p>
          </p:txBody>
        </p:sp>
        <p:sp>
          <p:nvSpPr>
            <p:cNvPr id="42407" name="Freeform 876"/>
            <p:cNvSpPr/>
            <p:nvPr/>
          </p:nvSpPr>
          <p:spPr>
            <a:xfrm>
              <a:off x="612775" y="2349500"/>
              <a:ext cx="79375" cy="60325"/>
            </a:xfrm>
            <a:custGeom>
              <a:avLst/>
              <a:gdLst/>
              <a:ahLst/>
              <a:cxnLst>
                <a:cxn ang="0">
                  <a:pos x="79375" y="26392"/>
                </a:cxn>
                <a:cxn ang="0">
                  <a:pos x="60476" y="60325"/>
                </a:cxn>
                <a:cxn ang="0">
                  <a:pos x="15119" y="26392"/>
                </a:cxn>
                <a:cxn ang="0">
                  <a:pos x="45357" y="0"/>
                </a:cxn>
                <a:cxn ang="0">
                  <a:pos x="79375" y="26392"/>
                </a:cxn>
              </a:cxnLst>
              <a:pathLst>
                <a:path w="21" h="16">
                  <a:moveTo>
                    <a:pt x="21" y="7"/>
                  </a:moveTo>
                  <a:cubicBezTo>
                    <a:pt x="20" y="10"/>
                    <a:pt x="16" y="16"/>
                    <a:pt x="16" y="16"/>
                  </a:cubicBezTo>
                  <a:cubicBezTo>
                    <a:pt x="16" y="16"/>
                    <a:pt x="0" y="12"/>
                    <a:pt x="4" y="7"/>
                  </a:cubicBezTo>
                  <a:cubicBezTo>
                    <a:pt x="8" y="3"/>
                    <a:pt x="12" y="0"/>
                    <a:pt x="12" y="0"/>
                  </a:cubicBezTo>
                  <a:cubicBezTo>
                    <a:pt x="12" y="0"/>
                    <a:pt x="21" y="4"/>
                    <a:pt x="21" y="7"/>
                  </a:cubicBezTo>
                  <a:close/>
                </a:path>
              </a:pathLst>
            </a:custGeom>
            <a:solidFill>
              <a:srgbClr val="5F3F26">
                <a:alpha val="100000"/>
              </a:srgbClr>
            </a:solidFill>
            <a:ln w="9525">
              <a:noFill/>
            </a:ln>
          </p:spPr>
          <p:txBody>
            <a:bodyPr/>
            <a:p>
              <a:endParaRPr lang="zh-CN" altLang="en-US"/>
            </a:p>
          </p:txBody>
        </p:sp>
        <p:sp>
          <p:nvSpPr>
            <p:cNvPr id="42408" name="Freeform 877"/>
            <p:cNvSpPr/>
            <p:nvPr/>
          </p:nvSpPr>
          <p:spPr>
            <a:xfrm>
              <a:off x="1192213" y="1898650"/>
              <a:ext cx="77788" cy="60325"/>
            </a:xfrm>
            <a:custGeom>
              <a:avLst/>
              <a:gdLst/>
              <a:ahLst/>
              <a:cxnLst>
                <a:cxn ang="0">
                  <a:pos x="74084" y="26392"/>
                </a:cxn>
                <a:cxn ang="0">
                  <a:pos x="55563" y="60325"/>
                </a:cxn>
                <a:cxn ang="0">
                  <a:pos x="11113" y="26392"/>
                </a:cxn>
                <a:cxn ang="0">
                  <a:pos x="44450" y="0"/>
                </a:cxn>
                <a:cxn ang="0">
                  <a:pos x="74084" y="26392"/>
                </a:cxn>
              </a:cxnLst>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alpha val="100000"/>
              </a:srgbClr>
            </a:solidFill>
            <a:ln w="9525">
              <a:noFill/>
            </a:ln>
          </p:spPr>
          <p:txBody>
            <a:bodyPr/>
            <a:p>
              <a:endParaRPr lang="zh-CN" altLang="en-US"/>
            </a:p>
          </p:txBody>
        </p:sp>
        <p:sp>
          <p:nvSpPr>
            <p:cNvPr id="42409" name="Freeform 878"/>
            <p:cNvSpPr/>
            <p:nvPr/>
          </p:nvSpPr>
          <p:spPr>
            <a:xfrm>
              <a:off x="503238" y="1325563"/>
              <a:ext cx="79375" cy="57150"/>
            </a:xfrm>
            <a:custGeom>
              <a:avLst/>
              <a:gdLst/>
              <a:ahLst/>
              <a:cxnLst>
                <a:cxn ang="0">
                  <a:pos x="79375" y="22860"/>
                </a:cxn>
                <a:cxn ang="0">
                  <a:pos x="60476" y="57150"/>
                </a:cxn>
                <a:cxn ang="0">
                  <a:pos x="15119" y="22860"/>
                </a:cxn>
                <a:cxn ang="0">
                  <a:pos x="49137" y="0"/>
                </a:cxn>
                <a:cxn ang="0">
                  <a:pos x="79375" y="22860"/>
                </a:cxn>
              </a:cxnLst>
              <a:pathLst>
                <a:path w="21" h="15">
                  <a:moveTo>
                    <a:pt x="21" y="6"/>
                  </a:moveTo>
                  <a:cubicBezTo>
                    <a:pt x="21" y="10"/>
                    <a:pt x="16" y="15"/>
                    <a:pt x="16" y="15"/>
                  </a:cubicBezTo>
                  <a:cubicBezTo>
                    <a:pt x="16" y="15"/>
                    <a:pt x="0" y="11"/>
                    <a:pt x="4" y="6"/>
                  </a:cubicBezTo>
                  <a:cubicBezTo>
                    <a:pt x="8" y="2"/>
                    <a:pt x="13" y="0"/>
                    <a:pt x="13" y="0"/>
                  </a:cubicBezTo>
                  <a:cubicBezTo>
                    <a:pt x="13" y="0"/>
                    <a:pt x="21" y="3"/>
                    <a:pt x="21" y="6"/>
                  </a:cubicBezTo>
                  <a:close/>
                </a:path>
              </a:pathLst>
            </a:custGeom>
            <a:solidFill>
              <a:srgbClr val="5F3F26">
                <a:alpha val="100000"/>
              </a:srgbClr>
            </a:solidFill>
            <a:ln w="9525">
              <a:noFill/>
            </a:ln>
          </p:spPr>
          <p:txBody>
            <a:bodyPr/>
            <a:p>
              <a:endParaRPr lang="zh-CN" altLang="en-US"/>
            </a:p>
          </p:txBody>
        </p:sp>
        <p:sp>
          <p:nvSpPr>
            <p:cNvPr id="42410" name="Freeform 879"/>
            <p:cNvSpPr/>
            <p:nvPr/>
          </p:nvSpPr>
          <p:spPr>
            <a:xfrm>
              <a:off x="123825" y="1509713"/>
              <a:ext cx="79375" cy="60325"/>
            </a:xfrm>
            <a:custGeom>
              <a:avLst/>
              <a:gdLst/>
              <a:ahLst/>
              <a:cxnLst>
                <a:cxn ang="0">
                  <a:pos x="75595" y="26392"/>
                </a:cxn>
                <a:cxn ang="0">
                  <a:pos x="56696" y="60325"/>
                </a:cxn>
                <a:cxn ang="0">
                  <a:pos x="11339" y="26392"/>
                </a:cxn>
                <a:cxn ang="0">
                  <a:pos x="45357" y="0"/>
                </a:cxn>
                <a:cxn ang="0">
                  <a:pos x="75595" y="26392"/>
                </a:cxn>
              </a:cxnLst>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alpha val="100000"/>
              </a:srgbClr>
            </a:solidFill>
            <a:ln w="9525">
              <a:noFill/>
            </a:ln>
          </p:spPr>
          <p:txBody>
            <a:bodyPr/>
            <a:p>
              <a:endParaRPr lang="zh-CN" altLang="en-US"/>
            </a:p>
          </p:txBody>
        </p:sp>
        <p:sp>
          <p:nvSpPr>
            <p:cNvPr id="42411" name="Freeform 880"/>
            <p:cNvSpPr/>
            <p:nvPr/>
          </p:nvSpPr>
          <p:spPr>
            <a:xfrm>
              <a:off x="214313" y="2132013"/>
              <a:ext cx="79375" cy="60325"/>
            </a:xfrm>
            <a:custGeom>
              <a:avLst/>
              <a:gdLst/>
              <a:ahLst/>
              <a:cxnLst>
                <a:cxn ang="0">
                  <a:pos x="75595" y="26392"/>
                </a:cxn>
                <a:cxn ang="0">
                  <a:pos x="56696" y="60325"/>
                </a:cxn>
                <a:cxn ang="0">
                  <a:pos x="11339" y="26392"/>
                </a:cxn>
                <a:cxn ang="0">
                  <a:pos x="45357" y="0"/>
                </a:cxn>
                <a:cxn ang="0">
                  <a:pos x="75595" y="26392"/>
                </a:cxn>
              </a:cxnLst>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alpha val="100000"/>
              </a:srgbClr>
            </a:solidFill>
            <a:ln w="9525">
              <a:noFill/>
            </a:ln>
          </p:spPr>
          <p:txBody>
            <a:bodyPr/>
            <a:p>
              <a:endParaRPr lang="zh-CN" altLang="en-US"/>
            </a:p>
          </p:txBody>
        </p:sp>
        <p:sp>
          <p:nvSpPr>
            <p:cNvPr id="42412" name="Freeform 881"/>
            <p:cNvSpPr/>
            <p:nvPr/>
          </p:nvSpPr>
          <p:spPr>
            <a:xfrm>
              <a:off x="2263775" y="1341438"/>
              <a:ext cx="77788" cy="55563"/>
            </a:xfrm>
            <a:custGeom>
              <a:avLst/>
              <a:gdLst/>
              <a:ahLst/>
              <a:cxnLst>
                <a:cxn ang="0">
                  <a:pos x="74084" y="25929"/>
                </a:cxn>
                <a:cxn ang="0">
                  <a:pos x="59267" y="55563"/>
                </a:cxn>
                <a:cxn ang="0">
                  <a:pos x="14817" y="25929"/>
                </a:cxn>
                <a:cxn ang="0">
                  <a:pos x="44450" y="0"/>
                </a:cxn>
                <a:cxn ang="0">
                  <a:pos x="74084" y="25929"/>
                </a:cxn>
              </a:cxnLst>
              <a:pathLst>
                <a:path w="21" h="15">
                  <a:moveTo>
                    <a:pt x="20" y="7"/>
                  </a:moveTo>
                  <a:cubicBezTo>
                    <a:pt x="20" y="10"/>
                    <a:pt x="16" y="15"/>
                    <a:pt x="16" y="15"/>
                  </a:cubicBezTo>
                  <a:cubicBezTo>
                    <a:pt x="16" y="15"/>
                    <a:pt x="0" y="11"/>
                    <a:pt x="4" y="7"/>
                  </a:cubicBezTo>
                  <a:cubicBezTo>
                    <a:pt x="7" y="2"/>
                    <a:pt x="12" y="0"/>
                    <a:pt x="12" y="0"/>
                  </a:cubicBezTo>
                  <a:cubicBezTo>
                    <a:pt x="12" y="0"/>
                    <a:pt x="21" y="4"/>
                    <a:pt x="20" y="7"/>
                  </a:cubicBezTo>
                  <a:close/>
                </a:path>
              </a:pathLst>
            </a:custGeom>
            <a:solidFill>
              <a:srgbClr val="5F3F26">
                <a:alpha val="100000"/>
              </a:srgbClr>
            </a:solidFill>
            <a:ln w="9525">
              <a:noFill/>
            </a:ln>
          </p:spPr>
          <p:txBody>
            <a:bodyPr/>
            <a:p>
              <a:endParaRPr lang="zh-CN" altLang="en-US"/>
            </a:p>
          </p:txBody>
        </p:sp>
        <p:sp>
          <p:nvSpPr>
            <p:cNvPr id="42413" name="Freeform 882"/>
            <p:cNvSpPr/>
            <p:nvPr/>
          </p:nvSpPr>
          <p:spPr>
            <a:xfrm>
              <a:off x="1412875" y="1487488"/>
              <a:ext cx="79375" cy="57150"/>
            </a:xfrm>
            <a:custGeom>
              <a:avLst/>
              <a:gdLst/>
              <a:ahLst/>
              <a:cxnLst>
                <a:cxn ang="0">
                  <a:pos x="75595" y="26670"/>
                </a:cxn>
                <a:cxn ang="0">
                  <a:pos x="56696" y="57150"/>
                </a:cxn>
                <a:cxn ang="0">
                  <a:pos x="11339" y="26670"/>
                </a:cxn>
                <a:cxn ang="0">
                  <a:pos x="45357" y="0"/>
                </a:cxn>
                <a:cxn ang="0">
                  <a:pos x="75595" y="26670"/>
                </a:cxn>
              </a:cxnLst>
              <a:pathLst>
                <a:path w="21" h="15">
                  <a:moveTo>
                    <a:pt x="20" y="7"/>
                  </a:moveTo>
                  <a:cubicBezTo>
                    <a:pt x="20" y="10"/>
                    <a:pt x="15" y="15"/>
                    <a:pt x="15" y="15"/>
                  </a:cubicBezTo>
                  <a:cubicBezTo>
                    <a:pt x="15" y="15"/>
                    <a:pt x="0" y="11"/>
                    <a:pt x="3" y="7"/>
                  </a:cubicBezTo>
                  <a:cubicBezTo>
                    <a:pt x="7" y="2"/>
                    <a:pt x="12" y="0"/>
                    <a:pt x="12" y="0"/>
                  </a:cubicBezTo>
                  <a:cubicBezTo>
                    <a:pt x="12" y="0"/>
                    <a:pt x="21" y="4"/>
                    <a:pt x="20" y="7"/>
                  </a:cubicBezTo>
                  <a:close/>
                </a:path>
              </a:pathLst>
            </a:custGeom>
            <a:solidFill>
              <a:srgbClr val="5F3F26">
                <a:alpha val="100000"/>
              </a:srgbClr>
            </a:solidFill>
            <a:ln w="9525">
              <a:noFill/>
            </a:ln>
          </p:spPr>
          <p:txBody>
            <a:bodyPr/>
            <a:p>
              <a:endParaRPr lang="zh-CN" altLang="en-US"/>
            </a:p>
          </p:txBody>
        </p:sp>
        <p:sp>
          <p:nvSpPr>
            <p:cNvPr id="42414" name="Freeform 883"/>
            <p:cNvSpPr/>
            <p:nvPr/>
          </p:nvSpPr>
          <p:spPr>
            <a:xfrm>
              <a:off x="2270125" y="2439988"/>
              <a:ext cx="76200" cy="57150"/>
            </a:xfrm>
            <a:custGeom>
              <a:avLst/>
              <a:gdLst/>
              <a:ahLst/>
              <a:cxnLst>
                <a:cxn ang="0">
                  <a:pos x="76200" y="26670"/>
                </a:cxn>
                <a:cxn ang="0">
                  <a:pos x="57150" y="57150"/>
                </a:cxn>
                <a:cxn ang="0">
                  <a:pos x="11430" y="26670"/>
                </a:cxn>
                <a:cxn ang="0">
                  <a:pos x="45720" y="0"/>
                </a:cxn>
                <a:cxn ang="0">
                  <a:pos x="76200" y="26670"/>
                </a:cxn>
              </a:cxnLst>
              <a:pathLst>
                <a:path w="20" h="15">
                  <a:moveTo>
                    <a:pt x="20" y="7"/>
                  </a:moveTo>
                  <a:cubicBezTo>
                    <a:pt x="20" y="10"/>
                    <a:pt x="15" y="15"/>
                    <a:pt x="15" y="15"/>
                  </a:cubicBezTo>
                  <a:cubicBezTo>
                    <a:pt x="15" y="15"/>
                    <a:pt x="0" y="11"/>
                    <a:pt x="3" y="7"/>
                  </a:cubicBezTo>
                  <a:cubicBezTo>
                    <a:pt x="7" y="2"/>
                    <a:pt x="12" y="0"/>
                    <a:pt x="12" y="0"/>
                  </a:cubicBezTo>
                  <a:cubicBezTo>
                    <a:pt x="12" y="0"/>
                    <a:pt x="20" y="4"/>
                    <a:pt x="20" y="7"/>
                  </a:cubicBezTo>
                  <a:close/>
                </a:path>
              </a:pathLst>
            </a:custGeom>
            <a:solidFill>
              <a:srgbClr val="5F3F26">
                <a:alpha val="100000"/>
              </a:srgbClr>
            </a:solidFill>
            <a:ln w="9525">
              <a:noFill/>
            </a:ln>
          </p:spPr>
          <p:txBody>
            <a:bodyPr/>
            <a:p>
              <a:endParaRPr lang="zh-CN" altLang="en-US"/>
            </a:p>
          </p:txBody>
        </p:sp>
        <p:sp>
          <p:nvSpPr>
            <p:cNvPr id="42415" name="Freeform 884"/>
            <p:cNvSpPr/>
            <p:nvPr/>
          </p:nvSpPr>
          <p:spPr>
            <a:xfrm>
              <a:off x="931863" y="2439988"/>
              <a:ext cx="79375" cy="57150"/>
            </a:xfrm>
            <a:custGeom>
              <a:avLst/>
              <a:gdLst/>
              <a:ahLst/>
              <a:cxnLst>
                <a:cxn ang="0">
                  <a:pos x="79375" y="26670"/>
                </a:cxn>
                <a:cxn ang="0">
                  <a:pos x="60476" y="57150"/>
                </a:cxn>
                <a:cxn ang="0">
                  <a:pos x="15119" y="26670"/>
                </a:cxn>
                <a:cxn ang="0">
                  <a:pos x="45357" y="0"/>
                </a:cxn>
                <a:cxn ang="0">
                  <a:pos x="79375" y="26670"/>
                </a:cxn>
              </a:cxnLst>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alpha val="100000"/>
              </a:srgbClr>
            </a:solidFill>
            <a:ln w="9525">
              <a:noFill/>
            </a:ln>
          </p:spPr>
          <p:txBody>
            <a:bodyPr/>
            <a:p>
              <a:endParaRPr lang="zh-CN" altLang="en-US"/>
            </a:p>
          </p:txBody>
        </p:sp>
        <p:sp>
          <p:nvSpPr>
            <p:cNvPr id="42416" name="Freeform 885"/>
            <p:cNvSpPr/>
            <p:nvPr/>
          </p:nvSpPr>
          <p:spPr>
            <a:xfrm>
              <a:off x="1860550" y="2719388"/>
              <a:ext cx="76200" cy="55563"/>
            </a:xfrm>
            <a:custGeom>
              <a:avLst/>
              <a:gdLst/>
              <a:ahLst/>
              <a:cxnLst>
                <a:cxn ang="0">
                  <a:pos x="76200" y="22225"/>
                </a:cxn>
                <a:cxn ang="0">
                  <a:pos x="57150" y="55563"/>
                </a:cxn>
                <a:cxn ang="0">
                  <a:pos x="11430" y="22225"/>
                </a:cxn>
                <a:cxn ang="0">
                  <a:pos x="45720" y="0"/>
                </a:cxn>
                <a:cxn ang="0">
                  <a:pos x="76200" y="22225"/>
                </a:cxn>
              </a:cxnLst>
              <a:pathLst>
                <a:path w="20" h="15">
                  <a:moveTo>
                    <a:pt x="20" y="6"/>
                  </a:moveTo>
                  <a:cubicBezTo>
                    <a:pt x="20" y="9"/>
                    <a:pt x="15" y="15"/>
                    <a:pt x="15" y="15"/>
                  </a:cubicBezTo>
                  <a:cubicBezTo>
                    <a:pt x="15" y="15"/>
                    <a:pt x="0" y="11"/>
                    <a:pt x="3" y="6"/>
                  </a:cubicBezTo>
                  <a:cubicBezTo>
                    <a:pt x="7" y="2"/>
                    <a:pt x="12" y="0"/>
                    <a:pt x="12" y="0"/>
                  </a:cubicBezTo>
                  <a:cubicBezTo>
                    <a:pt x="12" y="0"/>
                    <a:pt x="20" y="3"/>
                    <a:pt x="20" y="6"/>
                  </a:cubicBezTo>
                  <a:close/>
                </a:path>
              </a:pathLst>
            </a:custGeom>
            <a:solidFill>
              <a:srgbClr val="5F3F26">
                <a:alpha val="100000"/>
              </a:srgbClr>
            </a:solidFill>
            <a:ln w="9525">
              <a:noFill/>
            </a:ln>
          </p:spPr>
          <p:txBody>
            <a:bodyPr/>
            <a:p>
              <a:endParaRPr lang="zh-CN" altLang="en-US"/>
            </a:p>
          </p:txBody>
        </p:sp>
        <p:sp>
          <p:nvSpPr>
            <p:cNvPr id="42417" name="Freeform 886"/>
            <p:cNvSpPr/>
            <p:nvPr/>
          </p:nvSpPr>
          <p:spPr>
            <a:xfrm>
              <a:off x="1447800" y="2906713"/>
              <a:ext cx="77788" cy="57150"/>
            </a:xfrm>
            <a:custGeom>
              <a:avLst/>
              <a:gdLst/>
              <a:ahLst/>
              <a:cxnLst>
                <a:cxn ang="0">
                  <a:pos x="77788" y="26670"/>
                </a:cxn>
                <a:cxn ang="0">
                  <a:pos x="59267" y="57150"/>
                </a:cxn>
                <a:cxn ang="0">
                  <a:pos x="14817" y="26670"/>
                </a:cxn>
                <a:cxn ang="0">
                  <a:pos x="44450" y="0"/>
                </a:cxn>
                <a:cxn ang="0">
                  <a:pos x="77788" y="26670"/>
                </a:cxn>
              </a:cxnLst>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alpha val="100000"/>
              </a:srgbClr>
            </a:solidFill>
            <a:ln w="9525">
              <a:noFill/>
            </a:ln>
          </p:spPr>
          <p:txBody>
            <a:bodyPr/>
            <a:p>
              <a:endParaRPr lang="zh-CN" altLang="en-US"/>
            </a:p>
          </p:txBody>
        </p:sp>
        <p:sp>
          <p:nvSpPr>
            <p:cNvPr id="42418" name="Freeform 887"/>
            <p:cNvSpPr/>
            <p:nvPr/>
          </p:nvSpPr>
          <p:spPr>
            <a:xfrm>
              <a:off x="1146175" y="2730500"/>
              <a:ext cx="79375" cy="60325"/>
            </a:xfrm>
            <a:custGeom>
              <a:avLst/>
              <a:gdLst/>
              <a:ahLst/>
              <a:cxnLst>
                <a:cxn ang="0">
                  <a:pos x="75595" y="26392"/>
                </a:cxn>
                <a:cxn ang="0">
                  <a:pos x="56696" y="60325"/>
                </a:cxn>
                <a:cxn ang="0">
                  <a:pos x="11339" y="26392"/>
                </a:cxn>
                <a:cxn ang="0">
                  <a:pos x="45357" y="0"/>
                </a:cxn>
                <a:cxn ang="0">
                  <a:pos x="75595" y="26392"/>
                </a:cxn>
              </a:cxnLst>
              <a:pathLst>
                <a:path w="21" h="16">
                  <a:moveTo>
                    <a:pt x="20" y="7"/>
                  </a:moveTo>
                  <a:cubicBezTo>
                    <a:pt x="20" y="10"/>
                    <a:pt x="15" y="16"/>
                    <a:pt x="15" y="16"/>
                  </a:cubicBezTo>
                  <a:cubicBezTo>
                    <a:pt x="15" y="16"/>
                    <a:pt x="0" y="12"/>
                    <a:pt x="3" y="7"/>
                  </a:cubicBezTo>
                  <a:cubicBezTo>
                    <a:pt x="7" y="3"/>
                    <a:pt x="12" y="0"/>
                    <a:pt x="12" y="0"/>
                  </a:cubicBezTo>
                  <a:cubicBezTo>
                    <a:pt x="12" y="0"/>
                    <a:pt x="21" y="4"/>
                    <a:pt x="20" y="7"/>
                  </a:cubicBezTo>
                  <a:close/>
                </a:path>
              </a:pathLst>
            </a:custGeom>
            <a:solidFill>
              <a:srgbClr val="5F3F26">
                <a:alpha val="100000"/>
              </a:srgbClr>
            </a:solidFill>
            <a:ln w="9525">
              <a:noFill/>
            </a:ln>
          </p:spPr>
          <p:txBody>
            <a:bodyPr/>
            <a:p>
              <a:endParaRPr lang="zh-CN" altLang="en-US"/>
            </a:p>
          </p:txBody>
        </p:sp>
        <p:sp>
          <p:nvSpPr>
            <p:cNvPr id="42419" name="Freeform 888"/>
            <p:cNvSpPr/>
            <p:nvPr/>
          </p:nvSpPr>
          <p:spPr>
            <a:xfrm>
              <a:off x="1538288" y="2620963"/>
              <a:ext cx="77788" cy="55563"/>
            </a:xfrm>
            <a:custGeom>
              <a:avLst/>
              <a:gdLst/>
              <a:ahLst/>
              <a:cxnLst>
                <a:cxn ang="0">
                  <a:pos x="77788" y="25929"/>
                </a:cxn>
                <a:cxn ang="0">
                  <a:pos x="59267" y="55563"/>
                </a:cxn>
                <a:cxn ang="0">
                  <a:pos x="14817" y="25929"/>
                </a:cxn>
                <a:cxn ang="0">
                  <a:pos x="44450" y="0"/>
                </a:cxn>
                <a:cxn ang="0">
                  <a:pos x="77788" y="25929"/>
                </a:cxn>
              </a:cxnLst>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alpha val="100000"/>
              </a:srgbClr>
            </a:solidFill>
            <a:ln w="9525">
              <a:noFill/>
            </a:ln>
          </p:spPr>
          <p:txBody>
            <a:bodyPr/>
            <a:p>
              <a:endParaRPr lang="zh-CN" altLang="en-US"/>
            </a:p>
          </p:txBody>
        </p:sp>
        <p:sp>
          <p:nvSpPr>
            <p:cNvPr id="42420" name="Freeform 889"/>
            <p:cNvSpPr/>
            <p:nvPr/>
          </p:nvSpPr>
          <p:spPr>
            <a:xfrm>
              <a:off x="1804988" y="2316163"/>
              <a:ext cx="77788" cy="55563"/>
            </a:xfrm>
            <a:custGeom>
              <a:avLst/>
              <a:gdLst/>
              <a:ahLst/>
              <a:cxnLst>
                <a:cxn ang="0">
                  <a:pos x="77788" y="25929"/>
                </a:cxn>
                <a:cxn ang="0">
                  <a:pos x="59267" y="55563"/>
                </a:cxn>
                <a:cxn ang="0">
                  <a:pos x="14817" y="25929"/>
                </a:cxn>
                <a:cxn ang="0">
                  <a:pos x="44450" y="0"/>
                </a:cxn>
                <a:cxn ang="0">
                  <a:pos x="77788" y="25929"/>
                </a:cxn>
              </a:cxnLst>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alpha val="100000"/>
              </a:srgbClr>
            </a:solidFill>
            <a:ln w="9525">
              <a:noFill/>
            </a:ln>
          </p:spPr>
          <p:txBody>
            <a:bodyPr/>
            <a:p>
              <a:endParaRPr lang="zh-CN" altLang="en-US"/>
            </a:p>
          </p:txBody>
        </p:sp>
        <p:sp>
          <p:nvSpPr>
            <p:cNvPr id="42421" name="Freeform 890"/>
            <p:cNvSpPr/>
            <p:nvPr/>
          </p:nvSpPr>
          <p:spPr>
            <a:xfrm>
              <a:off x="2228850" y="1874838"/>
              <a:ext cx="52388" cy="41275"/>
            </a:xfrm>
            <a:custGeom>
              <a:avLst/>
              <a:gdLst/>
              <a:ahLst/>
              <a:cxnLst>
                <a:cxn ang="0">
                  <a:pos x="52388" y="18761"/>
                </a:cxn>
                <a:cxn ang="0">
                  <a:pos x="41162" y="41275"/>
                </a:cxn>
                <a:cxn ang="0">
                  <a:pos x="11226" y="18761"/>
                </a:cxn>
                <a:cxn ang="0">
                  <a:pos x="29936" y="0"/>
                </a:cxn>
                <a:cxn ang="0">
                  <a:pos x="52388" y="18761"/>
                </a:cxn>
              </a:cxnLst>
              <a:pathLst>
                <a:path w="14" h="11">
                  <a:moveTo>
                    <a:pt x="14" y="5"/>
                  </a:moveTo>
                  <a:cubicBezTo>
                    <a:pt x="14" y="7"/>
                    <a:pt x="11" y="11"/>
                    <a:pt x="11" y="11"/>
                  </a:cubicBezTo>
                  <a:cubicBezTo>
                    <a:pt x="11" y="11"/>
                    <a:pt x="0" y="8"/>
                    <a:pt x="3" y="5"/>
                  </a:cubicBezTo>
                  <a:cubicBezTo>
                    <a:pt x="5" y="2"/>
                    <a:pt x="8" y="0"/>
                    <a:pt x="8" y="0"/>
                  </a:cubicBezTo>
                  <a:cubicBezTo>
                    <a:pt x="8" y="0"/>
                    <a:pt x="14" y="3"/>
                    <a:pt x="14" y="5"/>
                  </a:cubicBezTo>
                  <a:close/>
                </a:path>
              </a:pathLst>
            </a:custGeom>
            <a:solidFill>
              <a:srgbClr val="5F3F26">
                <a:alpha val="100000"/>
              </a:srgbClr>
            </a:solidFill>
            <a:ln w="9525">
              <a:noFill/>
            </a:ln>
          </p:spPr>
          <p:txBody>
            <a:bodyPr/>
            <a:p>
              <a:endParaRPr lang="zh-CN" altLang="en-US"/>
            </a:p>
          </p:txBody>
        </p:sp>
        <p:sp>
          <p:nvSpPr>
            <p:cNvPr id="42422" name="Freeform 891"/>
            <p:cNvSpPr/>
            <p:nvPr/>
          </p:nvSpPr>
          <p:spPr>
            <a:xfrm>
              <a:off x="2209800" y="2157413"/>
              <a:ext cx="46038" cy="41275"/>
            </a:xfrm>
            <a:custGeom>
              <a:avLst/>
              <a:gdLst/>
              <a:ahLst/>
              <a:cxnLst>
                <a:cxn ang="0">
                  <a:pos x="38365" y="37523"/>
                </a:cxn>
                <a:cxn ang="0">
                  <a:pos x="15346" y="37523"/>
                </a:cxn>
                <a:cxn ang="0">
                  <a:pos x="15346" y="0"/>
                </a:cxn>
                <a:cxn ang="0">
                  <a:pos x="42202" y="11257"/>
                </a:cxn>
                <a:cxn ang="0">
                  <a:pos x="38365" y="37523"/>
                </a:cxn>
              </a:cxnLst>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alpha val="100000"/>
              </a:srgbClr>
            </a:solidFill>
            <a:ln w="9525">
              <a:noFill/>
            </a:ln>
          </p:spPr>
          <p:txBody>
            <a:bodyPr/>
            <a:p>
              <a:endParaRPr lang="zh-CN" altLang="en-US"/>
            </a:p>
          </p:txBody>
        </p:sp>
        <p:sp>
          <p:nvSpPr>
            <p:cNvPr id="42423" name="Freeform 892"/>
            <p:cNvSpPr/>
            <p:nvPr/>
          </p:nvSpPr>
          <p:spPr>
            <a:xfrm>
              <a:off x="1296988" y="2082800"/>
              <a:ext cx="44450" cy="41275"/>
            </a:xfrm>
            <a:custGeom>
              <a:avLst/>
              <a:gdLst/>
              <a:ahLst/>
              <a:cxnLst>
                <a:cxn ang="0">
                  <a:pos x="37042" y="37523"/>
                </a:cxn>
                <a:cxn ang="0">
                  <a:pos x="11113" y="37523"/>
                </a:cxn>
                <a:cxn ang="0">
                  <a:pos x="14817" y="3752"/>
                </a:cxn>
                <a:cxn ang="0">
                  <a:pos x="40746" y="11257"/>
                </a:cxn>
                <a:cxn ang="0">
                  <a:pos x="37042" y="37523"/>
                </a:cxn>
              </a:cxnLst>
              <a:pathLst>
                <a:path w="12" h="11">
                  <a:moveTo>
                    <a:pt x="10" y="10"/>
                  </a:moveTo>
                  <a:cubicBezTo>
                    <a:pt x="8" y="11"/>
                    <a:pt x="3" y="10"/>
                    <a:pt x="3" y="10"/>
                  </a:cubicBezTo>
                  <a:cubicBezTo>
                    <a:pt x="3" y="10"/>
                    <a:pt x="0" y="0"/>
                    <a:pt x="4" y="1"/>
                  </a:cubicBezTo>
                  <a:cubicBezTo>
                    <a:pt x="8" y="1"/>
                    <a:pt x="11" y="3"/>
                    <a:pt x="11" y="3"/>
                  </a:cubicBezTo>
                  <a:cubicBezTo>
                    <a:pt x="11" y="3"/>
                    <a:pt x="12" y="9"/>
                    <a:pt x="10" y="10"/>
                  </a:cubicBezTo>
                  <a:close/>
                </a:path>
              </a:pathLst>
            </a:custGeom>
            <a:solidFill>
              <a:srgbClr val="5F3F26">
                <a:alpha val="100000"/>
              </a:srgbClr>
            </a:solidFill>
            <a:ln w="9525">
              <a:noFill/>
            </a:ln>
          </p:spPr>
          <p:txBody>
            <a:bodyPr/>
            <a:p>
              <a:endParaRPr lang="zh-CN" altLang="en-US"/>
            </a:p>
          </p:txBody>
        </p:sp>
        <p:sp>
          <p:nvSpPr>
            <p:cNvPr id="42424" name="Freeform 893"/>
            <p:cNvSpPr/>
            <p:nvPr/>
          </p:nvSpPr>
          <p:spPr>
            <a:xfrm>
              <a:off x="1398588" y="1589088"/>
              <a:ext cx="41275" cy="41275"/>
            </a:xfrm>
            <a:custGeom>
              <a:avLst/>
              <a:gdLst/>
              <a:ahLst/>
              <a:cxnLst>
                <a:cxn ang="0">
                  <a:pos x="33770" y="37523"/>
                </a:cxn>
                <a:cxn ang="0">
                  <a:pos x="11257" y="37523"/>
                </a:cxn>
                <a:cxn ang="0">
                  <a:pos x="11257" y="0"/>
                </a:cxn>
                <a:cxn ang="0">
                  <a:pos x="37523" y="11257"/>
                </a:cxn>
                <a:cxn ang="0">
                  <a:pos x="33770" y="37523"/>
                </a:cxn>
              </a:cxnLst>
              <a:pathLst>
                <a:path w="11" h="11">
                  <a:moveTo>
                    <a:pt x="9" y="10"/>
                  </a:moveTo>
                  <a:cubicBezTo>
                    <a:pt x="7" y="11"/>
                    <a:pt x="3" y="10"/>
                    <a:pt x="3" y="10"/>
                  </a:cubicBezTo>
                  <a:cubicBezTo>
                    <a:pt x="3" y="10"/>
                    <a:pt x="0" y="0"/>
                    <a:pt x="3" y="0"/>
                  </a:cubicBezTo>
                  <a:cubicBezTo>
                    <a:pt x="7" y="1"/>
                    <a:pt x="10" y="3"/>
                    <a:pt x="10" y="3"/>
                  </a:cubicBezTo>
                  <a:cubicBezTo>
                    <a:pt x="10" y="3"/>
                    <a:pt x="11" y="9"/>
                    <a:pt x="9" y="10"/>
                  </a:cubicBezTo>
                  <a:close/>
                </a:path>
              </a:pathLst>
            </a:custGeom>
            <a:solidFill>
              <a:srgbClr val="5F3F26">
                <a:alpha val="100000"/>
              </a:srgbClr>
            </a:solidFill>
            <a:ln w="9525">
              <a:noFill/>
            </a:ln>
          </p:spPr>
          <p:txBody>
            <a:bodyPr/>
            <a:p>
              <a:endParaRPr lang="zh-CN" altLang="en-US"/>
            </a:p>
          </p:txBody>
        </p:sp>
        <p:sp>
          <p:nvSpPr>
            <p:cNvPr id="42425" name="Freeform 894"/>
            <p:cNvSpPr/>
            <p:nvPr/>
          </p:nvSpPr>
          <p:spPr>
            <a:xfrm>
              <a:off x="1096963" y="1822450"/>
              <a:ext cx="46038" cy="41275"/>
            </a:xfrm>
            <a:custGeom>
              <a:avLst/>
              <a:gdLst/>
              <a:ahLst/>
              <a:cxnLst>
                <a:cxn ang="0">
                  <a:pos x="38365" y="37523"/>
                </a:cxn>
                <a:cxn ang="0">
                  <a:pos x="15346" y="37523"/>
                </a:cxn>
                <a:cxn ang="0">
                  <a:pos x="15346" y="0"/>
                </a:cxn>
                <a:cxn ang="0">
                  <a:pos x="42202" y="11257"/>
                </a:cxn>
                <a:cxn ang="0">
                  <a:pos x="38365" y="37523"/>
                </a:cxn>
              </a:cxnLst>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alpha val="100000"/>
              </a:srgbClr>
            </a:solidFill>
            <a:ln w="9525">
              <a:noFill/>
            </a:ln>
          </p:spPr>
          <p:txBody>
            <a:bodyPr/>
            <a:p>
              <a:endParaRPr lang="zh-CN" altLang="en-US"/>
            </a:p>
          </p:txBody>
        </p:sp>
        <p:sp>
          <p:nvSpPr>
            <p:cNvPr id="42426" name="Freeform 895"/>
            <p:cNvSpPr/>
            <p:nvPr/>
          </p:nvSpPr>
          <p:spPr>
            <a:xfrm>
              <a:off x="1852613" y="1916113"/>
              <a:ext cx="46038" cy="42863"/>
            </a:xfrm>
            <a:custGeom>
              <a:avLst/>
              <a:gdLst/>
              <a:ahLst/>
              <a:cxnLst>
                <a:cxn ang="0">
                  <a:pos x="38365" y="38966"/>
                </a:cxn>
                <a:cxn ang="0">
                  <a:pos x="15346" y="38966"/>
                </a:cxn>
                <a:cxn ang="0">
                  <a:pos x="15346" y="0"/>
                </a:cxn>
                <a:cxn ang="0">
                  <a:pos x="42202" y="11690"/>
                </a:cxn>
                <a:cxn ang="0">
                  <a:pos x="38365" y="38966"/>
                </a:cxn>
              </a:cxnLst>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alpha val="100000"/>
              </a:srgbClr>
            </a:solidFill>
            <a:ln w="9525">
              <a:noFill/>
            </a:ln>
          </p:spPr>
          <p:txBody>
            <a:bodyPr/>
            <a:p>
              <a:endParaRPr lang="zh-CN" altLang="en-US"/>
            </a:p>
          </p:txBody>
        </p:sp>
        <p:sp>
          <p:nvSpPr>
            <p:cNvPr id="42427" name="Freeform 896"/>
            <p:cNvSpPr/>
            <p:nvPr/>
          </p:nvSpPr>
          <p:spPr>
            <a:xfrm>
              <a:off x="1722438" y="2338388"/>
              <a:ext cx="44450" cy="41275"/>
            </a:xfrm>
            <a:custGeom>
              <a:avLst/>
              <a:gdLst/>
              <a:ahLst/>
              <a:cxnLst>
                <a:cxn ang="0">
                  <a:pos x="37042" y="37523"/>
                </a:cxn>
                <a:cxn ang="0">
                  <a:pos x="14817" y="37523"/>
                </a:cxn>
                <a:cxn ang="0">
                  <a:pos x="14817" y="3752"/>
                </a:cxn>
                <a:cxn ang="0">
                  <a:pos x="40746" y="11257"/>
                </a:cxn>
                <a:cxn ang="0">
                  <a:pos x="37042" y="37523"/>
                </a:cxn>
              </a:cxnLst>
              <a:pathLst>
                <a:path w="12" h="11">
                  <a:moveTo>
                    <a:pt x="10" y="10"/>
                  </a:moveTo>
                  <a:cubicBezTo>
                    <a:pt x="8" y="11"/>
                    <a:pt x="4" y="10"/>
                    <a:pt x="4" y="10"/>
                  </a:cubicBezTo>
                  <a:cubicBezTo>
                    <a:pt x="4" y="10"/>
                    <a:pt x="0" y="0"/>
                    <a:pt x="4" y="1"/>
                  </a:cubicBezTo>
                  <a:cubicBezTo>
                    <a:pt x="8" y="1"/>
                    <a:pt x="11" y="3"/>
                    <a:pt x="11" y="3"/>
                  </a:cubicBezTo>
                  <a:cubicBezTo>
                    <a:pt x="11" y="3"/>
                    <a:pt x="12" y="9"/>
                    <a:pt x="10" y="10"/>
                  </a:cubicBezTo>
                  <a:close/>
                </a:path>
              </a:pathLst>
            </a:custGeom>
            <a:solidFill>
              <a:srgbClr val="5F3F26">
                <a:alpha val="100000"/>
              </a:srgbClr>
            </a:solidFill>
            <a:ln w="9525">
              <a:noFill/>
            </a:ln>
          </p:spPr>
          <p:txBody>
            <a:bodyPr/>
            <a:p>
              <a:endParaRPr lang="zh-CN" altLang="en-US"/>
            </a:p>
          </p:txBody>
        </p:sp>
        <p:sp>
          <p:nvSpPr>
            <p:cNvPr id="42428" name="Freeform 897"/>
            <p:cNvSpPr/>
            <p:nvPr/>
          </p:nvSpPr>
          <p:spPr>
            <a:xfrm>
              <a:off x="1709738" y="2662238"/>
              <a:ext cx="60325" cy="41275"/>
            </a:xfrm>
            <a:custGeom>
              <a:avLst/>
              <a:gdLst/>
              <a:ahLst/>
              <a:cxnLst>
                <a:cxn ang="0">
                  <a:pos x="33933" y="37523"/>
                </a:cxn>
                <a:cxn ang="0">
                  <a:pos x="11311" y="37523"/>
                </a:cxn>
                <a:cxn ang="0">
                  <a:pos x="11311" y="0"/>
                </a:cxn>
                <a:cxn ang="0">
                  <a:pos x="60325" y="11257"/>
                </a:cxn>
                <a:cxn ang="0">
                  <a:pos x="33933" y="37523"/>
                </a:cxn>
              </a:cxnLst>
              <a:pathLst>
                <a:path w="16" h="11">
                  <a:moveTo>
                    <a:pt x="9" y="10"/>
                  </a:moveTo>
                  <a:cubicBezTo>
                    <a:pt x="7" y="11"/>
                    <a:pt x="3" y="10"/>
                    <a:pt x="3" y="10"/>
                  </a:cubicBezTo>
                  <a:cubicBezTo>
                    <a:pt x="3" y="10"/>
                    <a:pt x="0" y="0"/>
                    <a:pt x="3" y="0"/>
                  </a:cubicBezTo>
                  <a:cubicBezTo>
                    <a:pt x="7" y="1"/>
                    <a:pt x="16" y="3"/>
                    <a:pt x="16" y="3"/>
                  </a:cubicBezTo>
                  <a:cubicBezTo>
                    <a:pt x="16" y="3"/>
                    <a:pt x="11" y="9"/>
                    <a:pt x="9" y="10"/>
                  </a:cubicBezTo>
                  <a:close/>
                </a:path>
              </a:pathLst>
            </a:custGeom>
            <a:solidFill>
              <a:srgbClr val="5F3F26">
                <a:alpha val="100000"/>
              </a:srgbClr>
            </a:solidFill>
            <a:ln w="9525">
              <a:noFill/>
            </a:ln>
          </p:spPr>
          <p:txBody>
            <a:bodyPr/>
            <a:p>
              <a:endParaRPr lang="zh-CN" altLang="en-US"/>
            </a:p>
          </p:txBody>
        </p:sp>
        <p:sp>
          <p:nvSpPr>
            <p:cNvPr id="42429" name="Freeform 898"/>
            <p:cNvSpPr/>
            <p:nvPr/>
          </p:nvSpPr>
          <p:spPr>
            <a:xfrm>
              <a:off x="1138238" y="2936875"/>
              <a:ext cx="65088" cy="41275"/>
            </a:xfrm>
            <a:custGeom>
              <a:avLst/>
              <a:gdLst/>
              <a:ahLst/>
              <a:cxnLst>
                <a:cxn ang="0">
                  <a:pos x="38287" y="37523"/>
                </a:cxn>
                <a:cxn ang="0">
                  <a:pos x="11486" y="37523"/>
                </a:cxn>
                <a:cxn ang="0">
                  <a:pos x="15315" y="3752"/>
                </a:cxn>
                <a:cxn ang="0">
                  <a:pos x="65088" y="15009"/>
                </a:cxn>
                <a:cxn ang="0">
                  <a:pos x="38287" y="37523"/>
                </a:cxn>
              </a:cxnLst>
              <a:pathLst>
                <a:path w="17" h="11">
                  <a:moveTo>
                    <a:pt x="10" y="10"/>
                  </a:moveTo>
                  <a:cubicBezTo>
                    <a:pt x="8" y="11"/>
                    <a:pt x="3" y="10"/>
                    <a:pt x="3" y="10"/>
                  </a:cubicBezTo>
                  <a:cubicBezTo>
                    <a:pt x="3" y="10"/>
                    <a:pt x="0" y="0"/>
                    <a:pt x="4" y="1"/>
                  </a:cubicBezTo>
                  <a:cubicBezTo>
                    <a:pt x="8" y="1"/>
                    <a:pt x="17" y="4"/>
                    <a:pt x="17" y="4"/>
                  </a:cubicBezTo>
                  <a:cubicBezTo>
                    <a:pt x="17" y="4"/>
                    <a:pt x="12" y="9"/>
                    <a:pt x="10" y="10"/>
                  </a:cubicBezTo>
                  <a:close/>
                </a:path>
              </a:pathLst>
            </a:custGeom>
            <a:solidFill>
              <a:srgbClr val="5F3F26">
                <a:alpha val="100000"/>
              </a:srgbClr>
            </a:solidFill>
            <a:ln w="9525">
              <a:noFill/>
            </a:ln>
          </p:spPr>
          <p:txBody>
            <a:bodyPr/>
            <a:p>
              <a:endParaRPr lang="zh-CN" altLang="en-US"/>
            </a:p>
          </p:txBody>
        </p:sp>
        <p:sp>
          <p:nvSpPr>
            <p:cNvPr id="42430" name="Freeform 899"/>
            <p:cNvSpPr/>
            <p:nvPr/>
          </p:nvSpPr>
          <p:spPr>
            <a:xfrm>
              <a:off x="815975" y="2138363"/>
              <a:ext cx="60325" cy="41275"/>
            </a:xfrm>
            <a:custGeom>
              <a:avLst/>
              <a:gdLst/>
              <a:ahLst/>
              <a:cxnLst>
                <a:cxn ang="0">
                  <a:pos x="37703" y="37523"/>
                </a:cxn>
                <a:cxn ang="0">
                  <a:pos x="11311" y="37523"/>
                </a:cxn>
                <a:cxn ang="0">
                  <a:pos x="15081" y="3752"/>
                </a:cxn>
                <a:cxn ang="0">
                  <a:pos x="60325" y="15009"/>
                </a:cxn>
                <a:cxn ang="0">
                  <a:pos x="37703" y="37523"/>
                </a:cxn>
              </a:cxnLst>
              <a:pathLst>
                <a:path w="16" h="11">
                  <a:moveTo>
                    <a:pt x="10" y="10"/>
                  </a:moveTo>
                  <a:cubicBezTo>
                    <a:pt x="8" y="11"/>
                    <a:pt x="3" y="10"/>
                    <a:pt x="3" y="10"/>
                  </a:cubicBezTo>
                  <a:cubicBezTo>
                    <a:pt x="3" y="10"/>
                    <a:pt x="0" y="0"/>
                    <a:pt x="4" y="1"/>
                  </a:cubicBezTo>
                  <a:cubicBezTo>
                    <a:pt x="8" y="1"/>
                    <a:pt x="16" y="4"/>
                    <a:pt x="16" y="4"/>
                  </a:cubicBezTo>
                  <a:cubicBezTo>
                    <a:pt x="16" y="4"/>
                    <a:pt x="11" y="9"/>
                    <a:pt x="10" y="10"/>
                  </a:cubicBezTo>
                  <a:close/>
                </a:path>
              </a:pathLst>
            </a:custGeom>
            <a:solidFill>
              <a:srgbClr val="5F3F26">
                <a:alpha val="100000"/>
              </a:srgbClr>
            </a:solidFill>
            <a:ln w="9525">
              <a:noFill/>
            </a:ln>
          </p:spPr>
          <p:txBody>
            <a:bodyPr/>
            <a:p>
              <a:endParaRPr lang="zh-CN" altLang="en-US"/>
            </a:p>
          </p:txBody>
        </p:sp>
        <p:sp>
          <p:nvSpPr>
            <p:cNvPr id="42431" name="Freeform 900"/>
            <p:cNvSpPr/>
            <p:nvPr/>
          </p:nvSpPr>
          <p:spPr>
            <a:xfrm>
              <a:off x="1646238" y="1893888"/>
              <a:ext cx="60325" cy="41275"/>
            </a:xfrm>
            <a:custGeom>
              <a:avLst/>
              <a:gdLst/>
              <a:ahLst/>
              <a:cxnLst>
                <a:cxn ang="0">
                  <a:pos x="37703" y="37523"/>
                </a:cxn>
                <a:cxn ang="0">
                  <a:pos x="11311" y="37523"/>
                </a:cxn>
                <a:cxn ang="0">
                  <a:pos x="15081" y="0"/>
                </a:cxn>
                <a:cxn ang="0">
                  <a:pos x="60325" y="11257"/>
                </a:cxn>
                <a:cxn ang="0">
                  <a:pos x="37703" y="37523"/>
                </a:cxn>
              </a:cxnLst>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alpha val="100000"/>
              </a:srgbClr>
            </a:solidFill>
            <a:ln w="9525">
              <a:noFill/>
            </a:ln>
          </p:spPr>
          <p:txBody>
            <a:bodyPr/>
            <a:p>
              <a:endParaRPr lang="zh-CN" altLang="en-US"/>
            </a:p>
          </p:txBody>
        </p:sp>
        <p:sp>
          <p:nvSpPr>
            <p:cNvPr id="42432" name="Freeform 901"/>
            <p:cNvSpPr/>
            <p:nvPr/>
          </p:nvSpPr>
          <p:spPr>
            <a:xfrm>
              <a:off x="755650" y="1627188"/>
              <a:ext cx="63500" cy="41275"/>
            </a:xfrm>
            <a:custGeom>
              <a:avLst/>
              <a:gdLst/>
              <a:ahLst/>
              <a:cxnLst>
                <a:cxn ang="0">
                  <a:pos x="37353" y="37523"/>
                </a:cxn>
                <a:cxn ang="0">
                  <a:pos x="11206" y="37523"/>
                </a:cxn>
                <a:cxn ang="0">
                  <a:pos x="14941" y="0"/>
                </a:cxn>
                <a:cxn ang="0">
                  <a:pos x="63500" y="11257"/>
                </a:cxn>
                <a:cxn ang="0">
                  <a:pos x="37353" y="37523"/>
                </a:cxn>
              </a:cxnLst>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alpha val="100000"/>
              </a:srgbClr>
            </a:solidFill>
            <a:ln w="9525">
              <a:noFill/>
            </a:ln>
          </p:spPr>
          <p:txBody>
            <a:bodyPr/>
            <a:p>
              <a:endParaRPr lang="zh-CN" altLang="en-US"/>
            </a:p>
          </p:txBody>
        </p:sp>
        <p:sp>
          <p:nvSpPr>
            <p:cNvPr id="42433" name="Freeform 902"/>
            <p:cNvSpPr/>
            <p:nvPr/>
          </p:nvSpPr>
          <p:spPr>
            <a:xfrm>
              <a:off x="579438" y="1882775"/>
              <a:ext cx="58738" cy="41275"/>
            </a:xfrm>
            <a:custGeom>
              <a:avLst/>
              <a:gdLst/>
              <a:ahLst/>
              <a:cxnLst>
                <a:cxn ang="0">
                  <a:pos x="33040" y="37523"/>
                </a:cxn>
                <a:cxn ang="0">
                  <a:pos x="11013" y="37523"/>
                </a:cxn>
                <a:cxn ang="0">
                  <a:pos x="11013" y="3752"/>
                </a:cxn>
                <a:cxn ang="0">
                  <a:pos x="58738" y="15009"/>
                </a:cxn>
                <a:cxn ang="0">
                  <a:pos x="33040" y="37523"/>
                </a:cxn>
              </a:cxnLst>
              <a:pathLst>
                <a:path w="16" h="11">
                  <a:moveTo>
                    <a:pt x="9" y="10"/>
                  </a:moveTo>
                  <a:cubicBezTo>
                    <a:pt x="7" y="11"/>
                    <a:pt x="3" y="10"/>
                    <a:pt x="3" y="10"/>
                  </a:cubicBezTo>
                  <a:cubicBezTo>
                    <a:pt x="3" y="10"/>
                    <a:pt x="0" y="0"/>
                    <a:pt x="3" y="1"/>
                  </a:cubicBezTo>
                  <a:cubicBezTo>
                    <a:pt x="7" y="1"/>
                    <a:pt x="16" y="4"/>
                    <a:pt x="16" y="4"/>
                  </a:cubicBezTo>
                  <a:cubicBezTo>
                    <a:pt x="16" y="4"/>
                    <a:pt x="11" y="9"/>
                    <a:pt x="9" y="10"/>
                  </a:cubicBezTo>
                  <a:close/>
                </a:path>
              </a:pathLst>
            </a:custGeom>
            <a:solidFill>
              <a:srgbClr val="5F3F26">
                <a:alpha val="100000"/>
              </a:srgbClr>
            </a:solidFill>
            <a:ln w="9525">
              <a:noFill/>
            </a:ln>
          </p:spPr>
          <p:txBody>
            <a:bodyPr/>
            <a:p>
              <a:endParaRPr lang="zh-CN" altLang="en-US"/>
            </a:p>
          </p:txBody>
        </p:sp>
        <p:sp>
          <p:nvSpPr>
            <p:cNvPr id="42434" name="Freeform 903"/>
            <p:cNvSpPr/>
            <p:nvPr/>
          </p:nvSpPr>
          <p:spPr>
            <a:xfrm>
              <a:off x="2022475" y="1635125"/>
              <a:ext cx="60325" cy="41275"/>
            </a:xfrm>
            <a:custGeom>
              <a:avLst/>
              <a:gdLst/>
              <a:ahLst/>
              <a:cxnLst>
                <a:cxn ang="0">
                  <a:pos x="37703" y="37523"/>
                </a:cxn>
                <a:cxn ang="0">
                  <a:pos x="11311" y="37523"/>
                </a:cxn>
                <a:cxn ang="0">
                  <a:pos x="15081" y="0"/>
                </a:cxn>
                <a:cxn ang="0">
                  <a:pos x="60325" y="15009"/>
                </a:cxn>
                <a:cxn ang="0">
                  <a:pos x="37703" y="37523"/>
                </a:cxn>
              </a:cxnLst>
              <a:pathLst>
                <a:path w="16" h="11">
                  <a:moveTo>
                    <a:pt x="10" y="10"/>
                  </a:moveTo>
                  <a:cubicBezTo>
                    <a:pt x="8" y="11"/>
                    <a:pt x="3" y="10"/>
                    <a:pt x="3" y="10"/>
                  </a:cubicBezTo>
                  <a:cubicBezTo>
                    <a:pt x="3" y="10"/>
                    <a:pt x="0" y="0"/>
                    <a:pt x="4" y="0"/>
                  </a:cubicBezTo>
                  <a:cubicBezTo>
                    <a:pt x="8" y="1"/>
                    <a:pt x="16" y="4"/>
                    <a:pt x="16" y="4"/>
                  </a:cubicBezTo>
                  <a:cubicBezTo>
                    <a:pt x="16" y="4"/>
                    <a:pt x="12" y="9"/>
                    <a:pt x="10" y="10"/>
                  </a:cubicBezTo>
                  <a:close/>
                </a:path>
              </a:pathLst>
            </a:custGeom>
            <a:solidFill>
              <a:srgbClr val="5F3F26">
                <a:alpha val="100000"/>
              </a:srgbClr>
            </a:solidFill>
            <a:ln w="9525">
              <a:noFill/>
            </a:ln>
          </p:spPr>
          <p:txBody>
            <a:bodyPr/>
            <a:p>
              <a:endParaRPr lang="zh-CN" altLang="en-US"/>
            </a:p>
          </p:txBody>
        </p:sp>
        <p:sp>
          <p:nvSpPr>
            <p:cNvPr id="42435" name="Freeform 904"/>
            <p:cNvSpPr/>
            <p:nvPr/>
          </p:nvSpPr>
          <p:spPr>
            <a:xfrm>
              <a:off x="1676400" y="1525588"/>
              <a:ext cx="63500" cy="41275"/>
            </a:xfrm>
            <a:custGeom>
              <a:avLst/>
              <a:gdLst/>
              <a:ahLst/>
              <a:cxnLst>
                <a:cxn ang="0">
                  <a:pos x="37353" y="37523"/>
                </a:cxn>
                <a:cxn ang="0">
                  <a:pos x="14941" y="37523"/>
                </a:cxn>
                <a:cxn ang="0">
                  <a:pos x="14941" y="0"/>
                </a:cxn>
                <a:cxn ang="0">
                  <a:pos x="63500" y="11257"/>
                </a:cxn>
                <a:cxn ang="0">
                  <a:pos x="37353" y="37523"/>
                </a:cxn>
              </a:cxnLst>
              <a:pathLst>
                <a:path w="17" h="11">
                  <a:moveTo>
                    <a:pt x="10" y="10"/>
                  </a:moveTo>
                  <a:cubicBezTo>
                    <a:pt x="8" y="11"/>
                    <a:pt x="4" y="10"/>
                    <a:pt x="4" y="10"/>
                  </a:cubicBezTo>
                  <a:cubicBezTo>
                    <a:pt x="4" y="10"/>
                    <a:pt x="0" y="0"/>
                    <a:pt x="4" y="0"/>
                  </a:cubicBezTo>
                  <a:cubicBezTo>
                    <a:pt x="8" y="1"/>
                    <a:pt x="17" y="3"/>
                    <a:pt x="17" y="3"/>
                  </a:cubicBezTo>
                  <a:cubicBezTo>
                    <a:pt x="17" y="3"/>
                    <a:pt x="12" y="9"/>
                    <a:pt x="10" y="10"/>
                  </a:cubicBezTo>
                  <a:close/>
                </a:path>
              </a:pathLst>
            </a:custGeom>
            <a:solidFill>
              <a:srgbClr val="5F3F26">
                <a:alpha val="100000"/>
              </a:srgbClr>
            </a:solidFill>
            <a:ln w="9525">
              <a:noFill/>
            </a:ln>
          </p:spPr>
          <p:txBody>
            <a:bodyPr/>
            <a:p>
              <a:endParaRPr lang="zh-CN" altLang="en-US"/>
            </a:p>
          </p:txBody>
        </p:sp>
        <p:sp>
          <p:nvSpPr>
            <p:cNvPr id="42436" name="Freeform 905"/>
            <p:cNvSpPr/>
            <p:nvPr/>
          </p:nvSpPr>
          <p:spPr>
            <a:xfrm>
              <a:off x="2289175" y="1616075"/>
              <a:ext cx="60325" cy="41275"/>
            </a:xfrm>
            <a:custGeom>
              <a:avLst/>
              <a:gdLst/>
              <a:ahLst/>
              <a:cxnLst>
                <a:cxn ang="0">
                  <a:pos x="37703" y="37523"/>
                </a:cxn>
                <a:cxn ang="0">
                  <a:pos x="11311" y="37523"/>
                </a:cxn>
                <a:cxn ang="0">
                  <a:pos x="15081" y="0"/>
                </a:cxn>
                <a:cxn ang="0">
                  <a:pos x="60325" y="11257"/>
                </a:cxn>
                <a:cxn ang="0">
                  <a:pos x="37703" y="37523"/>
                </a:cxn>
              </a:cxnLst>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alpha val="100000"/>
              </a:srgbClr>
            </a:solidFill>
            <a:ln w="9525">
              <a:noFill/>
            </a:ln>
          </p:spPr>
          <p:txBody>
            <a:bodyPr/>
            <a:p>
              <a:endParaRPr lang="zh-CN" altLang="en-US"/>
            </a:p>
          </p:txBody>
        </p:sp>
        <p:sp>
          <p:nvSpPr>
            <p:cNvPr id="42437" name="Freeform 906"/>
            <p:cNvSpPr/>
            <p:nvPr/>
          </p:nvSpPr>
          <p:spPr>
            <a:xfrm>
              <a:off x="1349375" y="2439988"/>
              <a:ext cx="63500" cy="41275"/>
            </a:xfrm>
            <a:custGeom>
              <a:avLst/>
              <a:gdLst/>
              <a:ahLst/>
              <a:cxnLst>
                <a:cxn ang="0">
                  <a:pos x="37353" y="37523"/>
                </a:cxn>
                <a:cxn ang="0">
                  <a:pos x="11206" y="37523"/>
                </a:cxn>
                <a:cxn ang="0">
                  <a:pos x="14941" y="0"/>
                </a:cxn>
                <a:cxn ang="0">
                  <a:pos x="63500" y="11257"/>
                </a:cxn>
                <a:cxn ang="0">
                  <a:pos x="37353" y="37523"/>
                </a:cxn>
              </a:cxnLst>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alpha val="100000"/>
              </a:srgbClr>
            </a:solidFill>
            <a:ln w="9525">
              <a:noFill/>
            </a:ln>
          </p:spPr>
          <p:txBody>
            <a:bodyPr/>
            <a:p>
              <a:endParaRPr lang="zh-CN" altLang="en-US"/>
            </a:p>
          </p:txBody>
        </p:sp>
        <p:sp>
          <p:nvSpPr>
            <p:cNvPr id="42438" name="Freeform 907"/>
            <p:cNvSpPr/>
            <p:nvPr/>
          </p:nvSpPr>
          <p:spPr>
            <a:xfrm>
              <a:off x="868363" y="2706688"/>
              <a:ext cx="60325" cy="42863"/>
            </a:xfrm>
            <a:custGeom>
              <a:avLst/>
              <a:gdLst/>
              <a:ahLst/>
              <a:cxnLst>
                <a:cxn ang="0">
                  <a:pos x="37703" y="42863"/>
                </a:cxn>
                <a:cxn ang="0">
                  <a:pos x="11311" y="42863"/>
                </a:cxn>
                <a:cxn ang="0">
                  <a:pos x="15081" y="3897"/>
                </a:cxn>
                <a:cxn ang="0">
                  <a:pos x="60325" y="15587"/>
                </a:cxn>
                <a:cxn ang="0">
                  <a:pos x="37703" y="42863"/>
                </a:cxn>
              </a:cxnLst>
              <a:pathLst>
                <a:path w="16" h="11">
                  <a:moveTo>
                    <a:pt x="10" y="11"/>
                  </a:moveTo>
                  <a:cubicBezTo>
                    <a:pt x="8" y="11"/>
                    <a:pt x="3" y="11"/>
                    <a:pt x="3" y="11"/>
                  </a:cubicBezTo>
                  <a:cubicBezTo>
                    <a:pt x="3" y="11"/>
                    <a:pt x="0" y="0"/>
                    <a:pt x="4" y="1"/>
                  </a:cubicBezTo>
                  <a:cubicBezTo>
                    <a:pt x="8" y="1"/>
                    <a:pt x="16" y="4"/>
                    <a:pt x="16" y="4"/>
                  </a:cubicBezTo>
                  <a:cubicBezTo>
                    <a:pt x="16" y="4"/>
                    <a:pt x="12" y="10"/>
                    <a:pt x="10" y="11"/>
                  </a:cubicBezTo>
                  <a:close/>
                </a:path>
              </a:pathLst>
            </a:custGeom>
            <a:solidFill>
              <a:srgbClr val="5F3F26">
                <a:alpha val="100000"/>
              </a:srgbClr>
            </a:solidFill>
            <a:ln w="9525">
              <a:noFill/>
            </a:ln>
          </p:spPr>
          <p:txBody>
            <a:bodyPr/>
            <a:p>
              <a:endParaRPr lang="zh-CN" altLang="en-US"/>
            </a:p>
          </p:txBody>
        </p:sp>
        <p:sp>
          <p:nvSpPr>
            <p:cNvPr id="42439" name="Freeform 908"/>
            <p:cNvSpPr/>
            <p:nvPr/>
          </p:nvSpPr>
          <p:spPr>
            <a:xfrm>
              <a:off x="635000" y="2209800"/>
              <a:ext cx="38100" cy="53975"/>
            </a:xfrm>
            <a:custGeom>
              <a:avLst/>
              <a:gdLst/>
              <a:ahLst/>
              <a:cxnLst>
                <a:cxn ang="0">
                  <a:pos x="11430" y="50120"/>
                </a:cxn>
                <a:cxn ang="0">
                  <a:pos x="0" y="23132"/>
                </a:cxn>
                <a:cxn ang="0">
                  <a:pos x="34290" y="15421"/>
                </a:cxn>
                <a:cxn ang="0">
                  <a:pos x="38100" y="42409"/>
                </a:cxn>
                <a:cxn ang="0">
                  <a:pos x="11430" y="50120"/>
                </a:cxn>
              </a:cxnLst>
              <a:pathLst>
                <a:path w="10" h="14">
                  <a:moveTo>
                    <a:pt x="3" y="13"/>
                  </a:moveTo>
                  <a:cubicBezTo>
                    <a:pt x="1" y="11"/>
                    <a:pt x="0" y="6"/>
                    <a:pt x="0" y="6"/>
                  </a:cubicBezTo>
                  <a:cubicBezTo>
                    <a:pt x="0" y="6"/>
                    <a:pt x="9" y="0"/>
                    <a:pt x="9" y="4"/>
                  </a:cubicBezTo>
                  <a:cubicBezTo>
                    <a:pt x="10" y="7"/>
                    <a:pt x="10" y="11"/>
                    <a:pt x="10" y="11"/>
                  </a:cubicBezTo>
                  <a:cubicBezTo>
                    <a:pt x="10" y="11"/>
                    <a:pt x="4" y="14"/>
                    <a:pt x="3" y="13"/>
                  </a:cubicBezTo>
                  <a:close/>
                </a:path>
              </a:pathLst>
            </a:custGeom>
            <a:solidFill>
              <a:srgbClr val="5F3F26">
                <a:alpha val="100000"/>
              </a:srgbClr>
            </a:solidFill>
            <a:ln w="9525">
              <a:noFill/>
            </a:ln>
          </p:spPr>
          <p:txBody>
            <a:bodyPr/>
            <a:p>
              <a:endParaRPr lang="zh-CN" altLang="en-US"/>
            </a:p>
          </p:txBody>
        </p:sp>
        <p:sp>
          <p:nvSpPr>
            <p:cNvPr id="42440" name="Freeform 909"/>
            <p:cNvSpPr/>
            <p:nvPr/>
          </p:nvSpPr>
          <p:spPr>
            <a:xfrm>
              <a:off x="454025" y="1616075"/>
              <a:ext cx="38100" cy="52388"/>
            </a:xfrm>
            <a:custGeom>
              <a:avLst/>
              <a:gdLst/>
              <a:ahLst/>
              <a:cxnLst>
                <a:cxn ang="0">
                  <a:pos x="7620" y="44904"/>
                </a:cxn>
                <a:cxn ang="0">
                  <a:pos x="0" y="22452"/>
                </a:cxn>
                <a:cxn ang="0">
                  <a:pos x="34290" y="11226"/>
                </a:cxn>
                <a:cxn ang="0">
                  <a:pos x="34290" y="41162"/>
                </a:cxn>
                <a:cxn ang="0">
                  <a:pos x="7620" y="44904"/>
                </a:cxn>
              </a:cxnLst>
              <a:pathLst>
                <a:path w="10" h="14">
                  <a:moveTo>
                    <a:pt x="2" y="12"/>
                  </a:moveTo>
                  <a:cubicBezTo>
                    <a:pt x="1" y="11"/>
                    <a:pt x="0" y="6"/>
                    <a:pt x="0" y="6"/>
                  </a:cubicBezTo>
                  <a:cubicBezTo>
                    <a:pt x="0" y="6"/>
                    <a:pt x="8" y="0"/>
                    <a:pt x="9" y="3"/>
                  </a:cubicBezTo>
                  <a:cubicBezTo>
                    <a:pt x="10" y="7"/>
                    <a:pt x="9" y="11"/>
                    <a:pt x="9" y="11"/>
                  </a:cubicBezTo>
                  <a:cubicBezTo>
                    <a:pt x="9" y="11"/>
                    <a:pt x="4" y="14"/>
                    <a:pt x="2" y="12"/>
                  </a:cubicBezTo>
                  <a:close/>
                </a:path>
              </a:pathLst>
            </a:custGeom>
            <a:solidFill>
              <a:srgbClr val="5F3F26">
                <a:alpha val="100000"/>
              </a:srgbClr>
            </a:solidFill>
            <a:ln w="9525">
              <a:noFill/>
            </a:ln>
          </p:spPr>
          <p:txBody>
            <a:bodyPr/>
            <a:p>
              <a:endParaRPr lang="zh-CN" altLang="en-US"/>
            </a:p>
          </p:txBody>
        </p:sp>
        <p:sp>
          <p:nvSpPr>
            <p:cNvPr id="42441" name="Freeform 910"/>
            <p:cNvSpPr/>
            <p:nvPr/>
          </p:nvSpPr>
          <p:spPr>
            <a:xfrm>
              <a:off x="827088" y="1322388"/>
              <a:ext cx="41275" cy="52388"/>
            </a:xfrm>
            <a:custGeom>
              <a:avLst/>
              <a:gdLst/>
              <a:ahLst/>
              <a:cxnLst>
                <a:cxn ang="0">
                  <a:pos x="11257" y="44904"/>
                </a:cxn>
                <a:cxn ang="0">
                  <a:pos x="0" y="22452"/>
                </a:cxn>
                <a:cxn ang="0">
                  <a:pos x="37523" y="11226"/>
                </a:cxn>
                <a:cxn ang="0">
                  <a:pos x="37523" y="41162"/>
                </a:cxn>
                <a:cxn ang="0">
                  <a:pos x="11257" y="44904"/>
                </a:cxn>
              </a:cxnLst>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alpha val="100000"/>
              </a:srgbClr>
            </a:solidFill>
            <a:ln w="9525">
              <a:noFill/>
            </a:ln>
          </p:spPr>
          <p:txBody>
            <a:bodyPr/>
            <a:p>
              <a:endParaRPr lang="zh-CN" altLang="en-US"/>
            </a:p>
          </p:txBody>
        </p:sp>
        <p:sp>
          <p:nvSpPr>
            <p:cNvPr id="42442" name="Freeform 911"/>
            <p:cNvSpPr/>
            <p:nvPr/>
          </p:nvSpPr>
          <p:spPr>
            <a:xfrm>
              <a:off x="398463" y="1920875"/>
              <a:ext cx="38100" cy="52388"/>
            </a:xfrm>
            <a:custGeom>
              <a:avLst/>
              <a:gdLst/>
              <a:ahLst/>
              <a:cxnLst>
                <a:cxn ang="0">
                  <a:pos x="7620" y="44904"/>
                </a:cxn>
                <a:cxn ang="0">
                  <a:pos x="0" y="22452"/>
                </a:cxn>
                <a:cxn ang="0">
                  <a:pos x="34290" y="14968"/>
                </a:cxn>
                <a:cxn ang="0">
                  <a:pos x="34290" y="41162"/>
                </a:cxn>
                <a:cxn ang="0">
                  <a:pos x="7620" y="44904"/>
                </a:cxn>
              </a:cxnLst>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alpha val="100000"/>
              </a:srgbClr>
            </a:solidFill>
            <a:ln w="9525">
              <a:noFill/>
            </a:ln>
          </p:spPr>
          <p:txBody>
            <a:bodyPr/>
            <a:p>
              <a:endParaRPr lang="zh-CN" altLang="en-US"/>
            </a:p>
          </p:txBody>
        </p:sp>
        <p:sp>
          <p:nvSpPr>
            <p:cNvPr id="42443" name="Freeform 912"/>
            <p:cNvSpPr/>
            <p:nvPr/>
          </p:nvSpPr>
          <p:spPr>
            <a:xfrm>
              <a:off x="195263" y="1201738"/>
              <a:ext cx="41275" cy="52388"/>
            </a:xfrm>
            <a:custGeom>
              <a:avLst/>
              <a:gdLst/>
              <a:ahLst/>
              <a:cxnLst>
                <a:cxn ang="0">
                  <a:pos x="11257" y="44904"/>
                </a:cxn>
                <a:cxn ang="0">
                  <a:pos x="0" y="22452"/>
                </a:cxn>
                <a:cxn ang="0">
                  <a:pos x="37523" y="11226"/>
                </a:cxn>
                <a:cxn ang="0">
                  <a:pos x="37523" y="41162"/>
                </a:cxn>
                <a:cxn ang="0">
                  <a:pos x="11257" y="44904"/>
                </a:cxn>
              </a:cxnLst>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alpha val="100000"/>
              </a:srgbClr>
            </a:solidFill>
            <a:ln w="9525">
              <a:noFill/>
            </a:ln>
          </p:spPr>
          <p:txBody>
            <a:bodyPr/>
            <a:p>
              <a:endParaRPr lang="zh-CN" altLang="en-US"/>
            </a:p>
          </p:txBody>
        </p:sp>
        <p:sp>
          <p:nvSpPr>
            <p:cNvPr id="42444" name="Freeform 913"/>
            <p:cNvSpPr/>
            <p:nvPr/>
          </p:nvSpPr>
          <p:spPr>
            <a:xfrm>
              <a:off x="255588" y="1352550"/>
              <a:ext cx="41275" cy="52388"/>
            </a:xfrm>
            <a:custGeom>
              <a:avLst/>
              <a:gdLst/>
              <a:ahLst/>
              <a:cxnLst>
                <a:cxn ang="0">
                  <a:pos x="11257" y="48646"/>
                </a:cxn>
                <a:cxn ang="0">
                  <a:pos x="0" y="22452"/>
                </a:cxn>
                <a:cxn ang="0">
                  <a:pos x="37523" y="14968"/>
                </a:cxn>
                <a:cxn ang="0">
                  <a:pos x="37523" y="41162"/>
                </a:cxn>
                <a:cxn ang="0">
                  <a:pos x="11257" y="48646"/>
                </a:cxn>
              </a:cxnLst>
              <a:pathLst>
                <a:path w="11" h="14">
                  <a:moveTo>
                    <a:pt x="3" y="13"/>
                  </a:moveTo>
                  <a:cubicBezTo>
                    <a:pt x="2" y="11"/>
                    <a:pt x="0" y="6"/>
                    <a:pt x="0" y="6"/>
                  </a:cubicBezTo>
                  <a:cubicBezTo>
                    <a:pt x="0" y="6"/>
                    <a:pt x="9" y="0"/>
                    <a:pt x="10" y="4"/>
                  </a:cubicBezTo>
                  <a:cubicBezTo>
                    <a:pt x="11" y="7"/>
                    <a:pt x="10" y="11"/>
                    <a:pt x="10" y="11"/>
                  </a:cubicBezTo>
                  <a:cubicBezTo>
                    <a:pt x="10" y="11"/>
                    <a:pt x="5" y="14"/>
                    <a:pt x="3" y="13"/>
                  </a:cubicBezTo>
                  <a:close/>
                </a:path>
              </a:pathLst>
            </a:custGeom>
            <a:solidFill>
              <a:srgbClr val="5F3F26">
                <a:alpha val="100000"/>
              </a:srgbClr>
            </a:solidFill>
            <a:ln w="9525">
              <a:noFill/>
            </a:ln>
          </p:spPr>
          <p:txBody>
            <a:bodyPr/>
            <a:p>
              <a:endParaRPr lang="zh-CN" altLang="en-US"/>
            </a:p>
          </p:txBody>
        </p:sp>
        <p:sp>
          <p:nvSpPr>
            <p:cNvPr id="42445" name="Freeform 914"/>
            <p:cNvSpPr/>
            <p:nvPr/>
          </p:nvSpPr>
          <p:spPr>
            <a:xfrm>
              <a:off x="293688" y="1803400"/>
              <a:ext cx="36513" cy="57150"/>
            </a:xfrm>
            <a:custGeom>
              <a:avLst/>
              <a:gdLst/>
              <a:ahLst/>
              <a:cxnLst>
                <a:cxn ang="0">
                  <a:pos x="7303" y="49530"/>
                </a:cxn>
                <a:cxn ang="0">
                  <a:pos x="0" y="26670"/>
                </a:cxn>
                <a:cxn ang="0">
                  <a:pos x="32862" y="15240"/>
                </a:cxn>
                <a:cxn ang="0">
                  <a:pos x="36513" y="41910"/>
                </a:cxn>
                <a:cxn ang="0">
                  <a:pos x="7303" y="49530"/>
                </a:cxn>
              </a:cxnLst>
              <a:pathLst>
                <a:path w="10" h="15">
                  <a:moveTo>
                    <a:pt x="2" y="13"/>
                  </a:moveTo>
                  <a:cubicBezTo>
                    <a:pt x="1" y="12"/>
                    <a:pt x="0" y="7"/>
                    <a:pt x="0" y="7"/>
                  </a:cubicBezTo>
                  <a:cubicBezTo>
                    <a:pt x="0" y="7"/>
                    <a:pt x="8" y="0"/>
                    <a:pt x="9" y="4"/>
                  </a:cubicBezTo>
                  <a:cubicBezTo>
                    <a:pt x="10" y="8"/>
                    <a:pt x="10" y="11"/>
                    <a:pt x="10" y="11"/>
                  </a:cubicBezTo>
                  <a:cubicBezTo>
                    <a:pt x="10" y="11"/>
                    <a:pt x="4" y="15"/>
                    <a:pt x="2" y="13"/>
                  </a:cubicBezTo>
                  <a:close/>
                </a:path>
              </a:pathLst>
            </a:custGeom>
            <a:solidFill>
              <a:srgbClr val="5F3F26">
                <a:alpha val="100000"/>
              </a:srgbClr>
            </a:solidFill>
            <a:ln w="9525">
              <a:noFill/>
            </a:ln>
          </p:spPr>
          <p:txBody>
            <a:bodyPr/>
            <a:p>
              <a:endParaRPr lang="zh-CN" altLang="en-US"/>
            </a:p>
          </p:txBody>
        </p:sp>
        <p:sp>
          <p:nvSpPr>
            <p:cNvPr id="42446" name="Freeform 915"/>
            <p:cNvSpPr/>
            <p:nvPr/>
          </p:nvSpPr>
          <p:spPr>
            <a:xfrm>
              <a:off x="698500" y="2560638"/>
              <a:ext cx="38100" cy="52388"/>
            </a:xfrm>
            <a:custGeom>
              <a:avLst/>
              <a:gdLst/>
              <a:ahLst/>
              <a:cxnLst>
                <a:cxn ang="0">
                  <a:pos x="7620" y="48646"/>
                </a:cxn>
                <a:cxn ang="0">
                  <a:pos x="0" y="26194"/>
                </a:cxn>
                <a:cxn ang="0">
                  <a:pos x="34290" y="14968"/>
                </a:cxn>
                <a:cxn ang="0">
                  <a:pos x="34290" y="41162"/>
                </a:cxn>
                <a:cxn ang="0">
                  <a:pos x="7620" y="48646"/>
                </a:cxn>
              </a:cxnLst>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alpha val="100000"/>
              </a:srgbClr>
            </a:solidFill>
            <a:ln w="9525">
              <a:noFill/>
            </a:ln>
          </p:spPr>
          <p:txBody>
            <a:bodyPr/>
            <a:p>
              <a:endParaRPr lang="zh-CN" altLang="en-US"/>
            </a:p>
          </p:txBody>
        </p:sp>
        <p:sp>
          <p:nvSpPr>
            <p:cNvPr id="42447" name="Freeform 916"/>
            <p:cNvSpPr/>
            <p:nvPr/>
          </p:nvSpPr>
          <p:spPr>
            <a:xfrm>
              <a:off x="2774950" y="2225675"/>
              <a:ext cx="36513" cy="55563"/>
            </a:xfrm>
            <a:custGeom>
              <a:avLst/>
              <a:gdLst/>
              <a:ahLst/>
              <a:cxnLst>
                <a:cxn ang="0">
                  <a:pos x="10954" y="48155"/>
                </a:cxn>
                <a:cxn ang="0">
                  <a:pos x="0" y="25929"/>
                </a:cxn>
                <a:cxn ang="0">
                  <a:pos x="36513" y="14817"/>
                </a:cxn>
                <a:cxn ang="0">
                  <a:pos x="36513" y="40746"/>
                </a:cxn>
                <a:cxn ang="0">
                  <a:pos x="10954" y="48155"/>
                </a:cxn>
              </a:cxnLst>
              <a:pathLst>
                <a:path w="10" h="15">
                  <a:moveTo>
                    <a:pt x="3" y="13"/>
                  </a:moveTo>
                  <a:cubicBezTo>
                    <a:pt x="1" y="12"/>
                    <a:pt x="0" y="7"/>
                    <a:pt x="0" y="7"/>
                  </a:cubicBezTo>
                  <a:cubicBezTo>
                    <a:pt x="0" y="7"/>
                    <a:pt x="9" y="0"/>
                    <a:pt x="10" y="4"/>
                  </a:cubicBezTo>
                  <a:cubicBezTo>
                    <a:pt x="10" y="8"/>
                    <a:pt x="10" y="11"/>
                    <a:pt x="10" y="11"/>
                  </a:cubicBezTo>
                  <a:cubicBezTo>
                    <a:pt x="10" y="11"/>
                    <a:pt x="4" y="15"/>
                    <a:pt x="3" y="13"/>
                  </a:cubicBezTo>
                  <a:close/>
                </a:path>
              </a:pathLst>
            </a:custGeom>
            <a:solidFill>
              <a:srgbClr val="5F3F26">
                <a:alpha val="100000"/>
              </a:srgbClr>
            </a:solidFill>
            <a:ln w="9525">
              <a:noFill/>
            </a:ln>
          </p:spPr>
          <p:txBody>
            <a:bodyPr/>
            <a:p>
              <a:endParaRPr lang="zh-CN" altLang="en-US"/>
            </a:p>
          </p:txBody>
        </p:sp>
        <p:sp>
          <p:nvSpPr>
            <p:cNvPr id="42448" name="Freeform 917"/>
            <p:cNvSpPr/>
            <p:nvPr/>
          </p:nvSpPr>
          <p:spPr>
            <a:xfrm>
              <a:off x="2424113" y="2522538"/>
              <a:ext cx="38100" cy="52388"/>
            </a:xfrm>
            <a:custGeom>
              <a:avLst/>
              <a:gdLst/>
              <a:ahLst/>
              <a:cxnLst>
                <a:cxn ang="0">
                  <a:pos x="7620" y="48646"/>
                </a:cxn>
                <a:cxn ang="0">
                  <a:pos x="0" y="26194"/>
                </a:cxn>
                <a:cxn ang="0">
                  <a:pos x="34290" y="14968"/>
                </a:cxn>
                <a:cxn ang="0">
                  <a:pos x="34290" y="41162"/>
                </a:cxn>
                <a:cxn ang="0">
                  <a:pos x="7620" y="48646"/>
                </a:cxn>
              </a:cxnLst>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alpha val="100000"/>
              </a:srgbClr>
            </a:solidFill>
            <a:ln w="9525">
              <a:noFill/>
            </a:ln>
          </p:spPr>
          <p:txBody>
            <a:bodyPr/>
            <a:p>
              <a:endParaRPr lang="zh-CN" altLang="en-US"/>
            </a:p>
          </p:txBody>
        </p:sp>
        <p:sp>
          <p:nvSpPr>
            <p:cNvPr id="42449" name="Freeform 918"/>
            <p:cNvSpPr/>
            <p:nvPr/>
          </p:nvSpPr>
          <p:spPr>
            <a:xfrm>
              <a:off x="2495550" y="2319338"/>
              <a:ext cx="38100" cy="52388"/>
            </a:xfrm>
            <a:custGeom>
              <a:avLst/>
              <a:gdLst/>
              <a:ahLst/>
              <a:cxnLst>
                <a:cxn ang="0">
                  <a:pos x="7620" y="48646"/>
                </a:cxn>
                <a:cxn ang="0">
                  <a:pos x="0" y="26194"/>
                </a:cxn>
                <a:cxn ang="0">
                  <a:pos x="34290" y="14968"/>
                </a:cxn>
                <a:cxn ang="0">
                  <a:pos x="34290" y="41162"/>
                </a:cxn>
                <a:cxn ang="0">
                  <a:pos x="7620" y="48646"/>
                </a:cxn>
              </a:cxnLst>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alpha val="100000"/>
              </a:srgbClr>
            </a:solidFill>
            <a:ln w="9525">
              <a:noFill/>
            </a:ln>
          </p:spPr>
          <p:txBody>
            <a:bodyPr/>
            <a:p>
              <a:endParaRPr lang="zh-CN" altLang="en-US"/>
            </a:p>
          </p:txBody>
        </p:sp>
        <p:sp>
          <p:nvSpPr>
            <p:cNvPr id="42450" name="Freeform 919"/>
            <p:cNvSpPr/>
            <p:nvPr/>
          </p:nvSpPr>
          <p:spPr>
            <a:xfrm>
              <a:off x="2695575" y="1970088"/>
              <a:ext cx="38100" cy="52388"/>
            </a:xfrm>
            <a:custGeom>
              <a:avLst/>
              <a:gdLst/>
              <a:ahLst/>
              <a:cxnLst>
                <a:cxn ang="0">
                  <a:pos x="7620" y="48646"/>
                </a:cxn>
                <a:cxn ang="0">
                  <a:pos x="0" y="26194"/>
                </a:cxn>
                <a:cxn ang="0">
                  <a:pos x="34290" y="14968"/>
                </a:cxn>
                <a:cxn ang="0">
                  <a:pos x="34290" y="41162"/>
                </a:cxn>
                <a:cxn ang="0">
                  <a:pos x="7620" y="48646"/>
                </a:cxn>
              </a:cxnLst>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alpha val="100000"/>
              </a:srgbClr>
            </a:solidFill>
            <a:ln w="9525">
              <a:noFill/>
            </a:ln>
          </p:spPr>
          <p:txBody>
            <a:bodyPr/>
            <a:p>
              <a:endParaRPr lang="zh-CN" altLang="en-US"/>
            </a:p>
          </p:txBody>
        </p:sp>
        <p:sp>
          <p:nvSpPr>
            <p:cNvPr id="42451" name="Freeform 920"/>
            <p:cNvSpPr/>
            <p:nvPr/>
          </p:nvSpPr>
          <p:spPr>
            <a:xfrm>
              <a:off x="2827338" y="1687513"/>
              <a:ext cx="38100" cy="52388"/>
            </a:xfrm>
            <a:custGeom>
              <a:avLst/>
              <a:gdLst/>
              <a:ahLst/>
              <a:cxnLst>
                <a:cxn ang="0">
                  <a:pos x="7620" y="44904"/>
                </a:cxn>
                <a:cxn ang="0">
                  <a:pos x="0" y="22452"/>
                </a:cxn>
                <a:cxn ang="0">
                  <a:pos x="34290" y="14968"/>
                </a:cxn>
                <a:cxn ang="0">
                  <a:pos x="34290" y="41162"/>
                </a:cxn>
                <a:cxn ang="0">
                  <a:pos x="7620" y="44904"/>
                </a:cxn>
              </a:cxnLst>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alpha val="100000"/>
              </a:srgbClr>
            </a:solidFill>
            <a:ln w="9525">
              <a:noFill/>
            </a:ln>
          </p:spPr>
          <p:txBody>
            <a:bodyPr/>
            <a:p>
              <a:endParaRPr lang="zh-CN" altLang="en-US"/>
            </a:p>
          </p:txBody>
        </p:sp>
        <p:sp>
          <p:nvSpPr>
            <p:cNvPr id="42452" name="Freeform 921"/>
            <p:cNvSpPr/>
            <p:nvPr/>
          </p:nvSpPr>
          <p:spPr>
            <a:xfrm>
              <a:off x="2522538" y="1416050"/>
              <a:ext cx="38100" cy="52388"/>
            </a:xfrm>
            <a:custGeom>
              <a:avLst/>
              <a:gdLst/>
              <a:ahLst/>
              <a:cxnLst>
                <a:cxn ang="0">
                  <a:pos x="7620" y="48646"/>
                </a:cxn>
                <a:cxn ang="0">
                  <a:pos x="0" y="26194"/>
                </a:cxn>
                <a:cxn ang="0">
                  <a:pos x="34290" y="14968"/>
                </a:cxn>
                <a:cxn ang="0">
                  <a:pos x="34290" y="41162"/>
                </a:cxn>
                <a:cxn ang="0">
                  <a:pos x="7620" y="48646"/>
                </a:cxn>
              </a:cxnLst>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alpha val="100000"/>
              </a:srgbClr>
            </a:solidFill>
            <a:ln w="9525">
              <a:noFill/>
            </a:ln>
          </p:spPr>
          <p:txBody>
            <a:bodyPr/>
            <a:p>
              <a:endParaRPr lang="zh-CN" altLang="en-US"/>
            </a:p>
          </p:txBody>
        </p:sp>
        <p:sp>
          <p:nvSpPr>
            <p:cNvPr id="42453" name="Freeform 922"/>
            <p:cNvSpPr/>
            <p:nvPr/>
          </p:nvSpPr>
          <p:spPr>
            <a:xfrm>
              <a:off x="2811463" y="1250950"/>
              <a:ext cx="41275" cy="52388"/>
            </a:xfrm>
            <a:custGeom>
              <a:avLst/>
              <a:gdLst/>
              <a:ahLst/>
              <a:cxnLst>
                <a:cxn ang="0">
                  <a:pos x="11257" y="48646"/>
                </a:cxn>
                <a:cxn ang="0">
                  <a:pos x="0" y="26194"/>
                </a:cxn>
                <a:cxn ang="0">
                  <a:pos x="37523" y="14968"/>
                </a:cxn>
                <a:cxn ang="0">
                  <a:pos x="37523" y="41162"/>
                </a:cxn>
                <a:cxn ang="0">
                  <a:pos x="11257" y="48646"/>
                </a:cxn>
              </a:cxnLst>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alpha val="100000"/>
              </a:srgbClr>
            </a:solidFill>
            <a:ln w="9525">
              <a:noFill/>
            </a:ln>
          </p:spPr>
          <p:txBody>
            <a:bodyPr/>
            <a:p>
              <a:endParaRPr lang="zh-CN" altLang="en-US"/>
            </a:p>
          </p:txBody>
        </p:sp>
        <p:sp>
          <p:nvSpPr>
            <p:cNvPr id="42454" name="Freeform 923"/>
            <p:cNvSpPr/>
            <p:nvPr/>
          </p:nvSpPr>
          <p:spPr>
            <a:xfrm>
              <a:off x="2752725" y="1487488"/>
              <a:ext cx="36513" cy="52388"/>
            </a:xfrm>
            <a:custGeom>
              <a:avLst/>
              <a:gdLst/>
              <a:ahLst/>
              <a:cxnLst>
                <a:cxn ang="0">
                  <a:pos x="10954" y="44904"/>
                </a:cxn>
                <a:cxn ang="0">
                  <a:pos x="0" y="22452"/>
                </a:cxn>
                <a:cxn ang="0">
                  <a:pos x="36513" y="11226"/>
                </a:cxn>
                <a:cxn ang="0">
                  <a:pos x="36513" y="41162"/>
                </a:cxn>
                <a:cxn ang="0">
                  <a:pos x="10954" y="44904"/>
                </a:cxn>
              </a:cxnLst>
              <a:pathLst>
                <a:path w="10" h="14">
                  <a:moveTo>
                    <a:pt x="3" y="12"/>
                  </a:moveTo>
                  <a:cubicBezTo>
                    <a:pt x="1" y="11"/>
                    <a:pt x="0" y="6"/>
                    <a:pt x="0" y="6"/>
                  </a:cubicBezTo>
                  <a:cubicBezTo>
                    <a:pt x="0" y="6"/>
                    <a:pt x="9" y="0"/>
                    <a:pt x="10" y="3"/>
                  </a:cubicBezTo>
                  <a:cubicBezTo>
                    <a:pt x="10" y="7"/>
                    <a:pt x="10" y="11"/>
                    <a:pt x="10" y="11"/>
                  </a:cubicBezTo>
                  <a:cubicBezTo>
                    <a:pt x="10" y="11"/>
                    <a:pt x="4" y="14"/>
                    <a:pt x="3" y="12"/>
                  </a:cubicBezTo>
                  <a:close/>
                </a:path>
              </a:pathLst>
            </a:custGeom>
            <a:solidFill>
              <a:srgbClr val="5F3F26">
                <a:alpha val="100000"/>
              </a:srgbClr>
            </a:solidFill>
            <a:ln w="9525">
              <a:noFill/>
            </a:ln>
          </p:spPr>
          <p:txBody>
            <a:bodyPr/>
            <a:p>
              <a:endParaRPr lang="zh-CN" altLang="en-US"/>
            </a:p>
          </p:txBody>
        </p:sp>
        <p:sp>
          <p:nvSpPr>
            <p:cNvPr id="42455" name="Freeform 924"/>
            <p:cNvSpPr/>
            <p:nvPr/>
          </p:nvSpPr>
          <p:spPr>
            <a:xfrm>
              <a:off x="1747838" y="1281113"/>
              <a:ext cx="41275" cy="52388"/>
            </a:xfrm>
            <a:custGeom>
              <a:avLst/>
              <a:gdLst/>
              <a:ahLst/>
              <a:cxnLst>
                <a:cxn ang="0">
                  <a:pos x="11257" y="48646"/>
                </a:cxn>
                <a:cxn ang="0">
                  <a:pos x="0" y="26194"/>
                </a:cxn>
                <a:cxn ang="0">
                  <a:pos x="37523" y="14968"/>
                </a:cxn>
                <a:cxn ang="0">
                  <a:pos x="37523" y="41162"/>
                </a:cxn>
                <a:cxn ang="0">
                  <a:pos x="11257" y="48646"/>
                </a:cxn>
              </a:cxnLst>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alpha val="100000"/>
              </a:srgbClr>
            </a:solidFill>
            <a:ln w="9525">
              <a:noFill/>
            </a:ln>
          </p:spPr>
          <p:txBody>
            <a:bodyPr/>
            <a:p>
              <a:endParaRPr lang="zh-CN" altLang="en-US"/>
            </a:p>
          </p:txBody>
        </p:sp>
        <p:sp>
          <p:nvSpPr>
            <p:cNvPr id="42456" name="Freeform 925"/>
            <p:cNvSpPr/>
            <p:nvPr/>
          </p:nvSpPr>
          <p:spPr>
            <a:xfrm>
              <a:off x="2066925" y="2508250"/>
              <a:ext cx="38100" cy="52388"/>
            </a:xfrm>
            <a:custGeom>
              <a:avLst/>
              <a:gdLst/>
              <a:ahLst/>
              <a:cxnLst>
                <a:cxn ang="0">
                  <a:pos x="7620" y="48646"/>
                </a:cxn>
                <a:cxn ang="0">
                  <a:pos x="0" y="22452"/>
                </a:cxn>
                <a:cxn ang="0">
                  <a:pos x="34290" y="14968"/>
                </a:cxn>
                <a:cxn ang="0">
                  <a:pos x="38100" y="41162"/>
                </a:cxn>
                <a:cxn ang="0">
                  <a:pos x="7620" y="48646"/>
                </a:cxn>
              </a:cxnLst>
              <a:pathLst>
                <a:path w="10" h="14">
                  <a:moveTo>
                    <a:pt x="2" y="13"/>
                  </a:moveTo>
                  <a:cubicBezTo>
                    <a:pt x="1" y="11"/>
                    <a:pt x="0" y="6"/>
                    <a:pt x="0" y="6"/>
                  </a:cubicBezTo>
                  <a:cubicBezTo>
                    <a:pt x="0" y="6"/>
                    <a:pt x="8" y="0"/>
                    <a:pt x="9" y="4"/>
                  </a:cubicBezTo>
                  <a:cubicBezTo>
                    <a:pt x="10" y="7"/>
                    <a:pt x="10" y="11"/>
                    <a:pt x="10" y="11"/>
                  </a:cubicBezTo>
                  <a:cubicBezTo>
                    <a:pt x="10" y="11"/>
                    <a:pt x="4" y="14"/>
                    <a:pt x="2" y="13"/>
                  </a:cubicBezTo>
                  <a:close/>
                </a:path>
              </a:pathLst>
            </a:custGeom>
            <a:solidFill>
              <a:srgbClr val="5F3F26">
                <a:alpha val="100000"/>
              </a:srgbClr>
            </a:solidFill>
            <a:ln w="9525">
              <a:noFill/>
            </a:ln>
          </p:spPr>
          <p:txBody>
            <a:bodyPr/>
            <a:p>
              <a:endParaRPr lang="zh-CN" altLang="en-US"/>
            </a:p>
          </p:txBody>
        </p:sp>
        <p:sp>
          <p:nvSpPr>
            <p:cNvPr id="42457" name="Freeform 926"/>
            <p:cNvSpPr/>
            <p:nvPr/>
          </p:nvSpPr>
          <p:spPr>
            <a:xfrm>
              <a:off x="2055813" y="2755900"/>
              <a:ext cx="41275" cy="52388"/>
            </a:xfrm>
            <a:custGeom>
              <a:avLst/>
              <a:gdLst/>
              <a:ahLst/>
              <a:cxnLst>
                <a:cxn ang="0">
                  <a:pos x="11257" y="44904"/>
                </a:cxn>
                <a:cxn ang="0">
                  <a:pos x="0" y="22452"/>
                </a:cxn>
                <a:cxn ang="0">
                  <a:pos x="37523" y="11226"/>
                </a:cxn>
                <a:cxn ang="0">
                  <a:pos x="37523" y="41162"/>
                </a:cxn>
                <a:cxn ang="0">
                  <a:pos x="11257" y="44904"/>
                </a:cxn>
              </a:cxnLst>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alpha val="100000"/>
              </a:srgbClr>
            </a:solidFill>
            <a:ln w="9525">
              <a:noFill/>
            </a:ln>
          </p:spPr>
          <p:txBody>
            <a:bodyPr/>
            <a:p>
              <a:endParaRPr lang="zh-CN" altLang="en-US"/>
            </a:p>
          </p:txBody>
        </p:sp>
        <p:sp>
          <p:nvSpPr>
            <p:cNvPr id="42458" name="Freeform 927"/>
            <p:cNvSpPr/>
            <p:nvPr/>
          </p:nvSpPr>
          <p:spPr>
            <a:xfrm>
              <a:off x="1538288" y="2881313"/>
              <a:ext cx="36513" cy="52388"/>
            </a:xfrm>
            <a:custGeom>
              <a:avLst/>
              <a:gdLst/>
              <a:ahLst/>
              <a:cxnLst>
                <a:cxn ang="0">
                  <a:pos x="7303" y="48646"/>
                </a:cxn>
                <a:cxn ang="0">
                  <a:pos x="0" y="26194"/>
                </a:cxn>
                <a:cxn ang="0">
                  <a:pos x="32862" y="14968"/>
                </a:cxn>
                <a:cxn ang="0">
                  <a:pos x="32862" y="41162"/>
                </a:cxn>
                <a:cxn ang="0">
                  <a:pos x="7303" y="48646"/>
                </a:cxn>
              </a:cxnLst>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alpha val="100000"/>
              </a:srgbClr>
            </a:solidFill>
            <a:ln w="9525">
              <a:noFill/>
            </a:ln>
          </p:spPr>
          <p:txBody>
            <a:bodyPr/>
            <a:p>
              <a:endParaRPr lang="zh-CN" altLang="en-US"/>
            </a:p>
          </p:txBody>
        </p:sp>
        <p:sp>
          <p:nvSpPr>
            <p:cNvPr id="42459" name="Freeform 928"/>
            <p:cNvSpPr/>
            <p:nvPr/>
          </p:nvSpPr>
          <p:spPr>
            <a:xfrm>
              <a:off x="1360488" y="2676525"/>
              <a:ext cx="38100" cy="53975"/>
            </a:xfrm>
            <a:custGeom>
              <a:avLst/>
              <a:gdLst/>
              <a:ahLst/>
              <a:cxnLst>
                <a:cxn ang="0">
                  <a:pos x="7620" y="50120"/>
                </a:cxn>
                <a:cxn ang="0">
                  <a:pos x="0" y="26988"/>
                </a:cxn>
                <a:cxn ang="0">
                  <a:pos x="34290" y="15421"/>
                </a:cxn>
                <a:cxn ang="0">
                  <a:pos x="34290" y="42409"/>
                </a:cxn>
                <a:cxn ang="0">
                  <a:pos x="7620" y="50120"/>
                </a:cxn>
              </a:cxnLst>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alpha val="100000"/>
              </a:srgbClr>
            </a:solidFill>
            <a:ln w="9525">
              <a:noFill/>
            </a:ln>
          </p:spPr>
          <p:txBody>
            <a:bodyPr/>
            <a:p>
              <a:endParaRPr lang="zh-CN" altLang="en-US"/>
            </a:p>
          </p:txBody>
        </p:sp>
        <p:sp>
          <p:nvSpPr>
            <p:cNvPr id="42460" name="Freeform 929"/>
            <p:cNvSpPr/>
            <p:nvPr/>
          </p:nvSpPr>
          <p:spPr>
            <a:xfrm>
              <a:off x="1150938" y="2582863"/>
              <a:ext cx="41275" cy="52388"/>
            </a:xfrm>
            <a:custGeom>
              <a:avLst/>
              <a:gdLst/>
              <a:ahLst/>
              <a:cxnLst>
                <a:cxn ang="0">
                  <a:pos x="11257" y="48646"/>
                </a:cxn>
                <a:cxn ang="0">
                  <a:pos x="0" y="26194"/>
                </a:cxn>
                <a:cxn ang="0">
                  <a:pos x="37523" y="14968"/>
                </a:cxn>
                <a:cxn ang="0">
                  <a:pos x="37523" y="41162"/>
                </a:cxn>
                <a:cxn ang="0">
                  <a:pos x="11257" y="48646"/>
                </a:cxn>
              </a:cxnLst>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alpha val="100000"/>
              </a:srgbClr>
            </a:solidFill>
            <a:ln w="9525">
              <a:noFill/>
            </a:ln>
          </p:spPr>
          <p:txBody>
            <a:bodyPr/>
            <a:p>
              <a:endParaRPr lang="zh-CN" altLang="en-US"/>
            </a:p>
          </p:txBody>
        </p:sp>
        <p:sp>
          <p:nvSpPr>
            <p:cNvPr id="42461" name="Freeform 930"/>
            <p:cNvSpPr/>
            <p:nvPr/>
          </p:nvSpPr>
          <p:spPr>
            <a:xfrm>
              <a:off x="1555750" y="2459038"/>
              <a:ext cx="38100" cy="52388"/>
            </a:xfrm>
            <a:custGeom>
              <a:avLst/>
              <a:gdLst/>
              <a:ahLst/>
              <a:cxnLst>
                <a:cxn ang="0">
                  <a:pos x="11430" y="48646"/>
                </a:cxn>
                <a:cxn ang="0">
                  <a:pos x="0" y="26194"/>
                </a:cxn>
                <a:cxn ang="0">
                  <a:pos x="34290" y="14968"/>
                </a:cxn>
                <a:cxn ang="0">
                  <a:pos x="38100" y="41162"/>
                </a:cxn>
                <a:cxn ang="0">
                  <a:pos x="11430" y="48646"/>
                </a:cxn>
              </a:cxnLst>
              <a:pathLst>
                <a:path w="10" h="14">
                  <a:moveTo>
                    <a:pt x="3" y="13"/>
                  </a:moveTo>
                  <a:cubicBezTo>
                    <a:pt x="1" y="11"/>
                    <a:pt x="0" y="7"/>
                    <a:pt x="0" y="7"/>
                  </a:cubicBezTo>
                  <a:cubicBezTo>
                    <a:pt x="0" y="7"/>
                    <a:pt x="8" y="0"/>
                    <a:pt x="9" y="4"/>
                  </a:cubicBezTo>
                  <a:cubicBezTo>
                    <a:pt x="10" y="8"/>
                    <a:pt x="10" y="11"/>
                    <a:pt x="10" y="11"/>
                  </a:cubicBezTo>
                  <a:cubicBezTo>
                    <a:pt x="10" y="11"/>
                    <a:pt x="4" y="14"/>
                    <a:pt x="3" y="13"/>
                  </a:cubicBezTo>
                  <a:close/>
                </a:path>
              </a:pathLst>
            </a:custGeom>
            <a:solidFill>
              <a:srgbClr val="5F3F26">
                <a:alpha val="100000"/>
              </a:srgbClr>
            </a:solidFill>
            <a:ln w="9525">
              <a:noFill/>
            </a:ln>
          </p:spPr>
          <p:txBody>
            <a:bodyPr/>
            <a:p>
              <a:endParaRPr lang="zh-CN" altLang="en-US"/>
            </a:p>
          </p:txBody>
        </p:sp>
        <p:sp>
          <p:nvSpPr>
            <p:cNvPr id="42462" name="Freeform 931"/>
            <p:cNvSpPr/>
            <p:nvPr/>
          </p:nvSpPr>
          <p:spPr>
            <a:xfrm>
              <a:off x="1616075" y="2278063"/>
              <a:ext cx="41275" cy="52388"/>
            </a:xfrm>
            <a:custGeom>
              <a:avLst/>
              <a:gdLst/>
              <a:ahLst/>
              <a:cxnLst>
                <a:cxn ang="0">
                  <a:pos x="11257" y="48646"/>
                </a:cxn>
                <a:cxn ang="0">
                  <a:pos x="0" y="26194"/>
                </a:cxn>
                <a:cxn ang="0">
                  <a:pos x="37523" y="14968"/>
                </a:cxn>
                <a:cxn ang="0">
                  <a:pos x="37523" y="41162"/>
                </a:cxn>
                <a:cxn ang="0">
                  <a:pos x="11257" y="48646"/>
                </a:cxn>
              </a:cxnLst>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alpha val="100000"/>
              </a:srgbClr>
            </a:solidFill>
            <a:ln w="9525">
              <a:noFill/>
            </a:ln>
          </p:spPr>
          <p:txBody>
            <a:bodyPr/>
            <a:p>
              <a:endParaRPr lang="zh-CN" altLang="en-US"/>
            </a:p>
          </p:txBody>
        </p:sp>
        <p:sp>
          <p:nvSpPr>
            <p:cNvPr id="42463" name="Freeform 932"/>
            <p:cNvSpPr/>
            <p:nvPr/>
          </p:nvSpPr>
          <p:spPr>
            <a:xfrm>
              <a:off x="1936750" y="696913"/>
              <a:ext cx="307975" cy="519113"/>
            </a:xfrm>
            <a:custGeom>
              <a:avLst/>
              <a:gdLst/>
              <a:ahLst/>
              <a:cxnLst>
                <a:cxn ang="0">
                  <a:pos x="296708" y="124136"/>
                </a:cxn>
                <a:cxn ang="0">
                  <a:pos x="304219" y="90281"/>
                </a:cxn>
                <a:cxn ang="0">
                  <a:pos x="251638" y="37617"/>
                </a:cxn>
                <a:cxn ang="0">
                  <a:pos x="236615" y="37617"/>
                </a:cxn>
                <a:cxn ang="0">
                  <a:pos x="184034" y="0"/>
                </a:cxn>
                <a:cxn ang="0">
                  <a:pos x="138964" y="26332"/>
                </a:cxn>
                <a:cxn ang="0">
                  <a:pos x="101406" y="11285"/>
                </a:cxn>
                <a:cxn ang="0">
                  <a:pos x="45070" y="67710"/>
                </a:cxn>
                <a:cxn ang="0">
                  <a:pos x="48825" y="82757"/>
                </a:cxn>
                <a:cxn ang="0">
                  <a:pos x="0" y="139182"/>
                </a:cxn>
                <a:cxn ang="0">
                  <a:pos x="41314" y="191846"/>
                </a:cxn>
                <a:cxn ang="0">
                  <a:pos x="30046" y="225701"/>
                </a:cxn>
                <a:cxn ang="0">
                  <a:pos x="82627" y="278365"/>
                </a:cxn>
                <a:cxn ang="0">
                  <a:pos x="112674" y="504066"/>
                </a:cxn>
                <a:cxn ang="0">
                  <a:pos x="199057" y="519113"/>
                </a:cxn>
                <a:cxn ang="0">
                  <a:pos x="221592" y="293412"/>
                </a:cxn>
                <a:cxn ang="0">
                  <a:pos x="266661" y="236986"/>
                </a:cxn>
                <a:cxn ang="0">
                  <a:pos x="259150" y="210655"/>
                </a:cxn>
                <a:cxn ang="0">
                  <a:pos x="304219" y="154229"/>
                </a:cxn>
                <a:cxn ang="0">
                  <a:pos x="296708" y="124136"/>
                </a:cxn>
              </a:cxnLst>
              <a:pathLst>
                <a:path w="82" h="138">
                  <a:moveTo>
                    <a:pt x="79" y="33"/>
                  </a:moveTo>
                  <a:cubicBezTo>
                    <a:pt x="80" y="30"/>
                    <a:pt x="81" y="27"/>
                    <a:pt x="81" y="24"/>
                  </a:cubicBezTo>
                  <a:cubicBezTo>
                    <a:pt x="81" y="16"/>
                    <a:pt x="75" y="10"/>
                    <a:pt x="67" y="10"/>
                  </a:cubicBezTo>
                  <a:cubicBezTo>
                    <a:pt x="66" y="10"/>
                    <a:pt x="64" y="10"/>
                    <a:pt x="63" y="10"/>
                  </a:cubicBezTo>
                  <a:cubicBezTo>
                    <a:pt x="61" y="4"/>
                    <a:pt x="56" y="0"/>
                    <a:pt x="49" y="0"/>
                  </a:cubicBezTo>
                  <a:cubicBezTo>
                    <a:pt x="44" y="0"/>
                    <a:pt x="39" y="3"/>
                    <a:pt x="37" y="7"/>
                  </a:cubicBezTo>
                  <a:cubicBezTo>
                    <a:pt x="34" y="5"/>
                    <a:pt x="30" y="3"/>
                    <a:pt x="27" y="3"/>
                  </a:cubicBezTo>
                  <a:cubicBezTo>
                    <a:pt x="19" y="3"/>
                    <a:pt x="12" y="10"/>
                    <a:pt x="12" y="18"/>
                  </a:cubicBezTo>
                  <a:cubicBezTo>
                    <a:pt x="12" y="19"/>
                    <a:pt x="12" y="21"/>
                    <a:pt x="13" y="22"/>
                  </a:cubicBezTo>
                  <a:cubicBezTo>
                    <a:pt x="6" y="23"/>
                    <a:pt x="0" y="29"/>
                    <a:pt x="0" y="37"/>
                  </a:cubicBezTo>
                  <a:cubicBezTo>
                    <a:pt x="0" y="44"/>
                    <a:pt x="5" y="49"/>
                    <a:pt x="11" y="51"/>
                  </a:cubicBezTo>
                  <a:cubicBezTo>
                    <a:pt x="9" y="53"/>
                    <a:pt x="8" y="56"/>
                    <a:pt x="8" y="60"/>
                  </a:cubicBezTo>
                  <a:cubicBezTo>
                    <a:pt x="8" y="67"/>
                    <a:pt x="14" y="74"/>
                    <a:pt x="22" y="74"/>
                  </a:cubicBezTo>
                  <a:cubicBezTo>
                    <a:pt x="30" y="134"/>
                    <a:pt x="30" y="134"/>
                    <a:pt x="30" y="134"/>
                  </a:cubicBezTo>
                  <a:cubicBezTo>
                    <a:pt x="53" y="138"/>
                    <a:pt x="53" y="138"/>
                    <a:pt x="53" y="138"/>
                  </a:cubicBezTo>
                  <a:cubicBezTo>
                    <a:pt x="59" y="78"/>
                    <a:pt x="59" y="78"/>
                    <a:pt x="59" y="78"/>
                  </a:cubicBezTo>
                  <a:cubicBezTo>
                    <a:pt x="66" y="76"/>
                    <a:pt x="71" y="70"/>
                    <a:pt x="71" y="63"/>
                  </a:cubicBezTo>
                  <a:cubicBezTo>
                    <a:pt x="71" y="60"/>
                    <a:pt x="70" y="58"/>
                    <a:pt x="69" y="56"/>
                  </a:cubicBezTo>
                  <a:cubicBezTo>
                    <a:pt x="76" y="55"/>
                    <a:pt x="82" y="48"/>
                    <a:pt x="81" y="41"/>
                  </a:cubicBezTo>
                  <a:cubicBezTo>
                    <a:pt x="81" y="38"/>
                    <a:pt x="80" y="35"/>
                    <a:pt x="79" y="33"/>
                  </a:cubicBezTo>
                  <a:close/>
                </a:path>
              </a:pathLst>
            </a:custGeom>
            <a:solidFill>
              <a:srgbClr val="CED0D1">
                <a:alpha val="100000"/>
              </a:srgbClr>
            </a:solidFill>
            <a:ln w="9525">
              <a:noFill/>
            </a:ln>
          </p:spPr>
          <p:txBody>
            <a:bodyPr/>
            <a:p>
              <a:endParaRPr lang="zh-CN" altLang="en-US"/>
            </a:p>
          </p:txBody>
        </p:sp>
        <p:sp>
          <p:nvSpPr>
            <p:cNvPr id="42464" name="Freeform 933"/>
            <p:cNvSpPr/>
            <p:nvPr/>
          </p:nvSpPr>
          <p:spPr>
            <a:xfrm>
              <a:off x="566738" y="1916113"/>
              <a:ext cx="361950" cy="174625"/>
            </a:xfrm>
            <a:custGeom>
              <a:avLst/>
              <a:gdLst/>
              <a:ahLst/>
              <a:cxnLst>
                <a:cxn ang="0">
                  <a:pos x="79177" y="94905"/>
                </a:cxn>
                <a:cxn ang="0">
                  <a:pos x="79177" y="37962"/>
                </a:cxn>
                <a:cxn ang="0">
                  <a:pos x="45244" y="0"/>
                </a:cxn>
                <a:cxn ang="0">
                  <a:pos x="33933" y="0"/>
                </a:cxn>
                <a:cxn ang="0">
                  <a:pos x="0" y="37962"/>
                </a:cxn>
                <a:cxn ang="0">
                  <a:pos x="0" y="94905"/>
                </a:cxn>
                <a:cxn ang="0">
                  <a:pos x="0" y="140459"/>
                </a:cxn>
                <a:cxn ang="0">
                  <a:pos x="0" y="174625"/>
                </a:cxn>
                <a:cxn ang="0">
                  <a:pos x="33933" y="174625"/>
                </a:cxn>
                <a:cxn ang="0">
                  <a:pos x="45244" y="174625"/>
                </a:cxn>
                <a:cxn ang="0">
                  <a:pos x="361950" y="174625"/>
                </a:cxn>
                <a:cxn ang="0">
                  <a:pos x="361950" y="94905"/>
                </a:cxn>
                <a:cxn ang="0">
                  <a:pos x="79177" y="94905"/>
                </a:cxn>
              </a:cxnLst>
              <a:pathLst>
                <a:path w="96" h="46">
                  <a:moveTo>
                    <a:pt x="21" y="25"/>
                  </a:moveTo>
                  <a:cubicBezTo>
                    <a:pt x="21" y="10"/>
                    <a:pt x="21" y="10"/>
                    <a:pt x="21" y="10"/>
                  </a:cubicBezTo>
                  <a:cubicBezTo>
                    <a:pt x="21" y="5"/>
                    <a:pt x="17" y="0"/>
                    <a:pt x="12" y="0"/>
                  </a:cubicBezTo>
                  <a:cubicBezTo>
                    <a:pt x="9" y="0"/>
                    <a:pt x="9" y="0"/>
                    <a:pt x="9" y="0"/>
                  </a:cubicBezTo>
                  <a:cubicBezTo>
                    <a:pt x="4" y="0"/>
                    <a:pt x="0" y="5"/>
                    <a:pt x="0" y="10"/>
                  </a:cubicBezTo>
                  <a:cubicBezTo>
                    <a:pt x="0" y="25"/>
                    <a:pt x="0" y="25"/>
                    <a:pt x="0" y="25"/>
                  </a:cubicBezTo>
                  <a:cubicBezTo>
                    <a:pt x="0" y="37"/>
                    <a:pt x="0" y="37"/>
                    <a:pt x="0" y="37"/>
                  </a:cubicBezTo>
                  <a:cubicBezTo>
                    <a:pt x="0" y="46"/>
                    <a:pt x="0" y="46"/>
                    <a:pt x="0" y="46"/>
                  </a:cubicBezTo>
                  <a:cubicBezTo>
                    <a:pt x="9" y="46"/>
                    <a:pt x="9" y="46"/>
                    <a:pt x="9" y="46"/>
                  </a:cubicBezTo>
                  <a:cubicBezTo>
                    <a:pt x="12" y="46"/>
                    <a:pt x="12" y="46"/>
                    <a:pt x="12" y="46"/>
                  </a:cubicBezTo>
                  <a:cubicBezTo>
                    <a:pt x="96" y="46"/>
                    <a:pt x="96" y="46"/>
                    <a:pt x="96" y="46"/>
                  </a:cubicBezTo>
                  <a:cubicBezTo>
                    <a:pt x="96" y="25"/>
                    <a:pt x="96" y="25"/>
                    <a:pt x="96" y="25"/>
                  </a:cubicBezTo>
                  <a:lnTo>
                    <a:pt x="21" y="25"/>
                  </a:lnTo>
                  <a:close/>
                </a:path>
              </a:pathLst>
            </a:custGeom>
            <a:solidFill>
              <a:srgbClr val="353028">
                <a:alpha val="100000"/>
              </a:srgbClr>
            </a:solidFill>
            <a:ln w="9525">
              <a:noFill/>
            </a:ln>
          </p:spPr>
          <p:txBody>
            <a:bodyPr/>
            <a:p>
              <a:endParaRPr lang="zh-CN" altLang="en-US"/>
            </a:p>
          </p:txBody>
        </p:sp>
        <p:sp>
          <p:nvSpPr>
            <p:cNvPr id="42465" name="Freeform 934"/>
            <p:cNvSpPr/>
            <p:nvPr/>
          </p:nvSpPr>
          <p:spPr>
            <a:xfrm>
              <a:off x="2038350" y="1193800"/>
              <a:ext cx="107950" cy="425450"/>
            </a:xfrm>
            <a:custGeom>
              <a:avLst/>
              <a:gdLst/>
              <a:ahLst/>
              <a:cxnLst>
                <a:cxn ang="0">
                  <a:pos x="107950" y="372739"/>
                </a:cxn>
                <a:cxn ang="0">
                  <a:pos x="55836" y="425450"/>
                </a:cxn>
                <a:cxn ang="0">
                  <a:pos x="0" y="372739"/>
                </a:cxn>
                <a:cxn ang="0">
                  <a:pos x="0" y="52711"/>
                </a:cxn>
                <a:cxn ang="0">
                  <a:pos x="55836" y="0"/>
                </a:cxn>
                <a:cxn ang="0">
                  <a:pos x="107950" y="52711"/>
                </a:cxn>
                <a:cxn ang="0">
                  <a:pos x="107950" y="372739"/>
                </a:cxn>
              </a:cxnLst>
              <a:pathLst>
                <a:path w="29" h="113">
                  <a:moveTo>
                    <a:pt x="29" y="99"/>
                  </a:moveTo>
                  <a:cubicBezTo>
                    <a:pt x="29" y="107"/>
                    <a:pt x="23" y="113"/>
                    <a:pt x="15" y="113"/>
                  </a:cubicBezTo>
                  <a:cubicBezTo>
                    <a:pt x="7" y="113"/>
                    <a:pt x="0" y="107"/>
                    <a:pt x="0" y="99"/>
                  </a:cubicBezTo>
                  <a:cubicBezTo>
                    <a:pt x="0" y="14"/>
                    <a:pt x="0" y="14"/>
                    <a:pt x="0" y="14"/>
                  </a:cubicBezTo>
                  <a:cubicBezTo>
                    <a:pt x="0" y="6"/>
                    <a:pt x="7" y="0"/>
                    <a:pt x="15" y="0"/>
                  </a:cubicBezTo>
                  <a:cubicBezTo>
                    <a:pt x="23" y="0"/>
                    <a:pt x="29" y="6"/>
                    <a:pt x="29" y="14"/>
                  </a:cubicBezTo>
                  <a:lnTo>
                    <a:pt x="29" y="99"/>
                  </a:lnTo>
                  <a:close/>
                </a:path>
              </a:pathLst>
            </a:custGeom>
            <a:solidFill>
              <a:srgbClr val="463F37">
                <a:alpha val="100000"/>
              </a:srgbClr>
            </a:solidFill>
            <a:ln w="9525">
              <a:noFill/>
            </a:ln>
          </p:spPr>
          <p:txBody>
            <a:bodyPr/>
            <a:p>
              <a:endParaRPr lang="zh-CN" altLang="en-US"/>
            </a:p>
          </p:txBody>
        </p:sp>
        <p:sp>
          <p:nvSpPr>
            <p:cNvPr id="42466" name="Freeform 935"/>
            <p:cNvSpPr>
              <a:spLocks noEditPoints="1"/>
            </p:cNvSpPr>
            <p:nvPr/>
          </p:nvSpPr>
          <p:spPr>
            <a:xfrm>
              <a:off x="871538" y="862013"/>
              <a:ext cx="1481138" cy="1084263"/>
            </a:xfrm>
            <a:custGeom>
              <a:avLst/>
              <a:gdLst/>
              <a:ahLst/>
              <a:cxnLst>
                <a:cxn ang="0">
                  <a:pos x="1447305" y="583544"/>
                </a:cxn>
                <a:cxn ang="0">
                  <a:pos x="763124" y="583544"/>
                </a:cxn>
                <a:cxn ang="0">
                  <a:pos x="763124" y="33883"/>
                </a:cxn>
                <a:cxn ang="0">
                  <a:pos x="721773" y="0"/>
                </a:cxn>
                <a:cxn ang="0">
                  <a:pos x="37592" y="0"/>
                </a:cxn>
                <a:cxn ang="0">
                  <a:pos x="0" y="33883"/>
                </a:cxn>
                <a:cxn ang="0">
                  <a:pos x="0" y="722842"/>
                </a:cxn>
                <a:cxn ang="0">
                  <a:pos x="15037" y="752960"/>
                </a:cxn>
                <a:cxn ang="0">
                  <a:pos x="15037" y="786844"/>
                </a:cxn>
                <a:cxn ang="0">
                  <a:pos x="665384" y="786844"/>
                </a:cxn>
                <a:cxn ang="0">
                  <a:pos x="665384" y="1050380"/>
                </a:cxn>
                <a:cxn ang="0">
                  <a:pos x="699217" y="1084263"/>
                </a:cxn>
                <a:cxn ang="0">
                  <a:pos x="1447305" y="1084263"/>
                </a:cxn>
                <a:cxn ang="0">
                  <a:pos x="1481138" y="1050380"/>
                </a:cxn>
                <a:cxn ang="0">
                  <a:pos x="1481138" y="617428"/>
                </a:cxn>
                <a:cxn ang="0">
                  <a:pos x="1447305" y="583544"/>
                </a:cxn>
                <a:cxn ang="0">
                  <a:pos x="642829" y="124238"/>
                </a:cxn>
                <a:cxn ang="0">
                  <a:pos x="642829" y="572250"/>
                </a:cxn>
                <a:cxn ang="0">
                  <a:pos x="109018" y="572250"/>
                </a:cxn>
                <a:cxn ang="0">
                  <a:pos x="109018" y="124238"/>
                </a:cxn>
                <a:cxn ang="0">
                  <a:pos x="642829" y="124238"/>
                </a:cxn>
              </a:cxnLst>
              <a:pathLst>
                <a:path w="394" h="288">
                  <a:moveTo>
                    <a:pt x="385" y="155"/>
                  </a:moveTo>
                  <a:cubicBezTo>
                    <a:pt x="203" y="155"/>
                    <a:pt x="203" y="155"/>
                    <a:pt x="203" y="155"/>
                  </a:cubicBezTo>
                  <a:cubicBezTo>
                    <a:pt x="203" y="9"/>
                    <a:pt x="203" y="9"/>
                    <a:pt x="203" y="9"/>
                  </a:cubicBezTo>
                  <a:cubicBezTo>
                    <a:pt x="203" y="4"/>
                    <a:pt x="198" y="0"/>
                    <a:pt x="192" y="0"/>
                  </a:cubicBezTo>
                  <a:cubicBezTo>
                    <a:pt x="10" y="0"/>
                    <a:pt x="10" y="0"/>
                    <a:pt x="10" y="0"/>
                  </a:cubicBezTo>
                  <a:cubicBezTo>
                    <a:pt x="4" y="0"/>
                    <a:pt x="0" y="4"/>
                    <a:pt x="0" y="9"/>
                  </a:cubicBezTo>
                  <a:cubicBezTo>
                    <a:pt x="0" y="192"/>
                    <a:pt x="0" y="192"/>
                    <a:pt x="0" y="192"/>
                  </a:cubicBezTo>
                  <a:cubicBezTo>
                    <a:pt x="0" y="195"/>
                    <a:pt x="1" y="198"/>
                    <a:pt x="4" y="200"/>
                  </a:cubicBezTo>
                  <a:cubicBezTo>
                    <a:pt x="4" y="209"/>
                    <a:pt x="4" y="209"/>
                    <a:pt x="4" y="209"/>
                  </a:cubicBezTo>
                  <a:cubicBezTo>
                    <a:pt x="177" y="209"/>
                    <a:pt x="177" y="209"/>
                    <a:pt x="177" y="209"/>
                  </a:cubicBezTo>
                  <a:cubicBezTo>
                    <a:pt x="177" y="279"/>
                    <a:pt x="177" y="279"/>
                    <a:pt x="177" y="279"/>
                  </a:cubicBezTo>
                  <a:cubicBezTo>
                    <a:pt x="177" y="284"/>
                    <a:pt x="181" y="288"/>
                    <a:pt x="186" y="288"/>
                  </a:cubicBezTo>
                  <a:cubicBezTo>
                    <a:pt x="385" y="288"/>
                    <a:pt x="385" y="288"/>
                    <a:pt x="385" y="288"/>
                  </a:cubicBezTo>
                  <a:cubicBezTo>
                    <a:pt x="390" y="288"/>
                    <a:pt x="394" y="284"/>
                    <a:pt x="394" y="279"/>
                  </a:cubicBezTo>
                  <a:cubicBezTo>
                    <a:pt x="394" y="164"/>
                    <a:pt x="394" y="164"/>
                    <a:pt x="394" y="164"/>
                  </a:cubicBezTo>
                  <a:cubicBezTo>
                    <a:pt x="394" y="159"/>
                    <a:pt x="390" y="155"/>
                    <a:pt x="385" y="155"/>
                  </a:cubicBezTo>
                  <a:close/>
                  <a:moveTo>
                    <a:pt x="171" y="33"/>
                  </a:moveTo>
                  <a:cubicBezTo>
                    <a:pt x="171" y="152"/>
                    <a:pt x="171" y="152"/>
                    <a:pt x="171" y="152"/>
                  </a:cubicBezTo>
                  <a:cubicBezTo>
                    <a:pt x="29" y="152"/>
                    <a:pt x="29" y="152"/>
                    <a:pt x="29" y="152"/>
                  </a:cubicBezTo>
                  <a:cubicBezTo>
                    <a:pt x="29" y="33"/>
                    <a:pt x="29" y="33"/>
                    <a:pt x="29" y="33"/>
                  </a:cubicBezTo>
                  <a:lnTo>
                    <a:pt x="171" y="33"/>
                  </a:lnTo>
                  <a:close/>
                </a:path>
              </a:pathLst>
            </a:custGeom>
            <a:solidFill>
              <a:srgbClr val="ED2A27">
                <a:alpha val="100000"/>
              </a:srgbClr>
            </a:solidFill>
            <a:ln w="9525">
              <a:noFill/>
            </a:ln>
          </p:spPr>
          <p:txBody>
            <a:bodyPr/>
            <a:p>
              <a:endParaRPr lang="zh-CN" altLang="en-US"/>
            </a:p>
          </p:txBody>
        </p:sp>
        <p:sp>
          <p:nvSpPr>
            <p:cNvPr id="42467" name="Rectangle 936"/>
            <p:cNvSpPr/>
            <p:nvPr/>
          </p:nvSpPr>
          <p:spPr>
            <a:xfrm>
              <a:off x="1560513" y="1916113"/>
              <a:ext cx="304800" cy="233363"/>
            </a:xfrm>
            <a:prstGeom prst="rect">
              <a:avLst/>
            </a:prstGeom>
            <a:solidFill>
              <a:srgbClr val="BE202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68" name="Freeform 937"/>
            <p:cNvSpPr>
              <a:spLocks noEditPoints="1"/>
            </p:cNvSpPr>
            <p:nvPr/>
          </p:nvSpPr>
          <p:spPr>
            <a:xfrm>
              <a:off x="788988" y="1536700"/>
              <a:ext cx="868363" cy="865188"/>
            </a:xfrm>
            <a:custGeom>
              <a:avLst/>
              <a:gdLst/>
              <a:ahLst/>
              <a:cxnLst>
                <a:cxn ang="0">
                  <a:pos x="432302" y="0"/>
                </a:cxn>
                <a:cxn ang="0">
                  <a:pos x="0" y="432594"/>
                </a:cxn>
                <a:cxn ang="0">
                  <a:pos x="432302" y="865188"/>
                </a:cxn>
                <a:cxn ang="0">
                  <a:pos x="868363" y="432594"/>
                </a:cxn>
                <a:cxn ang="0">
                  <a:pos x="432302" y="0"/>
                </a:cxn>
                <a:cxn ang="0">
                  <a:pos x="432302" y="609393"/>
                </a:cxn>
                <a:cxn ang="0">
                  <a:pos x="255622" y="432594"/>
                </a:cxn>
                <a:cxn ang="0">
                  <a:pos x="432302" y="255795"/>
                </a:cxn>
                <a:cxn ang="0">
                  <a:pos x="608982" y="432594"/>
                </a:cxn>
                <a:cxn ang="0">
                  <a:pos x="432302" y="609393"/>
                </a:cxn>
              </a:cxnLst>
              <a:pathLst>
                <a:path w="231" h="230">
                  <a:moveTo>
                    <a:pt x="115" y="0"/>
                  </a:moveTo>
                  <a:cubicBezTo>
                    <a:pt x="52" y="0"/>
                    <a:pt x="0" y="51"/>
                    <a:pt x="0" y="115"/>
                  </a:cubicBezTo>
                  <a:cubicBezTo>
                    <a:pt x="0" y="179"/>
                    <a:pt x="52" y="230"/>
                    <a:pt x="115" y="230"/>
                  </a:cubicBezTo>
                  <a:cubicBezTo>
                    <a:pt x="179" y="230"/>
                    <a:pt x="231" y="179"/>
                    <a:pt x="231" y="115"/>
                  </a:cubicBezTo>
                  <a:cubicBezTo>
                    <a:pt x="231" y="51"/>
                    <a:pt x="179" y="0"/>
                    <a:pt x="115" y="0"/>
                  </a:cubicBezTo>
                  <a:close/>
                  <a:moveTo>
                    <a:pt x="115" y="162"/>
                  </a:moveTo>
                  <a:cubicBezTo>
                    <a:pt x="89" y="162"/>
                    <a:pt x="68" y="141"/>
                    <a:pt x="68" y="115"/>
                  </a:cubicBezTo>
                  <a:cubicBezTo>
                    <a:pt x="68" y="89"/>
                    <a:pt x="89" y="68"/>
                    <a:pt x="115" y="68"/>
                  </a:cubicBezTo>
                  <a:cubicBezTo>
                    <a:pt x="141" y="68"/>
                    <a:pt x="162" y="89"/>
                    <a:pt x="162" y="115"/>
                  </a:cubicBezTo>
                  <a:cubicBezTo>
                    <a:pt x="162" y="141"/>
                    <a:pt x="141" y="162"/>
                    <a:pt x="115" y="162"/>
                  </a:cubicBezTo>
                  <a:close/>
                </a:path>
              </a:pathLst>
            </a:custGeom>
            <a:solidFill>
              <a:srgbClr val="463F37">
                <a:alpha val="100000"/>
              </a:srgbClr>
            </a:solidFill>
            <a:ln w="9525">
              <a:noFill/>
            </a:ln>
          </p:spPr>
          <p:txBody>
            <a:bodyPr/>
            <a:p>
              <a:endParaRPr lang="zh-CN" altLang="en-US"/>
            </a:p>
          </p:txBody>
        </p:sp>
        <p:sp>
          <p:nvSpPr>
            <p:cNvPr id="42469" name="Freeform 938"/>
            <p:cNvSpPr>
              <a:spLocks noEditPoints="1"/>
            </p:cNvSpPr>
            <p:nvPr/>
          </p:nvSpPr>
          <p:spPr>
            <a:xfrm>
              <a:off x="1755775" y="1773238"/>
              <a:ext cx="631825" cy="633413"/>
            </a:xfrm>
            <a:custGeom>
              <a:avLst/>
              <a:gdLst/>
              <a:ahLst/>
              <a:cxnLst>
                <a:cxn ang="0">
                  <a:pos x="315913" y="0"/>
                </a:cxn>
                <a:cxn ang="0">
                  <a:pos x="0" y="316707"/>
                </a:cxn>
                <a:cxn ang="0">
                  <a:pos x="315913" y="633413"/>
                </a:cxn>
                <a:cxn ang="0">
                  <a:pos x="631825" y="316707"/>
                </a:cxn>
                <a:cxn ang="0">
                  <a:pos x="315913" y="0"/>
                </a:cxn>
                <a:cxn ang="0">
                  <a:pos x="315913" y="444897"/>
                </a:cxn>
                <a:cxn ang="0">
                  <a:pos x="188043" y="316707"/>
                </a:cxn>
                <a:cxn ang="0">
                  <a:pos x="315913" y="188516"/>
                </a:cxn>
                <a:cxn ang="0">
                  <a:pos x="443782" y="316707"/>
                </a:cxn>
                <a:cxn ang="0">
                  <a:pos x="315913" y="444897"/>
                </a:cxn>
              </a:cxnLst>
              <a:pathLst>
                <a:path w="168" h="168">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18"/>
                  </a:moveTo>
                  <a:cubicBezTo>
                    <a:pt x="65" y="118"/>
                    <a:pt x="50" y="103"/>
                    <a:pt x="50" y="84"/>
                  </a:cubicBezTo>
                  <a:cubicBezTo>
                    <a:pt x="50" y="65"/>
                    <a:pt x="65" y="50"/>
                    <a:pt x="84" y="50"/>
                  </a:cubicBezTo>
                  <a:cubicBezTo>
                    <a:pt x="103" y="50"/>
                    <a:pt x="118" y="65"/>
                    <a:pt x="118" y="84"/>
                  </a:cubicBezTo>
                  <a:cubicBezTo>
                    <a:pt x="118" y="103"/>
                    <a:pt x="103" y="118"/>
                    <a:pt x="84" y="118"/>
                  </a:cubicBezTo>
                  <a:close/>
                </a:path>
              </a:pathLst>
            </a:custGeom>
            <a:solidFill>
              <a:srgbClr val="463F37">
                <a:alpha val="100000"/>
              </a:srgbClr>
            </a:solidFill>
            <a:ln w="9525">
              <a:noFill/>
            </a:ln>
          </p:spPr>
          <p:txBody>
            <a:bodyPr/>
            <a:p>
              <a:endParaRPr lang="zh-CN" altLang="en-US"/>
            </a:p>
          </p:txBody>
        </p:sp>
        <p:sp>
          <p:nvSpPr>
            <p:cNvPr id="42470" name="Freeform 939"/>
            <p:cNvSpPr/>
            <p:nvPr/>
          </p:nvSpPr>
          <p:spPr>
            <a:xfrm>
              <a:off x="650875" y="1431925"/>
              <a:ext cx="1154113" cy="533400"/>
            </a:xfrm>
            <a:custGeom>
              <a:avLst/>
              <a:gdLst/>
              <a:ahLst/>
              <a:cxnLst>
                <a:cxn ang="0">
                  <a:pos x="75187" y="533400"/>
                </a:cxn>
                <a:cxn ang="0">
                  <a:pos x="142854" y="484568"/>
                </a:cxn>
                <a:cxn ang="0">
                  <a:pos x="578936" y="138985"/>
                </a:cxn>
                <a:cxn ang="0">
                  <a:pos x="996221" y="469542"/>
                </a:cxn>
                <a:cxn ang="0">
                  <a:pos x="1097723" y="514618"/>
                </a:cxn>
                <a:cxn ang="0">
                  <a:pos x="1142835" y="428223"/>
                </a:cxn>
                <a:cxn ang="0">
                  <a:pos x="578936" y="0"/>
                </a:cxn>
                <a:cxn ang="0">
                  <a:pos x="11278" y="447004"/>
                </a:cxn>
                <a:cxn ang="0">
                  <a:pos x="60149" y="533400"/>
                </a:cxn>
                <a:cxn ang="0">
                  <a:pos x="75187" y="533400"/>
                </a:cxn>
              </a:cxnLst>
              <a:pathLst>
                <a:path w="307" h="142">
                  <a:moveTo>
                    <a:pt x="20" y="142"/>
                  </a:moveTo>
                  <a:cubicBezTo>
                    <a:pt x="28" y="142"/>
                    <a:pt x="36" y="137"/>
                    <a:pt x="38" y="129"/>
                  </a:cubicBezTo>
                  <a:cubicBezTo>
                    <a:pt x="53" y="75"/>
                    <a:pt x="100" y="37"/>
                    <a:pt x="154" y="37"/>
                  </a:cubicBezTo>
                  <a:cubicBezTo>
                    <a:pt x="207" y="37"/>
                    <a:pt x="249" y="73"/>
                    <a:pt x="265" y="125"/>
                  </a:cubicBezTo>
                  <a:cubicBezTo>
                    <a:pt x="268" y="135"/>
                    <a:pt x="282" y="140"/>
                    <a:pt x="292" y="137"/>
                  </a:cubicBezTo>
                  <a:cubicBezTo>
                    <a:pt x="302" y="134"/>
                    <a:pt x="307" y="124"/>
                    <a:pt x="304" y="114"/>
                  </a:cubicBezTo>
                  <a:cubicBezTo>
                    <a:pt x="284" y="46"/>
                    <a:pt x="224" y="0"/>
                    <a:pt x="154" y="0"/>
                  </a:cubicBezTo>
                  <a:cubicBezTo>
                    <a:pt x="84" y="0"/>
                    <a:pt x="21" y="49"/>
                    <a:pt x="3" y="119"/>
                  </a:cubicBezTo>
                  <a:cubicBezTo>
                    <a:pt x="0" y="129"/>
                    <a:pt x="6" y="139"/>
                    <a:pt x="16" y="142"/>
                  </a:cubicBezTo>
                  <a:cubicBezTo>
                    <a:pt x="17" y="142"/>
                    <a:pt x="19" y="142"/>
                    <a:pt x="20" y="142"/>
                  </a:cubicBezTo>
                  <a:close/>
                </a:path>
              </a:pathLst>
            </a:custGeom>
            <a:solidFill>
              <a:srgbClr val="C42723">
                <a:alpha val="100000"/>
              </a:srgbClr>
            </a:solidFill>
            <a:ln w="9525">
              <a:noFill/>
            </a:ln>
          </p:spPr>
          <p:txBody>
            <a:bodyPr/>
            <a:p>
              <a:endParaRPr lang="zh-CN" altLang="en-US"/>
            </a:p>
          </p:txBody>
        </p:sp>
        <p:sp>
          <p:nvSpPr>
            <p:cNvPr id="42471" name="Freeform 940"/>
            <p:cNvSpPr/>
            <p:nvPr/>
          </p:nvSpPr>
          <p:spPr>
            <a:xfrm>
              <a:off x="1654175" y="1671638"/>
              <a:ext cx="835025" cy="388938"/>
            </a:xfrm>
            <a:custGeom>
              <a:avLst/>
              <a:gdLst/>
              <a:ahLst/>
              <a:cxnLst>
                <a:cxn ang="0">
                  <a:pos x="56421" y="388938"/>
                </a:cxn>
                <a:cxn ang="0">
                  <a:pos x="105318" y="351177"/>
                </a:cxn>
                <a:cxn ang="0">
                  <a:pos x="421274" y="101955"/>
                </a:cxn>
                <a:cxn ang="0">
                  <a:pos x="722184" y="343625"/>
                </a:cxn>
                <a:cxn ang="0">
                  <a:pos x="793650" y="373834"/>
                </a:cxn>
                <a:cxn ang="0">
                  <a:pos x="827502" y="313416"/>
                </a:cxn>
                <a:cxn ang="0">
                  <a:pos x="421274" y="0"/>
                </a:cxn>
                <a:cxn ang="0">
                  <a:pos x="7523" y="324744"/>
                </a:cxn>
                <a:cxn ang="0">
                  <a:pos x="45136" y="388938"/>
                </a:cxn>
                <a:cxn ang="0">
                  <a:pos x="56421" y="388938"/>
                </a:cxn>
              </a:cxnLst>
              <a:pathLst>
                <a:path w="222" h="103">
                  <a:moveTo>
                    <a:pt x="15" y="103"/>
                  </a:moveTo>
                  <a:cubicBezTo>
                    <a:pt x="21" y="103"/>
                    <a:pt x="26" y="99"/>
                    <a:pt x="28" y="93"/>
                  </a:cubicBezTo>
                  <a:cubicBezTo>
                    <a:pt x="38" y="54"/>
                    <a:pt x="73" y="27"/>
                    <a:pt x="112" y="27"/>
                  </a:cubicBezTo>
                  <a:cubicBezTo>
                    <a:pt x="150" y="27"/>
                    <a:pt x="180" y="53"/>
                    <a:pt x="192" y="91"/>
                  </a:cubicBezTo>
                  <a:cubicBezTo>
                    <a:pt x="194" y="98"/>
                    <a:pt x="204" y="102"/>
                    <a:pt x="211" y="99"/>
                  </a:cubicBezTo>
                  <a:cubicBezTo>
                    <a:pt x="218" y="97"/>
                    <a:pt x="222" y="90"/>
                    <a:pt x="220" y="83"/>
                  </a:cubicBezTo>
                  <a:cubicBezTo>
                    <a:pt x="205" y="34"/>
                    <a:pt x="162" y="0"/>
                    <a:pt x="112" y="0"/>
                  </a:cubicBezTo>
                  <a:cubicBezTo>
                    <a:pt x="61" y="0"/>
                    <a:pt x="16" y="36"/>
                    <a:pt x="2" y="86"/>
                  </a:cubicBezTo>
                  <a:cubicBezTo>
                    <a:pt x="0" y="93"/>
                    <a:pt x="4" y="101"/>
                    <a:pt x="12" y="103"/>
                  </a:cubicBezTo>
                  <a:cubicBezTo>
                    <a:pt x="13" y="103"/>
                    <a:pt x="14" y="103"/>
                    <a:pt x="15" y="103"/>
                  </a:cubicBezTo>
                  <a:close/>
                </a:path>
              </a:pathLst>
            </a:custGeom>
            <a:solidFill>
              <a:srgbClr val="C42723">
                <a:alpha val="100000"/>
              </a:srgbClr>
            </a:solidFill>
            <a:ln w="9525">
              <a:noFill/>
            </a:ln>
          </p:spPr>
          <p:txBody>
            <a:bodyPr/>
            <a:p>
              <a:endParaRPr lang="zh-CN" altLang="en-US"/>
            </a:p>
          </p:txBody>
        </p:sp>
        <p:sp>
          <p:nvSpPr>
            <p:cNvPr id="42472" name="Freeform 941"/>
            <p:cNvSpPr/>
            <p:nvPr/>
          </p:nvSpPr>
          <p:spPr>
            <a:xfrm>
              <a:off x="830263" y="844550"/>
              <a:ext cx="838200" cy="63500"/>
            </a:xfrm>
            <a:custGeom>
              <a:avLst/>
              <a:gdLst/>
              <a:ahLst/>
              <a:cxnLst>
                <a:cxn ang="0">
                  <a:pos x="838200" y="33618"/>
                </a:cxn>
                <a:cxn ang="0">
                  <a:pos x="800613" y="63500"/>
                </a:cxn>
                <a:cxn ang="0">
                  <a:pos x="37587" y="63500"/>
                </a:cxn>
                <a:cxn ang="0">
                  <a:pos x="0" y="33618"/>
                </a:cxn>
                <a:cxn ang="0">
                  <a:pos x="37587" y="0"/>
                </a:cxn>
                <a:cxn ang="0">
                  <a:pos x="800613" y="0"/>
                </a:cxn>
                <a:cxn ang="0">
                  <a:pos x="838200" y="33618"/>
                </a:cxn>
              </a:cxnLst>
              <a:pathLst>
                <a:path w="223" h="17">
                  <a:moveTo>
                    <a:pt x="223" y="9"/>
                  </a:moveTo>
                  <a:cubicBezTo>
                    <a:pt x="223" y="13"/>
                    <a:pt x="219" y="17"/>
                    <a:pt x="213" y="17"/>
                  </a:cubicBezTo>
                  <a:cubicBezTo>
                    <a:pt x="10" y="17"/>
                    <a:pt x="10" y="17"/>
                    <a:pt x="10" y="17"/>
                  </a:cubicBezTo>
                  <a:cubicBezTo>
                    <a:pt x="5" y="17"/>
                    <a:pt x="0" y="13"/>
                    <a:pt x="0" y="9"/>
                  </a:cubicBezTo>
                  <a:cubicBezTo>
                    <a:pt x="0" y="4"/>
                    <a:pt x="5" y="0"/>
                    <a:pt x="10" y="0"/>
                  </a:cubicBezTo>
                  <a:cubicBezTo>
                    <a:pt x="213" y="0"/>
                    <a:pt x="213" y="0"/>
                    <a:pt x="213" y="0"/>
                  </a:cubicBezTo>
                  <a:cubicBezTo>
                    <a:pt x="219" y="0"/>
                    <a:pt x="223" y="4"/>
                    <a:pt x="223" y="9"/>
                  </a:cubicBezTo>
                  <a:close/>
                </a:path>
              </a:pathLst>
            </a:custGeom>
            <a:solidFill>
              <a:srgbClr val="463F37">
                <a:alpha val="100000"/>
              </a:srgbClr>
            </a:solidFill>
            <a:ln w="9525">
              <a:noFill/>
            </a:ln>
          </p:spPr>
          <p:txBody>
            <a:bodyPr/>
            <a:p>
              <a:endParaRPr lang="zh-CN" altLang="en-US"/>
            </a:p>
          </p:txBody>
        </p:sp>
        <p:sp>
          <p:nvSpPr>
            <p:cNvPr id="42473" name="Freeform 942"/>
            <p:cNvSpPr/>
            <p:nvPr/>
          </p:nvSpPr>
          <p:spPr>
            <a:xfrm>
              <a:off x="2003425" y="1174750"/>
              <a:ext cx="177800" cy="82550"/>
            </a:xfrm>
            <a:custGeom>
              <a:avLst/>
              <a:gdLst/>
              <a:ahLst/>
              <a:cxnLst>
                <a:cxn ang="0">
                  <a:pos x="177800" y="41275"/>
                </a:cxn>
                <a:cxn ang="0">
                  <a:pos x="136187" y="82550"/>
                </a:cxn>
                <a:cxn ang="0">
                  <a:pos x="41613" y="82550"/>
                </a:cxn>
                <a:cxn ang="0">
                  <a:pos x="0" y="41275"/>
                </a:cxn>
                <a:cxn ang="0">
                  <a:pos x="41613" y="0"/>
                </a:cxn>
                <a:cxn ang="0">
                  <a:pos x="136187" y="0"/>
                </a:cxn>
                <a:cxn ang="0">
                  <a:pos x="177800" y="41275"/>
                </a:cxn>
              </a:cxnLst>
              <a:pathLst>
                <a:path w="47" h="22">
                  <a:moveTo>
                    <a:pt x="47" y="11"/>
                  </a:moveTo>
                  <a:cubicBezTo>
                    <a:pt x="47" y="17"/>
                    <a:pt x="42" y="22"/>
                    <a:pt x="36" y="22"/>
                  </a:cubicBezTo>
                  <a:cubicBezTo>
                    <a:pt x="11" y="22"/>
                    <a:pt x="11" y="22"/>
                    <a:pt x="11" y="22"/>
                  </a:cubicBezTo>
                  <a:cubicBezTo>
                    <a:pt x="5" y="22"/>
                    <a:pt x="0" y="17"/>
                    <a:pt x="0" y="11"/>
                  </a:cubicBezTo>
                  <a:cubicBezTo>
                    <a:pt x="0" y="5"/>
                    <a:pt x="5" y="0"/>
                    <a:pt x="11" y="0"/>
                  </a:cubicBezTo>
                  <a:cubicBezTo>
                    <a:pt x="36" y="0"/>
                    <a:pt x="36" y="0"/>
                    <a:pt x="36" y="0"/>
                  </a:cubicBezTo>
                  <a:cubicBezTo>
                    <a:pt x="42" y="0"/>
                    <a:pt x="47" y="5"/>
                    <a:pt x="47" y="11"/>
                  </a:cubicBezTo>
                  <a:close/>
                </a:path>
              </a:pathLst>
            </a:custGeom>
            <a:solidFill>
              <a:srgbClr val="353028">
                <a:alpha val="100000"/>
              </a:srgbClr>
            </a:solidFill>
            <a:ln w="9525">
              <a:noFill/>
            </a:ln>
          </p:spPr>
          <p:txBody>
            <a:bodyPr/>
            <a:p>
              <a:endParaRPr lang="zh-CN" altLang="en-US"/>
            </a:p>
          </p:txBody>
        </p:sp>
        <p:sp>
          <p:nvSpPr>
            <p:cNvPr id="42474" name="Oval 943"/>
            <p:cNvSpPr/>
            <p:nvPr/>
          </p:nvSpPr>
          <p:spPr>
            <a:xfrm>
              <a:off x="1044575" y="1792288"/>
              <a:ext cx="354013" cy="354013"/>
            </a:xfrm>
            <a:prstGeom prst="ellipse">
              <a:avLst/>
            </a:prstGeom>
            <a:solidFill>
              <a:srgbClr val="58595B"/>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75" name="Oval 944"/>
            <p:cNvSpPr/>
            <p:nvPr/>
          </p:nvSpPr>
          <p:spPr>
            <a:xfrm>
              <a:off x="1943100" y="1962150"/>
              <a:ext cx="255588" cy="255588"/>
            </a:xfrm>
            <a:prstGeom prst="ellipse">
              <a:avLst/>
            </a:prstGeom>
            <a:solidFill>
              <a:srgbClr val="58595B"/>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476" name="Rectangle 945"/>
            <p:cNvSpPr/>
            <p:nvPr/>
          </p:nvSpPr>
          <p:spPr>
            <a:xfrm>
              <a:off x="981075" y="987425"/>
              <a:ext cx="533400" cy="44767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grpSp>
      <p:grpSp>
        <p:nvGrpSpPr>
          <p:cNvPr id="41992" name="组合 1005"/>
          <p:cNvGrpSpPr/>
          <p:nvPr/>
        </p:nvGrpSpPr>
        <p:grpSpPr>
          <a:xfrm>
            <a:off x="7107238" y="2660650"/>
            <a:ext cx="1096962" cy="1098550"/>
            <a:chOff x="0" y="0"/>
            <a:chExt cx="3036888" cy="3041650"/>
          </a:xfrm>
        </p:grpSpPr>
        <p:sp>
          <p:nvSpPr>
            <p:cNvPr id="42350" name="Oval 949"/>
            <p:cNvSpPr/>
            <p:nvPr/>
          </p:nvSpPr>
          <p:spPr>
            <a:xfrm>
              <a:off x="0" y="0"/>
              <a:ext cx="3036888" cy="3041650"/>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51" name="Freeform 950"/>
            <p:cNvSpPr/>
            <p:nvPr/>
          </p:nvSpPr>
          <p:spPr>
            <a:xfrm>
              <a:off x="0" y="482600"/>
              <a:ext cx="3036888" cy="2559050"/>
            </a:xfrm>
            <a:custGeom>
              <a:avLst/>
              <a:gdLst/>
              <a:ahLst/>
              <a:cxnLst>
                <a:cxn ang="0">
                  <a:pos x="2431766" y="0"/>
                </a:cxn>
                <a:cxn ang="0">
                  <a:pos x="2198737" y="79029"/>
                </a:cxn>
                <a:cxn ang="0">
                  <a:pos x="1965708" y="0"/>
                </a:cxn>
                <a:cxn ang="0">
                  <a:pos x="1728921" y="79029"/>
                </a:cxn>
                <a:cxn ang="0">
                  <a:pos x="1495893" y="0"/>
                </a:cxn>
                <a:cxn ang="0">
                  <a:pos x="1262864" y="79029"/>
                </a:cxn>
                <a:cxn ang="0">
                  <a:pos x="1026077" y="0"/>
                </a:cxn>
                <a:cxn ang="0">
                  <a:pos x="793049" y="79029"/>
                </a:cxn>
                <a:cxn ang="0">
                  <a:pos x="560020" y="0"/>
                </a:cxn>
                <a:cxn ang="0">
                  <a:pos x="342026" y="79029"/>
                </a:cxn>
                <a:cxn ang="0">
                  <a:pos x="0" y="1038673"/>
                </a:cxn>
                <a:cxn ang="0">
                  <a:pos x="1443274" y="2555287"/>
                </a:cxn>
                <a:cxn ang="0">
                  <a:pos x="1495893" y="2551523"/>
                </a:cxn>
                <a:cxn ang="0">
                  <a:pos x="1556029" y="2559050"/>
                </a:cxn>
                <a:cxn ang="0">
                  <a:pos x="3036888" y="1038673"/>
                </a:cxn>
                <a:cxn ang="0">
                  <a:pos x="2694862" y="75266"/>
                </a:cxn>
                <a:cxn ang="0">
                  <a:pos x="2668553" y="79029"/>
                </a:cxn>
                <a:cxn ang="0">
                  <a:pos x="2431766" y="0"/>
                </a:cxn>
              </a:cxnLst>
              <a:pathLst>
                <a:path w="808" h="680">
                  <a:moveTo>
                    <a:pt x="647" y="0"/>
                  </a:moveTo>
                  <a:cubicBezTo>
                    <a:pt x="616" y="0"/>
                    <a:pt x="616" y="21"/>
                    <a:pt x="585" y="21"/>
                  </a:cubicBezTo>
                  <a:cubicBezTo>
                    <a:pt x="554" y="21"/>
                    <a:pt x="554" y="0"/>
                    <a:pt x="523" y="0"/>
                  </a:cubicBezTo>
                  <a:cubicBezTo>
                    <a:pt x="491" y="0"/>
                    <a:pt x="491" y="21"/>
                    <a:pt x="460" y="21"/>
                  </a:cubicBezTo>
                  <a:cubicBezTo>
                    <a:pt x="429" y="21"/>
                    <a:pt x="429" y="0"/>
                    <a:pt x="398" y="0"/>
                  </a:cubicBezTo>
                  <a:cubicBezTo>
                    <a:pt x="367" y="0"/>
                    <a:pt x="367" y="21"/>
                    <a:pt x="336" y="21"/>
                  </a:cubicBezTo>
                  <a:cubicBezTo>
                    <a:pt x="305" y="21"/>
                    <a:pt x="305" y="0"/>
                    <a:pt x="273" y="0"/>
                  </a:cubicBezTo>
                  <a:cubicBezTo>
                    <a:pt x="242" y="0"/>
                    <a:pt x="242" y="21"/>
                    <a:pt x="211" y="21"/>
                  </a:cubicBezTo>
                  <a:cubicBezTo>
                    <a:pt x="180" y="21"/>
                    <a:pt x="180" y="0"/>
                    <a:pt x="149" y="0"/>
                  </a:cubicBezTo>
                  <a:cubicBezTo>
                    <a:pt x="119" y="0"/>
                    <a:pt x="118" y="19"/>
                    <a:pt x="91" y="21"/>
                  </a:cubicBezTo>
                  <a:cubicBezTo>
                    <a:pt x="34" y="90"/>
                    <a:pt x="0" y="179"/>
                    <a:pt x="0" y="276"/>
                  </a:cubicBezTo>
                  <a:cubicBezTo>
                    <a:pt x="0" y="492"/>
                    <a:pt x="170" y="669"/>
                    <a:pt x="384" y="679"/>
                  </a:cubicBezTo>
                  <a:cubicBezTo>
                    <a:pt x="388" y="678"/>
                    <a:pt x="392" y="678"/>
                    <a:pt x="398" y="678"/>
                  </a:cubicBezTo>
                  <a:cubicBezTo>
                    <a:pt x="404" y="678"/>
                    <a:pt x="409" y="678"/>
                    <a:pt x="414" y="680"/>
                  </a:cubicBezTo>
                  <a:cubicBezTo>
                    <a:pt x="632" y="675"/>
                    <a:pt x="808" y="496"/>
                    <a:pt x="808" y="276"/>
                  </a:cubicBezTo>
                  <a:cubicBezTo>
                    <a:pt x="808" y="179"/>
                    <a:pt x="774" y="90"/>
                    <a:pt x="717" y="20"/>
                  </a:cubicBezTo>
                  <a:cubicBezTo>
                    <a:pt x="715" y="21"/>
                    <a:pt x="712" y="21"/>
                    <a:pt x="710" y="21"/>
                  </a:cubicBezTo>
                  <a:cubicBezTo>
                    <a:pt x="678" y="21"/>
                    <a:pt x="678" y="0"/>
                    <a:pt x="647" y="0"/>
                  </a:cubicBezTo>
                </a:path>
              </a:pathLst>
            </a:custGeom>
            <a:solidFill>
              <a:srgbClr val="008BAF">
                <a:alpha val="100000"/>
              </a:srgbClr>
            </a:solidFill>
            <a:ln w="9525">
              <a:noFill/>
            </a:ln>
          </p:spPr>
          <p:txBody>
            <a:bodyPr/>
            <a:p>
              <a:endParaRPr lang="zh-CN" altLang="en-US"/>
            </a:p>
          </p:txBody>
        </p:sp>
        <p:sp>
          <p:nvSpPr>
            <p:cNvPr id="42352" name="Freeform 952"/>
            <p:cNvSpPr/>
            <p:nvPr/>
          </p:nvSpPr>
          <p:spPr>
            <a:xfrm>
              <a:off x="819150" y="2179638"/>
              <a:ext cx="139700" cy="117475"/>
            </a:xfrm>
            <a:custGeom>
              <a:avLst/>
              <a:gdLst/>
              <a:ahLst/>
              <a:cxnLst>
                <a:cxn ang="0">
                  <a:pos x="139700" y="0"/>
                </a:cxn>
                <a:cxn ang="0">
                  <a:pos x="109495" y="37895"/>
                </a:cxn>
                <a:cxn ang="0">
                  <a:pos x="60411" y="15158"/>
                </a:cxn>
                <a:cxn ang="0">
                  <a:pos x="0" y="60632"/>
                </a:cxn>
                <a:cxn ang="0">
                  <a:pos x="60411" y="102317"/>
                </a:cxn>
                <a:cxn ang="0">
                  <a:pos x="109495" y="79580"/>
                </a:cxn>
                <a:cxn ang="0">
                  <a:pos x="139700" y="117475"/>
                </a:cxn>
                <a:cxn ang="0">
                  <a:pos x="139700" y="0"/>
                </a:cxn>
              </a:cxnLst>
              <a:pathLst>
                <a:path w="37" h="31">
                  <a:moveTo>
                    <a:pt x="37" y="0"/>
                  </a:moveTo>
                  <a:cubicBezTo>
                    <a:pt x="29" y="10"/>
                    <a:pt x="29" y="10"/>
                    <a:pt x="29" y="10"/>
                  </a:cubicBezTo>
                  <a:cubicBezTo>
                    <a:pt x="27" y="7"/>
                    <a:pt x="21" y="4"/>
                    <a:pt x="16" y="4"/>
                  </a:cubicBezTo>
                  <a:cubicBezTo>
                    <a:pt x="7" y="4"/>
                    <a:pt x="0" y="9"/>
                    <a:pt x="0" y="16"/>
                  </a:cubicBezTo>
                  <a:cubicBezTo>
                    <a:pt x="0" y="22"/>
                    <a:pt x="7" y="27"/>
                    <a:pt x="16" y="27"/>
                  </a:cubicBezTo>
                  <a:cubicBezTo>
                    <a:pt x="21" y="27"/>
                    <a:pt x="27" y="24"/>
                    <a:pt x="29" y="21"/>
                  </a:cubicBezTo>
                  <a:cubicBezTo>
                    <a:pt x="37" y="31"/>
                    <a:pt x="37" y="31"/>
                    <a:pt x="37" y="31"/>
                  </a:cubicBezTo>
                  <a:lnTo>
                    <a:pt x="37" y="0"/>
                  </a:lnTo>
                  <a:close/>
                </a:path>
              </a:pathLst>
            </a:custGeom>
            <a:solidFill>
              <a:srgbClr val="ED2A27">
                <a:alpha val="100000"/>
              </a:srgbClr>
            </a:solidFill>
            <a:ln w="9525">
              <a:noFill/>
            </a:ln>
          </p:spPr>
          <p:txBody>
            <a:bodyPr/>
            <a:p>
              <a:endParaRPr lang="zh-CN" altLang="en-US"/>
            </a:p>
          </p:txBody>
        </p:sp>
        <p:sp>
          <p:nvSpPr>
            <p:cNvPr id="42353" name="Freeform 953"/>
            <p:cNvSpPr/>
            <p:nvPr/>
          </p:nvSpPr>
          <p:spPr>
            <a:xfrm>
              <a:off x="2495550" y="2014538"/>
              <a:ext cx="139700" cy="112713"/>
            </a:xfrm>
            <a:custGeom>
              <a:avLst/>
              <a:gdLst/>
              <a:ahLst/>
              <a:cxnLst>
                <a:cxn ang="0">
                  <a:pos x="139700" y="0"/>
                </a:cxn>
                <a:cxn ang="0">
                  <a:pos x="109495" y="37571"/>
                </a:cxn>
                <a:cxn ang="0">
                  <a:pos x="56635" y="15028"/>
                </a:cxn>
                <a:cxn ang="0">
                  <a:pos x="0" y="56357"/>
                </a:cxn>
                <a:cxn ang="0">
                  <a:pos x="56635" y="97685"/>
                </a:cxn>
                <a:cxn ang="0">
                  <a:pos x="109495" y="75142"/>
                </a:cxn>
                <a:cxn ang="0">
                  <a:pos x="139700" y="112713"/>
                </a:cxn>
                <a:cxn ang="0">
                  <a:pos x="139700" y="0"/>
                </a:cxn>
              </a:cxnLst>
              <a:pathLst>
                <a:path w="37" h="30">
                  <a:moveTo>
                    <a:pt x="37" y="0"/>
                  </a:moveTo>
                  <a:cubicBezTo>
                    <a:pt x="29" y="10"/>
                    <a:pt x="29" y="10"/>
                    <a:pt x="29" y="10"/>
                  </a:cubicBezTo>
                  <a:cubicBezTo>
                    <a:pt x="26" y="6"/>
                    <a:pt x="21" y="4"/>
                    <a:pt x="15" y="4"/>
                  </a:cubicBezTo>
                  <a:cubicBezTo>
                    <a:pt x="7" y="4"/>
                    <a:pt x="0" y="9"/>
                    <a:pt x="0" y="15"/>
                  </a:cubicBezTo>
                  <a:cubicBezTo>
                    <a:pt x="0" y="21"/>
                    <a:pt x="7" y="26"/>
                    <a:pt x="15" y="26"/>
                  </a:cubicBezTo>
                  <a:cubicBezTo>
                    <a:pt x="21" y="26"/>
                    <a:pt x="26" y="24"/>
                    <a:pt x="29" y="20"/>
                  </a:cubicBezTo>
                  <a:cubicBezTo>
                    <a:pt x="37" y="30"/>
                    <a:pt x="37" y="30"/>
                    <a:pt x="37" y="30"/>
                  </a:cubicBezTo>
                  <a:lnTo>
                    <a:pt x="37" y="0"/>
                  </a:lnTo>
                  <a:close/>
                </a:path>
              </a:pathLst>
            </a:custGeom>
            <a:solidFill>
              <a:srgbClr val="ED2A27">
                <a:alpha val="100000"/>
              </a:srgbClr>
            </a:solidFill>
            <a:ln w="9525">
              <a:noFill/>
            </a:ln>
          </p:spPr>
          <p:txBody>
            <a:bodyPr/>
            <a:p>
              <a:endParaRPr lang="zh-CN" altLang="en-US"/>
            </a:p>
          </p:txBody>
        </p:sp>
        <p:sp>
          <p:nvSpPr>
            <p:cNvPr id="42354" name="Freeform 954"/>
            <p:cNvSpPr/>
            <p:nvPr/>
          </p:nvSpPr>
          <p:spPr>
            <a:xfrm>
              <a:off x="2146300" y="957263"/>
              <a:ext cx="139700" cy="115888"/>
            </a:xfrm>
            <a:custGeom>
              <a:avLst/>
              <a:gdLst/>
              <a:ahLst/>
              <a:cxnLst>
                <a:cxn ang="0">
                  <a:pos x="0" y="0"/>
                </a:cxn>
                <a:cxn ang="0">
                  <a:pos x="30205" y="41122"/>
                </a:cxn>
                <a:cxn ang="0">
                  <a:pos x="83065" y="14953"/>
                </a:cxn>
                <a:cxn ang="0">
                  <a:pos x="139700" y="59813"/>
                </a:cxn>
                <a:cxn ang="0">
                  <a:pos x="83065" y="100935"/>
                </a:cxn>
                <a:cxn ang="0">
                  <a:pos x="30205" y="78505"/>
                </a:cxn>
                <a:cxn ang="0">
                  <a:pos x="0" y="115888"/>
                </a:cxn>
                <a:cxn ang="0">
                  <a:pos x="0" y="0"/>
                </a:cxn>
              </a:cxnLst>
              <a:pathLst>
                <a:path w="37" h="31">
                  <a:moveTo>
                    <a:pt x="0" y="0"/>
                  </a:moveTo>
                  <a:cubicBezTo>
                    <a:pt x="8" y="11"/>
                    <a:pt x="8" y="11"/>
                    <a:pt x="8" y="11"/>
                  </a:cubicBezTo>
                  <a:cubicBezTo>
                    <a:pt x="11" y="7"/>
                    <a:pt x="16" y="4"/>
                    <a:pt x="22" y="4"/>
                  </a:cubicBezTo>
                  <a:cubicBezTo>
                    <a:pt x="30" y="4"/>
                    <a:pt x="37" y="9"/>
                    <a:pt x="37" y="16"/>
                  </a:cubicBezTo>
                  <a:cubicBezTo>
                    <a:pt x="37" y="22"/>
                    <a:pt x="30" y="27"/>
                    <a:pt x="22" y="27"/>
                  </a:cubicBezTo>
                  <a:cubicBezTo>
                    <a:pt x="16" y="27"/>
                    <a:pt x="11" y="24"/>
                    <a:pt x="8" y="21"/>
                  </a:cubicBezTo>
                  <a:cubicBezTo>
                    <a:pt x="0" y="31"/>
                    <a:pt x="0" y="31"/>
                    <a:pt x="0" y="31"/>
                  </a:cubicBezTo>
                  <a:lnTo>
                    <a:pt x="0" y="0"/>
                  </a:lnTo>
                  <a:close/>
                </a:path>
              </a:pathLst>
            </a:custGeom>
            <a:solidFill>
              <a:srgbClr val="ED2A27">
                <a:alpha val="100000"/>
              </a:srgbClr>
            </a:solidFill>
            <a:ln w="9525">
              <a:noFill/>
            </a:ln>
          </p:spPr>
          <p:txBody>
            <a:bodyPr/>
            <a:p>
              <a:endParaRPr lang="zh-CN" altLang="en-US"/>
            </a:p>
          </p:txBody>
        </p:sp>
        <p:sp>
          <p:nvSpPr>
            <p:cNvPr id="42355" name="Freeform 955"/>
            <p:cNvSpPr/>
            <p:nvPr/>
          </p:nvSpPr>
          <p:spPr>
            <a:xfrm>
              <a:off x="442913" y="1136650"/>
              <a:ext cx="139700" cy="117475"/>
            </a:xfrm>
            <a:custGeom>
              <a:avLst/>
              <a:gdLst/>
              <a:ahLst/>
              <a:cxnLst>
                <a:cxn ang="0">
                  <a:pos x="0" y="0"/>
                </a:cxn>
                <a:cxn ang="0">
                  <a:pos x="30205" y="37895"/>
                </a:cxn>
                <a:cxn ang="0">
                  <a:pos x="83065" y="15158"/>
                </a:cxn>
                <a:cxn ang="0">
                  <a:pos x="139700" y="56843"/>
                </a:cxn>
                <a:cxn ang="0">
                  <a:pos x="83065" y="102317"/>
                </a:cxn>
                <a:cxn ang="0">
                  <a:pos x="30205" y="79580"/>
                </a:cxn>
                <a:cxn ang="0">
                  <a:pos x="0" y="117475"/>
                </a:cxn>
                <a:cxn ang="0">
                  <a:pos x="0" y="0"/>
                </a:cxn>
              </a:cxnLst>
              <a:pathLst>
                <a:path w="37" h="31">
                  <a:moveTo>
                    <a:pt x="0" y="0"/>
                  </a:moveTo>
                  <a:cubicBezTo>
                    <a:pt x="8" y="10"/>
                    <a:pt x="8" y="10"/>
                    <a:pt x="8" y="10"/>
                  </a:cubicBezTo>
                  <a:cubicBezTo>
                    <a:pt x="11" y="7"/>
                    <a:pt x="16" y="4"/>
                    <a:pt x="22" y="4"/>
                  </a:cubicBezTo>
                  <a:cubicBezTo>
                    <a:pt x="30" y="4"/>
                    <a:pt x="37" y="9"/>
                    <a:pt x="37" y="15"/>
                  </a:cubicBezTo>
                  <a:cubicBezTo>
                    <a:pt x="37" y="22"/>
                    <a:pt x="30" y="27"/>
                    <a:pt x="22" y="27"/>
                  </a:cubicBezTo>
                  <a:cubicBezTo>
                    <a:pt x="16" y="27"/>
                    <a:pt x="11" y="24"/>
                    <a:pt x="8" y="21"/>
                  </a:cubicBezTo>
                  <a:cubicBezTo>
                    <a:pt x="0" y="31"/>
                    <a:pt x="0" y="31"/>
                    <a:pt x="0" y="31"/>
                  </a:cubicBezTo>
                  <a:lnTo>
                    <a:pt x="0" y="0"/>
                  </a:lnTo>
                  <a:close/>
                </a:path>
              </a:pathLst>
            </a:custGeom>
            <a:solidFill>
              <a:srgbClr val="ED2A27">
                <a:alpha val="100000"/>
              </a:srgbClr>
            </a:solidFill>
            <a:ln w="9525">
              <a:noFill/>
            </a:ln>
          </p:spPr>
          <p:txBody>
            <a:bodyPr/>
            <a:p>
              <a:endParaRPr lang="zh-CN" altLang="en-US"/>
            </a:p>
          </p:txBody>
        </p:sp>
        <p:sp>
          <p:nvSpPr>
            <p:cNvPr id="42356" name="Freeform 956"/>
            <p:cNvSpPr/>
            <p:nvPr/>
          </p:nvSpPr>
          <p:spPr>
            <a:xfrm>
              <a:off x="1462088" y="2281238"/>
              <a:ext cx="341313" cy="342900"/>
            </a:xfrm>
            <a:custGeom>
              <a:avLst/>
              <a:gdLst/>
              <a:ahLst/>
              <a:cxnLst>
                <a:cxn ang="0">
                  <a:pos x="0" y="323850"/>
                </a:cxn>
                <a:cxn ang="0">
                  <a:pos x="25400" y="134938"/>
                </a:cxn>
                <a:cxn ang="0">
                  <a:pos x="79375" y="71438"/>
                </a:cxn>
                <a:cxn ang="0">
                  <a:pos x="211138" y="0"/>
                </a:cxn>
                <a:cxn ang="0">
                  <a:pos x="338138" y="71438"/>
                </a:cxn>
                <a:cxn ang="0">
                  <a:pos x="315913" y="192088"/>
                </a:cxn>
                <a:cxn ang="0">
                  <a:pos x="341313" y="285750"/>
                </a:cxn>
                <a:cxn ang="0">
                  <a:pos x="198438" y="342900"/>
                </a:cxn>
                <a:cxn ang="0">
                  <a:pos x="0" y="323850"/>
                </a:cxn>
              </a:cxnLst>
              <a:pathLst>
                <a:path w="215" h="216">
                  <a:moveTo>
                    <a:pt x="0" y="204"/>
                  </a:moveTo>
                  <a:lnTo>
                    <a:pt x="16" y="85"/>
                  </a:lnTo>
                  <a:lnTo>
                    <a:pt x="50" y="45"/>
                  </a:lnTo>
                  <a:lnTo>
                    <a:pt x="133" y="0"/>
                  </a:lnTo>
                  <a:lnTo>
                    <a:pt x="213" y="45"/>
                  </a:lnTo>
                  <a:lnTo>
                    <a:pt x="199" y="121"/>
                  </a:lnTo>
                  <a:lnTo>
                    <a:pt x="215" y="180"/>
                  </a:lnTo>
                  <a:lnTo>
                    <a:pt x="125" y="216"/>
                  </a:lnTo>
                  <a:lnTo>
                    <a:pt x="0" y="204"/>
                  </a:lnTo>
                  <a:close/>
                </a:path>
              </a:pathLst>
            </a:custGeom>
            <a:solidFill>
              <a:srgbClr val="BCB39B">
                <a:alpha val="100000"/>
              </a:srgbClr>
            </a:solidFill>
            <a:ln w="9525">
              <a:noFill/>
            </a:ln>
          </p:spPr>
          <p:txBody>
            <a:bodyPr/>
            <a:p>
              <a:endParaRPr lang="zh-CN" altLang="en-US"/>
            </a:p>
          </p:txBody>
        </p:sp>
        <p:sp>
          <p:nvSpPr>
            <p:cNvPr id="42357" name="Freeform 957"/>
            <p:cNvSpPr/>
            <p:nvPr/>
          </p:nvSpPr>
          <p:spPr>
            <a:xfrm>
              <a:off x="1316038" y="2386013"/>
              <a:ext cx="363538" cy="249238"/>
            </a:xfrm>
            <a:custGeom>
              <a:avLst/>
              <a:gdLst/>
              <a:ahLst/>
              <a:cxnLst>
                <a:cxn ang="0">
                  <a:pos x="58738" y="238125"/>
                </a:cxn>
                <a:cxn ang="0">
                  <a:pos x="0" y="158750"/>
                </a:cxn>
                <a:cxn ang="0">
                  <a:pos x="58738" y="38100"/>
                </a:cxn>
                <a:cxn ang="0">
                  <a:pos x="209550" y="0"/>
                </a:cxn>
                <a:cxn ang="0">
                  <a:pos x="266700" y="49213"/>
                </a:cxn>
                <a:cxn ang="0">
                  <a:pos x="363538" y="109538"/>
                </a:cxn>
                <a:cxn ang="0">
                  <a:pos x="307975" y="207963"/>
                </a:cxn>
                <a:cxn ang="0">
                  <a:pos x="201613" y="249238"/>
                </a:cxn>
                <a:cxn ang="0">
                  <a:pos x="58738" y="238125"/>
                </a:cxn>
              </a:cxnLst>
              <a:pathLst>
                <a:path w="229" h="157">
                  <a:moveTo>
                    <a:pt x="37" y="150"/>
                  </a:moveTo>
                  <a:lnTo>
                    <a:pt x="0" y="100"/>
                  </a:lnTo>
                  <a:lnTo>
                    <a:pt x="37" y="24"/>
                  </a:lnTo>
                  <a:lnTo>
                    <a:pt x="132" y="0"/>
                  </a:lnTo>
                  <a:lnTo>
                    <a:pt x="168" y="31"/>
                  </a:lnTo>
                  <a:lnTo>
                    <a:pt x="229" y="69"/>
                  </a:lnTo>
                  <a:lnTo>
                    <a:pt x="194" y="131"/>
                  </a:lnTo>
                  <a:lnTo>
                    <a:pt x="127" y="157"/>
                  </a:lnTo>
                  <a:lnTo>
                    <a:pt x="37" y="150"/>
                  </a:lnTo>
                  <a:close/>
                </a:path>
              </a:pathLst>
            </a:custGeom>
            <a:solidFill>
              <a:srgbClr val="DACFB2">
                <a:alpha val="100000"/>
              </a:srgbClr>
            </a:solidFill>
            <a:ln w="9525">
              <a:noFill/>
            </a:ln>
          </p:spPr>
          <p:txBody>
            <a:bodyPr/>
            <a:p>
              <a:endParaRPr lang="zh-CN" altLang="en-US"/>
            </a:p>
          </p:txBody>
        </p:sp>
        <p:sp>
          <p:nvSpPr>
            <p:cNvPr id="42358" name="Freeform 958"/>
            <p:cNvSpPr/>
            <p:nvPr/>
          </p:nvSpPr>
          <p:spPr>
            <a:xfrm>
              <a:off x="1665288" y="2374900"/>
              <a:ext cx="247650" cy="249238"/>
            </a:xfrm>
            <a:custGeom>
              <a:avLst/>
              <a:gdLst/>
              <a:ahLst/>
              <a:cxnLst>
                <a:cxn ang="0">
                  <a:pos x="0" y="233363"/>
                </a:cxn>
                <a:cxn ang="0">
                  <a:pos x="36513" y="120650"/>
                </a:cxn>
                <a:cxn ang="0">
                  <a:pos x="55563" y="53975"/>
                </a:cxn>
                <a:cxn ang="0">
                  <a:pos x="150813" y="0"/>
                </a:cxn>
                <a:cxn ang="0">
                  <a:pos x="195263" y="68263"/>
                </a:cxn>
                <a:cxn ang="0">
                  <a:pos x="228600" y="139700"/>
                </a:cxn>
                <a:cxn ang="0">
                  <a:pos x="247650" y="207963"/>
                </a:cxn>
                <a:cxn ang="0">
                  <a:pos x="142875" y="249238"/>
                </a:cxn>
                <a:cxn ang="0">
                  <a:pos x="0" y="233363"/>
                </a:cxn>
              </a:cxnLst>
              <a:pathLst>
                <a:path w="156" h="157">
                  <a:moveTo>
                    <a:pt x="0" y="147"/>
                  </a:moveTo>
                  <a:lnTo>
                    <a:pt x="23" y="76"/>
                  </a:lnTo>
                  <a:lnTo>
                    <a:pt x="35" y="34"/>
                  </a:lnTo>
                  <a:lnTo>
                    <a:pt x="95" y="0"/>
                  </a:lnTo>
                  <a:lnTo>
                    <a:pt x="123" y="43"/>
                  </a:lnTo>
                  <a:lnTo>
                    <a:pt x="144" y="88"/>
                  </a:lnTo>
                  <a:lnTo>
                    <a:pt x="156" y="131"/>
                  </a:lnTo>
                  <a:lnTo>
                    <a:pt x="90" y="157"/>
                  </a:lnTo>
                  <a:lnTo>
                    <a:pt x="0" y="147"/>
                  </a:lnTo>
                  <a:close/>
                </a:path>
              </a:pathLst>
            </a:custGeom>
            <a:solidFill>
              <a:srgbClr val="DACFB2">
                <a:alpha val="100000"/>
              </a:srgbClr>
            </a:solidFill>
            <a:ln w="9525">
              <a:noFill/>
            </a:ln>
          </p:spPr>
          <p:txBody>
            <a:bodyPr/>
            <a:p>
              <a:endParaRPr lang="zh-CN" altLang="en-US"/>
            </a:p>
          </p:txBody>
        </p:sp>
        <p:sp>
          <p:nvSpPr>
            <p:cNvPr id="42359" name="Freeform 959"/>
            <p:cNvSpPr/>
            <p:nvPr/>
          </p:nvSpPr>
          <p:spPr>
            <a:xfrm>
              <a:off x="1093788" y="2451100"/>
              <a:ext cx="244475" cy="165100"/>
            </a:xfrm>
            <a:custGeom>
              <a:avLst/>
              <a:gdLst/>
              <a:ahLst/>
              <a:cxnLst>
                <a:cxn ang="0">
                  <a:pos x="0" y="150813"/>
                </a:cxn>
                <a:cxn ang="0">
                  <a:pos x="25400" y="66675"/>
                </a:cxn>
                <a:cxn ang="0">
                  <a:pos x="63500" y="25400"/>
                </a:cxn>
                <a:cxn ang="0">
                  <a:pos x="127000" y="0"/>
                </a:cxn>
                <a:cxn ang="0">
                  <a:pos x="222250" y="36513"/>
                </a:cxn>
                <a:cxn ang="0">
                  <a:pos x="217488" y="104775"/>
                </a:cxn>
                <a:cxn ang="0">
                  <a:pos x="244475" y="127000"/>
                </a:cxn>
                <a:cxn ang="0">
                  <a:pos x="146050" y="165100"/>
                </a:cxn>
                <a:cxn ang="0">
                  <a:pos x="0" y="150813"/>
                </a:cxn>
              </a:cxnLst>
              <a:pathLst>
                <a:path w="154" h="104">
                  <a:moveTo>
                    <a:pt x="0" y="95"/>
                  </a:moveTo>
                  <a:lnTo>
                    <a:pt x="16" y="42"/>
                  </a:lnTo>
                  <a:lnTo>
                    <a:pt x="40" y="16"/>
                  </a:lnTo>
                  <a:lnTo>
                    <a:pt x="80" y="0"/>
                  </a:lnTo>
                  <a:lnTo>
                    <a:pt x="140" y="23"/>
                  </a:lnTo>
                  <a:lnTo>
                    <a:pt x="137" y="66"/>
                  </a:lnTo>
                  <a:lnTo>
                    <a:pt x="154" y="80"/>
                  </a:lnTo>
                  <a:lnTo>
                    <a:pt x="92" y="104"/>
                  </a:lnTo>
                  <a:lnTo>
                    <a:pt x="0" y="95"/>
                  </a:lnTo>
                  <a:close/>
                </a:path>
              </a:pathLst>
            </a:custGeom>
            <a:solidFill>
              <a:srgbClr val="DACFB2">
                <a:alpha val="100000"/>
              </a:srgbClr>
            </a:solidFill>
            <a:ln w="9525">
              <a:noFill/>
            </a:ln>
          </p:spPr>
          <p:txBody>
            <a:bodyPr/>
            <a:p>
              <a:endParaRPr lang="zh-CN" altLang="en-US"/>
            </a:p>
          </p:txBody>
        </p:sp>
        <p:sp>
          <p:nvSpPr>
            <p:cNvPr id="42360" name="Freeform 960"/>
            <p:cNvSpPr/>
            <p:nvPr/>
          </p:nvSpPr>
          <p:spPr>
            <a:xfrm>
              <a:off x="1890713" y="2522538"/>
              <a:ext cx="96838" cy="112713"/>
            </a:xfrm>
            <a:custGeom>
              <a:avLst/>
              <a:gdLst/>
              <a:ahLst/>
              <a:cxnLst>
                <a:cxn ang="0">
                  <a:pos x="0" y="85725"/>
                </a:cxn>
                <a:cxn ang="0">
                  <a:pos x="3175" y="52388"/>
                </a:cxn>
                <a:cxn ang="0">
                  <a:pos x="11113" y="22225"/>
                </a:cxn>
                <a:cxn ang="0">
                  <a:pos x="55563" y="0"/>
                </a:cxn>
                <a:cxn ang="0">
                  <a:pos x="74613" y="30163"/>
                </a:cxn>
                <a:cxn ang="0">
                  <a:pos x="90488" y="63500"/>
                </a:cxn>
                <a:cxn ang="0">
                  <a:pos x="96838" y="93663"/>
                </a:cxn>
                <a:cxn ang="0">
                  <a:pos x="52388" y="112713"/>
                </a:cxn>
                <a:cxn ang="0">
                  <a:pos x="0" y="85725"/>
                </a:cxn>
              </a:cxnLst>
              <a:pathLst>
                <a:path w="61" h="71">
                  <a:moveTo>
                    <a:pt x="0" y="54"/>
                  </a:moveTo>
                  <a:lnTo>
                    <a:pt x="2" y="33"/>
                  </a:lnTo>
                  <a:lnTo>
                    <a:pt x="7" y="14"/>
                  </a:lnTo>
                  <a:lnTo>
                    <a:pt x="35" y="0"/>
                  </a:lnTo>
                  <a:lnTo>
                    <a:pt x="47" y="19"/>
                  </a:lnTo>
                  <a:lnTo>
                    <a:pt x="57" y="40"/>
                  </a:lnTo>
                  <a:lnTo>
                    <a:pt x="61" y="59"/>
                  </a:lnTo>
                  <a:lnTo>
                    <a:pt x="33" y="71"/>
                  </a:lnTo>
                  <a:lnTo>
                    <a:pt x="0" y="54"/>
                  </a:lnTo>
                  <a:close/>
                </a:path>
              </a:pathLst>
            </a:custGeom>
            <a:solidFill>
              <a:srgbClr val="DACFB2">
                <a:alpha val="100000"/>
              </a:srgbClr>
            </a:solidFill>
            <a:ln w="9525">
              <a:noFill/>
            </a:ln>
          </p:spPr>
          <p:txBody>
            <a:bodyPr/>
            <a:p>
              <a:endParaRPr lang="zh-CN" altLang="en-US"/>
            </a:p>
          </p:txBody>
        </p:sp>
        <p:sp>
          <p:nvSpPr>
            <p:cNvPr id="42361" name="Freeform 961"/>
            <p:cNvSpPr/>
            <p:nvPr/>
          </p:nvSpPr>
          <p:spPr>
            <a:xfrm>
              <a:off x="1601788" y="2544763"/>
              <a:ext cx="100013" cy="109538"/>
            </a:xfrm>
            <a:custGeom>
              <a:avLst/>
              <a:gdLst/>
              <a:ahLst/>
              <a:cxnLst>
                <a:cxn ang="0">
                  <a:pos x="0" y="79375"/>
                </a:cxn>
                <a:cxn ang="0">
                  <a:pos x="11113" y="49213"/>
                </a:cxn>
                <a:cxn ang="0">
                  <a:pos x="11113" y="19050"/>
                </a:cxn>
                <a:cxn ang="0">
                  <a:pos x="44450" y="0"/>
                </a:cxn>
                <a:cxn ang="0">
                  <a:pos x="74613" y="22225"/>
                </a:cxn>
                <a:cxn ang="0">
                  <a:pos x="93663" y="57150"/>
                </a:cxn>
                <a:cxn ang="0">
                  <a:pos x="100013" y="90488"/>
                </a:cxn>
                <a:cxn ang="0">
                  <a:pos x="52388" y="109538"/>
                </a:cxn>
                <a:cxn ang="0">
                  <a:pos x="0" y="79375"/>
                </a:cxn>
              </a:cxnLst>
              <a:pathLst>
                <a:path w="63" h="69">
                  <a:moveTo>
                    <a:pt x="0" y="50"/>
                  </a:moveTo>
                  <a:lnTo>
                    <a:pt x="7" y="31"/>
                  </a:lnTo>
                  <a:lnTo>
                    <a:pt x="7" y="12"/>
                  </a:lnTo>
                  <a:lnTo>
                    <a:pt x="28" y="0"/>
                  </a:lnTo>
                  <a:lnTo>
                    <a:pt x="47" y="14"/>
                  </a:lnTo>
                  <a:lnTo>
                    <a:pt x="59" y="36"/>
                  </a:lnTo>
                  <a:lnTo>
                    <a:pt x="63" y="57"/>
                  </a:lnTo>
                  <a:lnTo>
                    <a:pt x="33" y="69"/>
                  </a:lnTo>
                  <a:lnTo>
                    <a:pt x="0" y="50"/>
                  </a:lnTo>
                  <a:close/>
                </a:path>
              </a:pathLst>
            </a:custGeom>
            <a:solidFill>
              <a:srgbClr val="C7BEA3">
                <a:alpha val="100000"/>
              </a:srgbClr>
            </a:solidFill>
            <a:ln w="9525">
              <a:noFill/>
            </a:ln>
          </p:spPr>
          <p:txBody>
            <a:bodyPr/>
            <a:p>
              <a:endParaRPr lang="zh-CN" altLang="en-US"/>
            </a:p>
          </p:txBody>
        </p:sp>
        <p:sp>
          <p:nvSpPr>
            <p:cNvPr id="42362" name="Freeform 962"/>
            <p:cNvSpPr/>
            <p:nvPr/>
          </p:nvSpPr>
          <p:spPr>
            <a:xfrm>
              <a:off x="874713" y="2566988"/>
              <a:ext cx="101600" cy="109538"/>
            </a:xfrm>
            <a:custGeom>
              <a:avLst/>
              <a:gdLst/>
              <a:ahLst/>
              <a:cxnLst>
                <a:cxn ang="0">
                  <a:pos x="0" y="79375"/>
                </a:cxn>
                <a:cxn ang="0">
                  <a:pos x="12700" y="49213"/>
                </a:cxn>
                <a:cxn ang="0">
                  <a:pos x="12700" y="19050"/>
                </a:cxn>
                <a:cxn ang="0">
                  <a:pos x="46038" y="0"/>
                </a:cxn>
                <a:cxn ang="0">
                  <a:pos x="76200" y="22225"/>
                </a:cxn>
                <a:cxn ang="0">
                  <a:pos x="90488" y="57150"/>
                </a:cxn>
                <a:cxn ang="0">
                  <a:pos x="101600" y="90488"/>
                </a:cxn>
                <a:cxn ang="0">
                  <a:pos x="53975" y="109538"/>
                </a:cxn>
                <a:cxn ang="0">
                  <a:pos x="0" y="79375"/>
                </a:cxn>
              </a:cxnLst>
              <a:pathLst>
                <a:path w="64" h="69">
                  <a:moveTo>
                    <a:pt x="0" y="50"/>
                  </a:moveTo>
                  <a:lnTo>
                    <a:pt x="8" y="31"/>
                  </a:lnTo>
                  <a:lnTo>
                    <a:pt x="8" y="12"/>
                  </a:lnTo>
                  <a:lnTo>
                    <a:pt x="29" y="0"/>
                  </a:lnTo>
                  <a:lnTo>
                    <a:pt x="48" y="14"/>
                  </a:lnTo>
                  <a:lnTo>
                    <a:pt x="57" y="36"/>
                  </a:lnTo>
                  <a:lnTo>
                    <a:pt x="64" y="57"/>
                  </a:lnTo>
                  <a:lnTo>
                    <a:pt x="34" y="69"/>
                  </a:lnTo>
                  <a:lnTo>
                    <a:pt x="0" y="50"/>
                  </a:lnTo>
                  <a:close/>
                </a:path>
              </a:pathLst>
            </a:custGeom>
            <a:solidFill>
              <a:srgbClr val="C7BEA3">
                <a:alpha val="100000"/>
              </a:srgbClr>
            </a:solidFill>
            <a:ln w="9525">
              <a:noFill/>
            </a:ln>
          </p:spPr>
          <p:txBody>
            <a:bodyPr/>
            <a:p>
              <a:endParaRPr lang="zh-CN" altLang="en-US"/>
            </a:p>
          </p:txBody>
        </p:sp>
        <p:sp>
          <p:nvSpPr>
            <p:cNvPr id="42363" name="Freeform 963"/>
            <p:cNvSpPr/>
            <p:nvPr/>
          </p:nvSpPr>
          <p:spPr>
            <a:xfrm>
              <a:off x="1258888" y="2547938"/>
              <a:ext cx="115888" cy="101600"/>
            </a:xfrm>
            <a:custGeom>
              <a:avLst/>
              <a:gdLst/>
              <a:ahLst/>
              <a:cxnLst>
                <a:cxn ang="0">
                  <a:pos x="22225" y="0"/>
                </a:cxn>
                <a:cxn ang="0">
                  <a:pos x="52388" y="0"/>
                </a:cxn>
                <a:cxn ang="0">
                  <a:pos x="85725" y="4763"/>
                </a:cxn>
                <a:cxn ang="0">
                  <a:pos x="115888" y="46038"/>
                </a:cxn>
                <a:cxn ang="0">
                  <a:pos x="90488" y="68263"/>
                </a:cxn>
                <a:cxn ang="0">
                  <a:pos x="57150" y="90488"/>
                </a:cxn>
                <a:cxn ang="0">
                  <a:pos x="26988" y="101600"/>
                </a:cxn>
                <a:cxn ang="0">
                  <a:pos x="0" y="57150"/>
                </a:cxn>
                <a:cxn ang="0">
                  <a:pos x="22225" y="0"/>
                </a:cxn>
              </a:cxnLst>
              <a:pathLst>
                <a:path w="73" h="64">
                  <a:moveTo>
                    <a:pt x="14" y="0"/>
                  </a:moveTo>
                  <a:lnTo>
                    <a:pt x="33" y="0"/>
                  </a:lnTo>
                  <a:lnTo>
                    <a:pt x="54" y="3"/>
                  </a:lnTo>
                  <a:lnTo>
                    <a:pt x="73" y="29"/>
                  </a:lnTo>
                  <a:lnTo>
                    <a:pt x="57" y="43"/>
                  </a:lnTo>
                  <a:lnTo>
                    <a:pt x="36" y="57"/>
                  </a:lnTo>
                  <a:lnTo>
                    <a:pt x="17" y="64"/>
                  </a:lnTo>
                  <a:lnTo>
                    <a:pt x="0" y="36"/>
                  </a:lnTo>
                  <a:lnTo>
                    <a:pt x="14" y="0"/>
                  </a:lnTo>
                  <a:close/>
                </a:path>
              </a:pathLst>
            </a:custGeom>
            <a:solidFill>
              <a:srgbClr val="C7BEA3">
                <a:alpha val="100000"/>
              </a:srgbClr>
            </a:solidFill>
            <a:ln w="9525">
              <a:noFill/>
            </a:ln>
          </p:spPr>
          <p:txBody>
            <a:bodyPr/>
            <a:p>
              <a:endParaRPr lang="zh-CN" altLang="en-US"/>
            </a:p>
          </p:txBody>
        </p:sp>
        <p:sp>
          <p:nvSpPr>
            <p:cNvPr id="42364" name="Freeform 964"/>
            <p:cNvSpPr/>
            <p:nvPr/>
          </p:nvSpPr>
          <p:spPr>
            <a:xfrm>
              <a:off x="1146175" y="2582863"/>
              <a:ext cx="85725" cy="74613"/>
            </a:xfrm>
            <a:custGeom>
              <a:avLst/>
              <a:gdLst/>
              <a:ahLst/>
              <a:cxnLst>
                <a:cxn ang="0">
                  <a:pos x="19050" y="0"/>
                </a:cxn>
                <a:cxn ang="0">
                  <a:pos x="41275" y="6350"/>
                </a:cxn>
                <a:cxn ang="0">
                  <a:pos x="82550" y="6350"/>
                </a:cxn>
                <a:cxn ang="0">
                  <a:pos x="85725" y="49213"/>
                </a:cxn>
                <a:cxn ang="0">
                  <a:pos x="55563" y="52388"/>
                </a:cxn>
                <a:cxn ang="0">
                  <a:pos x="41275" y="66675"/>
                </a:cxn>
                <a:cxn ang="0">
                  <a:pos x="19050" y="74613"/>
                </a:cxn>
                <a:cxn ang="0">
                  <a:pos x="0" y="41275"/>
                </a:cxn>
                <a:cxn ang="0">
                  <a:pos x="19050" y="0"/>
                </a:cxn>
              </a:cxnLst>
              <a:pathLst>
                <a:path w="54" h="47">
                  <a:moveTo>
                    <a:pt x="12" y="0"/>
                  </a:moveTo>
                  <a:lnTo>
                    <a:pt x="26" y="4"/>
                  </a:lnTo>
                  <a:lnTo>
                    <a:pt x="52" y="4"/>
                  </a:lnTo>
                  <a:lnTo>
                    <a:pt x="54" y="31"/>
                  </a:lnTo>
                  <a:lnTo>
                    <a:pt x="35" y="33"/>
                  </a:lnTo>
                  <a:lnTo>
                    <a:pt x="26" y="42"/>
                  </a:lnTo>
                  <a:lnTo>
                    <a:pt x="12" y="47"/>
                  </a:lnTo>
                  <a:lnTo>
                    <a:pt x="0" y="26"/>
                  </a:lnTo>
                  <a:lnTo>
                    <a:pt x="12" y="0"/>
                  </a:lnTo>
                  <a:close/>
                </a:path>
              </a:pathLst>
            </a:custGeom>
            <a:solidFill>
              <a:srgbClr val="C7BEA3">
                <a:alpha val="100000"/>
              </a:srgbClr>
            </a:solidFill>
            <a:ln w="9525">
              <a:noFill/>
            </a:ln>
          </p:spPr>
          <p:txBody>
            <a:bodyPr/>
            <a:p>
              <a:endParaRPr lang="zh-CN" altLang="en-US"/>
            </a:p>
          </p:txBody>
        </p:sp>
        <p:sp>
          <p:nvSpPr>
            <p:cNvPr id="42365" name="Freeform 965"/>
            <p:cNvSpPr/>
            <p:nvPr/>
          </p:nvSpPr>
          <p:spPr>
            <a:xfrm>
              <a:off x="2011363" y="2593975"/>
              <a:ext cx="66675" cy="60325"/>
            </a:xfrm>
            <a:custGeom>
              <a:avLst/>
              <a:gdLst/>
              <a:ahLst/>
              <a:cxnLst>
                <a:cxn ang="0">
                  <a:pos x="11113" y="0"/>
                </a:cxn>
                <a:cxn ang="0">
                  <a:pos x="30163" y="7938"/>
                </a:cxn>
                <a:cxn ang="0">
                  <a:pos x="63500" y="7938"/>
                </a:cxn>
                <a:cxn ang="0">
                  <a:pos x="66675" y="38100"/>
                </a:cxn>
                <a:cxn ang="0">
                  <a:pos x="41275" y="41275"/>
                </a:cxn>
                <a:cxn ang="0">
                  <a:pos x="33338" y="52388"/>
                </a:cxn>
                <a:cxn ang="0">
                  <a:pos x="14288" y="60325"/>
                </a:cxn>
                <a:cxn ang="0">
                  <a:pos x="0" y="33338"/>
                </a:cxn>
                <a:cxn ang="0">
                  <a:pos x="11113" y="0"/>
                </a:cxn>
              </a:cxnLst>
              <a:pathLst>
                <a:path w="42" h="38">
                  <a:moveTo>
                    <a:pt x="7" y="0"/>
                  </a:moveTo>
                  <a:lnTo>
                    <a:pt x="19" y="5"/>
                  </a:lnTo>
                  <a:lnTo>
                    <a:pt x="40" y="5"/>
                  </a:lnTo>
                  <a:lnTo>
                    <a:pt x="42" y="24"/>
                  </a:lnTo>
                  <a:lnTo>
                    <a:pt x="26" y="26"/>
                  </a:lnTo>
                  <a:lnTo>
                    <a:pt x="21" y="33"/>
                  </a:lnTo>
                  <a:lnTo>
                    <a:pt x="9" y="38"/>
                  </a:lnTo>
                  <a:lnTo>
                    <a:pt x="0" y="21"/>
                  </a:lnTo>
                  <a:lnTo>
                    <a:pt x="7" y="0"/>
                  </a:lnTo>
                  <a:close/>
                </a:path>
              </a:pathLst>
            </a:custGeom>
            <a:solidFill>
              <a:srgbClr val="C7BEA3">
                <a:alpha val="100000"/>
              </a:srgbClr>
            </a:solidFill>
            <a:ln w="9525">
              <a:noFill/>
            </a:ln>
          </p:spPr>
          <p:txBody>
            <a:bodyPr/>
            <a:p>
              <a:endParaRPr lang="zh-CN" altLang="en-US"/>
            </a:p>
          </p:txBody>
        </p:sp>
        <p:sp>
          <p:nvSpPr>
            <p:cNvPr id="42366" name="Freeform 966"/>
            <p:cNvSpPr/>
            <p:nvPr/>
          </p:nvSpPr>
          <p:spPr>
            <a:xfrm>
              <a:off x="2195513" y="2314575"/>
              <a:ext cx="85725" cy="323850"/>
            </a:xfrm>
            <a:custGeom>
              <a:avLst/>
              <a:gdLst/>
              <a:ahLst/>
              <a:cxnLst>
                <a:cxn ang="0">
                  <a:pos x="55908" y="323850"/>
                </a:cxn>
                <a:cxn ang="0">
                  <a:pos x="59635" y="308787"/>
                </a:cxn>
                <a:cxn ang="0">
                  <a:pos x="67089" y="271130"/>
                </a:cxn>
                <a:cxn ang="0">
                  <a:pos x="67089" y="248536"/>
                </a:cxn>
                <a:cxn ang="0">
                  <a:pos x="63362" y="233473"/>
                </a:cxn>
                <a:cxn ang="0">
                  <a:pos x="63362" y="222176"/>
                </a:cxn>
                <a:cxn ang="0">
                  <a:pos x="59635" y="207113"/>
                </a:cxn>
                <a:cxn ang="0">
                  <a:pos x="55908" y="199582"/>
                </a:cxn>
                <a:cxn ang="0">
                  <a:pos x="52180" y="195816"/>
                </a:cxn>
                <a:cxn ang="0">
                  <a:pos x="44726" y="180753"/>
                </a:cxn>
                <a:cxn ang="0">
                  <a:pos x="37272" y="169456"/>
                </a:cxn>
                <a:cxn ang="0">
                  <a:pos x="29817" y="158159"/>
                </a:cxn>
                <a:cxn ang="0">
                  <a:pos x="18636" y="143097"/>
                </a:cxn>
                <a:cxn ang="0">
                  <a:pos x="14909" y="128034"/>
                </a:cxn>
                <a:cxn ang="0">
                  <a:pos x="7454" y="112971"/>
                </a:cxn>
                <a:cxn ang="0">
                  <a:pos x="3727" y="97908"/>
                </a:cxn>
                <a:cxn ang="0">
                  <a:pos x="3727" y="82845"/>
                </a:cxn>
                <a:cxn ang="0">
                  <a:pos x="0" y="67783"/>
                </a:cxn>
                <a:cxn ang="0">
                  <a:pos x="0" y="56485"/>
                </a:cxn>
                <a:cxn ang="0">
                  <a:pos x="3727" y="33891"/>
                </a:cxn>
                <a:cxn ang="0">
                  <a:pos x="7454" y="15063"/>
                </a:cxn>
                <a:cxn ang="0">
                  <a:pos x="11182" y="0"/>
                </a:cxn>
                <a:cxn ang="0">
                  <a:pos x="11182" y="3766"/>
                </a:cxn>
                <a:cxn ang="0">
                  <a:pos x="11182" y="15063"/>
                </a:cxn>
                <a:cxn ang="0">
                  <a:pos x="11182" y="33891"/>
                </a:cxn>
                <a:cxn ang="0">
                  <a:pos x="14909" y="52720"/>
                </a:cxn>
                <a:cxn ang="0">
                  <a:pos x="22363" y="79080"/>
                </a:cxn>
                <a:cxn ang="0">
                  <a:pos x="26090" y="90377"/>
                </a:cxn>
                <a:cxn ang="0">
                  <a:pos x="29817" y="105440"/>
                </a:cxn>
                <a:cxn ang="0">
                  <a:pos x="37272" y="116737"/>
                </a:cxn>
                <a:cxn ang="0">
                  <a:pos x="40999" y="131799"/>
                </a:cxn>
                <a:cxn ang="0">
                  <a:pos x="48453" y="143097"/>
                </a:cxn>
                <a:cxn ang="0">
                  <a:pos x="59635" y="154394"/>
                </a:cxn>
                <a:cxn ang="0">
                  <a:pos x="67089" y="169456"/>
                </a:cxn>
                <a:cxn ang="0">
                  <a:pos x="70816" y="176988"/>
                </a:cxn>
                <a:cxn ang="0">
                  <a:pos x="74543" y="184519"/>
                </a:cxn>
                <a:cxn ang="0">
                  <a:pos x="81998" y="199582"/>
                </a:cxn>
                <a:cxn ang="0">
                  <a:pos x="85725" y="214645"/>
                </a:cxn>
                <a:cxn ang="0">
                  <a:pos x="85725" y="233473"/>
                </a:cxn>
                <a:cxn ang="0">
                  <a:pos x="85725" y="248536"/>
                </a:cxn>
                <a:cxn ang="0">
                  <a:pos x="81998" y="259833"/>
                </a:cxn>
                <a:cxn ang="0">
                  <a:pos x="81998" y="274896"/>
                </a:cxn>
                <a:cxn ang="0">
                  <a:pos x="74543" y="293724"/>
                </a:cxn>
                <a:cxn ang="0">
                  <a:pos x="67089" y="308787"/>
                </a:cxn>
                <a:cxn ang="0">
                  <a:pos x="55908" y="323850"/>
                </a:cxn>
              </a:cxnLst>
              <a:pathLst>
                <a:path w="23" h="86">
                  <a:moveTo>
                    <a:pt x="15" y="86"/>
                  </a:moveTo>
                  <a:cubicBezTo>
                    <a:pt x="15" y="86"/>
                    <a:pt x="16" y="84"/>
                    <a:pt x="16" y="82"/>
                  </a:cubicBezTo>
                  <a:cubicBezTo>
                    <a:pt x="17" y="80"/>
                    <a:pt x="17" y="76"/>
                    <a:pt x="18" y="72"/>
                  </a:cubicBezTo>
                  <a:cubicBezTo>
                    <a:pt x="18" y="70"/>
                    <a:pt x="18" y="68"/>
                    <a:pt x="18" y="66"/>
                  </a:cubicBezTo>
                  <a:cubicBezTo>
                    <a:pt x="18" y="64"/>
                    <a:pt x="18" y="63"/>
                    <a:pt x="17" y="62"/>
                  </a:cubicBezTo>
                  <a:cubicBezTo>
                    <a:pt x="17" y="61"/>
                    <a:pt x="17" y="60"/>
                    <a:pt x="17" y="59"/>
                  </a:cubicBezTo>
                  <a:cubicBezTo>
                    <a:pt x="16" y="57"/>
                    <a:pt x="16" y="56"/>
                    <a:pt x="16" y="55"/>
                  </a:cubicBezTo>
                  <a:cubicBezTo>
                    <a:pt x="15" y="55"/>
                    <a:pt x="15" y="54"/>
                    <a:pt x="15" y="53"/>
                  </a:cubicBezTo>
                  <a:cubicBezTo>
                    <a:pt x="15" y="53"/>
                    <a:pt x="15" y="52"/>
                    <a:pt x="14" y="52"/>
                  </a:cubicBezTo>
                  <a:cubicBezTo>
                    <a:pt x="14" y="51"/>
                    <a:pt x="13" y="50"/>
                    <a:pt x="12" y="48"/>
                  </a:cubicBezTo>
                  <a:cubicBezTo>
                    <a:pt x="12" y="47"/>
                    <a:pt x="11" y="46"/>
                    <a:pt x="10" y="45"/>
                  </a:cubicBezTo>
                  <a:cubicBezTo>
                    <a:pt x="9" y="44"/>
                    <a:pt x="8" y="43"/>
                    <a:pt x="8" y="42"/>
                  </a:cubicBezTo>
                  <a:cubicBezTo>
                    <a:pt x="7" y="40"/>
                    <a:pt x="6" y="39"/>
                    <a:pt x="5" y="38"/>
                  </a:cubicBezTo>
                  <a:cubicBezTo>
                    <a:pt x="5" y="36"/>
                    <a:pt x="4" y="35"/>
                    <a:pt x="4" y="34"/>
                  </a:cubicBezTo>
                  <a:cubicBezTo>
                    <a:pt x="3" y="32"/>
                    <a:pt x="3" y="31"/>
                    <a:pt x="2" y="30"/>
                  </a:cubicBezTo>
                  <a:cubicBezTo>
                    <a:pt x="2" y="28"/>
                    <a:pt x="2" y="27"/>
                    <a:pt x="1" y="26"/>
                  </a:cubicBezTo>
                  <a:cubicBezTo>
                    <a:pt x="1" y="24"/>
                    <a:pt x="1" y="23"/>
                    <a:pt x="1" y="22"/>
                  </a:cubicBezTo>
                  <a:cubicBezTo>
                    <a:pt x="1" y="20"/>
                    <a:pt x="0" y="19"/>
                    <a:pt x="0" y="18"/>
                  </a:cubicBezTo>
                  <a:cubicBezTo>
                    <a:pt x="0" y="17"/>
                    <a:pt x="0" y="16"/>
                    <a:pt x="0" y="15"/>
                  </a:cubicBezTo>
                  <a:cubicBezTo>
                    <a:pt x="0" y="12"/>
                    <a:pt x="1" y="10"/>
                    <a:pt x="1" y="9"/>
                  </a:cubicBezTo>
                  <a:cubicBezTo>
                    <a:pt x="1" y="7"/>
                    <a:pt x="1" y="5"/>
                    <a:pt x="2" y="4"/>
                  </a:cubicBezTo>
                  <a:cubicBezTo>
                    <a:pt x="2" y="2"/>
                    <a:pt x="3" y="0"/>
                    <a:pt x="3" y="0"/>
                  </a:cubicBezTo>
                  <a:cubicBezTo>
                    <a:pt x="3" y="0"/>
                    <a:pt x="3" y="1"/>
                    <a:pt x="3" y="1"/>
                  </a:cubicBezTo>
                  <a:cubicBezTo>
                    <a:pt x="3" y="2"/>
                    <a:pt x="3" y="3"/>
                    <a:pt x="3" y="4"/>
                  </a:cubicBezTo>
                  <a:cubicBezTo>
                    <a:pt x="3" y="6"/>
                    <a:pt x="3" y="7"/>
                    <a:pt x="3" y="9"/>
                  </a:cubicBezTo>
                  <a:cubicBezTo>
                    <a:pt x="4" y="10"/>
                    <a:pt x="4" y="12"/>
                    <a:pt x="4" y="14"/>
                  </a:cubicBezTo>
                  <a:cubicBezTo>
                    <a:pt x="5" y="16"/>
                    <a:pt x="5" y="19"/>
                    <a:pt x="6" y="21"/>
                  </a:cubicBezTo>
                  <a:cubicBezTo>
                    <a:pt x="6" y="22"/>
                    <a:pt x="6" y="23"/>
                    <a:pt x="7" y="24"/>
                  </a:cubicBezTo>
                  <a:cubicBezTo>
                    <a:pt x="7" y="25"/>
                    <a:pt x="8" y="26"/>
                    <a:pt x="8" y="28"/>
                  </a:cubicBezTo>
                  <a:cubicBezTo>
                    <a:pt x="9" y="29"/>
                    <a:pt x="9" y="30"/>
                    <a:pt x="10" y="31"/>
                  </a:cubicBezTo>
                  <a:cubicBezTo>
                    <a:pt x="10" y="32"/>
                    <a:pt x="11" y="33"/>
                    <a:pt x="11" y="35"/>
                  </a:cubicBezTo>
                  <a:cubicBezTo>
                    <a:pt x="12" y="36"/>
                    <a:pt x="13" y="37"/>
                    <a:pt x="13" y="38"/>
                  </a:cubicBezTo>
                  <a:cubicBezTo>
                    <a:pt x="14" y="39"/>
                    <a:pt x="15" y="40"/>
                    <a:pt x="16" y="41"/>
                  </a:cubicBezTo>
                  <a:cubicBezTo>
                    <a:pt x="16" y="42"/>
                    <a:pt x="17" y="44"/>
                    <a:pt x="18" y="45"/>
                  </a:cubicBezTo>
                  <a:cubicBezTo>
                    <a:pt x="19" y="45"/>
                    <a:pt x="19" y="46"/>
                    <a:pt x="19" y="47"/>
                  </a:cubicBezTo>
                  <a:cubicBezTo>
                    <a:pt x="20" y="49"/>
                    <a:pt x="20" y="49"/>
                    <a:pt x="20" y="49"/>
                  </a:cubicBezTo>
                  <a:cubicBezTo>
                    <a:pt x="21" y="50"/>
                    <a:pt x="21" y="52"/>
                    <a:pt x="22" y="53"/>
                  </a:cubicBezTo>
                  <a:cubicBezTo>
                    <a:pt x="22" y="55"/>
                    <a:pt x="22" y="56"/>
                    <a:pt x="23" y="57"/>
                  </a:cubicBezTo>
                  <a:cubicBezTo>
                    <a:pt x="23" y="59"/>
                    <a:pt x="23" y="60"/>
                    <a:pt x="23" y="62"/>
                  </a:cubicBezTo>
                  <a:cubicBezTo>
                    <a:pt x="23" y="63"/>
                    <a:pt x="23" y="64"/>
                    <a:pt x="23" y="66"/>
                  </a:cubicBezTo>
                  <a:cubicBezTo>
                    <a:pt x="23" y="67"/>
                    <a:pt x="23" y="68"/>
                    <a:pt x="22" y="69"/>
                  </a:cubicBezTo>
                  <a:cubicBezTo>
                    <a:pt x="22" y="71"/>
                    <a:pt x="22" y="72"/>
                    <a:pt x="22" y="73"/>
                  </a:cubicBezTo>
                  <a:cubicBezTo>
                    <a:pt x="21" y="75"/>
                    <a:pt x="20" y="77"/>
                    <a:pt x="20" y="78"/>
                  </a:cubicBezTo>
                  <a:cubicBezTo>
                    <a:pt x="19" y="80"/>
                    <a:pt x="18" y="81"/>
                    <a:pt x="18" y="82"/>
                  </a:cubicBezTo>
                  <a:cubicBezTo>
                    <a:pt x="16" y="85"/>
                    <a:pt x="15" y="86"/>
                    <a:pt x="15" y="86"/>
                  </a:cubicBezTo>
                  <a:close/>
                </a:path>
              </a:pathLst>
            </a:custGeom>
            <a:solidFill>
              <a:srgbClr val="5EAC41">
                <a:alpha val="100000"/>
              </a:srgbClr>
            </a:solidFill>
            <a:ln w="9525">
              <a:noFill/>
            </a:ln>
          </p:spPr>
          <p:txBody>
            <a:bodyPr/>
            <a:p>
              <a:endParaRPr lang="zh-CN" altLang="en-US"/>
            </a:p>
          </p:txBody>
        </p:sp>
        <p:sp>
          <p:nvSpPr>
            <p:cNvPr id="42367" name="Freeform 967"/>
            <p:cNvSpPr/>
            <p:nvPr/>
          </p:nvSpPr>
          <p:spPr>
            <a:xfrm>
              <a:off x="2251075" y="2311400"/>
              <a:ext cx="65088" cy="323850"/>
            </a:xfrm>
            <a:custGeom>
              <a:avLst/>
              <a:gdLst/>
              <a:ahLst/>
              <a:cxnLst>
                <a:cxn ang="0">
                  <a:pos x="0" y="323850"/>
                </a:cxn>
                <a:cxn ang="0">
                  <a:pos x="7657" y="308787"/>
                </a:cxn>
                <a:cxn ang="0">
                  <a:pos x="19144" y="293724"/>
                </a:cxn>
                <a:cxn ang="0">
                  <a:pos x="22972" y="286193"/>
                </a:cxn>
                <a:cxn ang="0">
                  <a:pos x="26801" y="274896"/>
                </a:cxn>
                <a:cxn ang="0">
                  <a:pos x="30630" y="263599"/>
                </a:cxn>
                <a:cxn ang="0">
                  <a:pos x="34458" y="259833"/>
                </a:cxn>
                <a:cxn ang="0">
                  <a:pos x="34458" y="252302"/>
                </a:cxn>
                <a:cxn ang="0">
                  <a:pos x="38287" y="244770"/>
                </a:cxn>
                <a:cxn ang="0">
                  <a:pos x="38287" y="241005"/>
                </a:cxn>
                <a:cxn ang="0">
                  <a:pos x="38287" y="233473"/>
                </a:cxn>
                <a:cxn ang="0">
                  <a:pos x="42116" y="225942"/>
                </a:cxn>
                <a:cxn ang="0">
                  <a:pos x="42116" y="210879"/>
                </a:cxn>
                <a:cxn ang="0">
                  <a:pos x="42116" y="199582"/>
                </a:cxn>
                <a:cxn ang="0">
                  <a:pos x="34458" y="169456"/>
                </a:cxn>
                <a:cxn ang="0">
                  <a:pos x="26801" y="139331"/>
                </a:cxn>
                <a:cxn ang="0">
                  <a:pos x="22972" y="124268"/>
                </a:cxn>
                <a:cxn ang="0">
                  <a:pos x="22972" y="105440"/>
                </a:cxn>
                <a:cxn ang="0">
                  <a:pos x="22972" y="75314"/>
                </a:cxn>
                <a:cxn ang="0">
                  <a:pos x="26801" y="48954"/>
                </a:cxn>
                <a:cxn ang="0">
                  <a:pos x="34458" y="30126"/>
                </a:cxn>
                <a:cxn ang="0">
                  <a:pos x="42116" y="15063"/>
                </a:cxn>
                <a:cxn ang="0">
                  <a:pos x="49773" y="0"/>
                </a:cxn>
                <a:cxn ang="0">
                  <a:pos x="49773" y="3766"/>
                </a:cxn>
                <a:cxn ang="0">
                  <a:pos x="45944" y="15063"/>
                </a:cxn>
                <a:cxn ang="0">
                  <a:pos x="45944" y="30126"/>
                </a:cxn>
                <a:cxn ang="0">
                  <a:pos x="42116" y="52720"/>
                </a:cxn>
                <a:cxn ang="0">
                  <a:pos x="42116" y="79080"/>
                </a:cxn>
                <a:cxn ang="0">
                  <a:pos x="45944" y="105440"/>
                </a:cxn>
                <a:cxn ang="0">
                  <a:pos x="45944" y="120502"/>
                </a:cxn>
                <a:cxn ang="0">
                  <a:pos x="49773" y="131799"/>
                </a:cxn>
                <a:cxn ang="0">
                  <a:pos x="61259" y="161925"/>
                </a:cxn>
                <a:cxn ang="0">
                  <a:pos x="65088" y="195816"/>
                </a:cxn>
                <a:cxn ang="0">
                  <a:pos x="65088" y="214645"/>
                </a:cxn>
                <a:cxn ang="0">
                  <a:pos x="65088" y="229708"/>
                </a:cxn>
                <a:cxn ang="0">
                  <a:pos x="57431" y="244770"/>
                </a:cxn>
                <a:cxn ang="0">
                  <a:pos x="57431" y="252302"/>
                </a:cxn>
                <a:cxn ang="0">
                  <a:pos x="53602" y="259833"/>
                </a:cxn>
                <a:cxn ang="0">
                  <a:pos x="49773" y="267365"/>
                </a:cxn>
                <a:cxn ang="0">
                  <a:pos x="45944" y="271130"/>
                </a:cxn>
                <a:cxn ang="0">
                  <a:pos x="38287" y="282427"/>
                </a:cxn>
                <a:cxn ang="0">
                  <a:pos x="30630" y="293724"/>
                </a:cxn>
                <a:cxn ang="0">
                  <a:pos x="26801" y="301256"/>
                </a:cxn>
                <a:cxn ang="0">
                  <a:pos x="11486" y="312553"/>
                </a:cxn>
                <a:cxn ang="0">
                  <a:pos x="0" y="323850"/>
                </a:cxn>
              </a:cxnLst>
              <a:pathLst>
                <a:path w="17" h="86">
                  <a:moveTo>
                    <a:pt x="0" y="86"/>
                  </a:moveTo>
                  <a:cubicBezTo>
                    <a:pt x="0" y="86"/>
                    <a:pt x="1" y="84"/>
                    <a:pt x="2" y="82"/>
                  </a:cubicBezTo>
                  <a:cubicBezTo>
                    <a:pt x="3" y="81"/>
                    <a:pt x="4" y="80"/>
                    <a:pt x="5" y="78"/>
                  </a:cubicBezTo>
                  <a:cubicBezTo>
                    <a:pt x="5" y="78"/>
                    <a:pt x="5" y="77"/>
                    <a:pt x="6" y="76"/>
                  </a:cubicBezTo>
                  <a:cubicBezTo>
                    <a:pt x="6" y="75"/>
                    <a:pt x="7" y="74"/>
                    <a:pt x="7" y="73"/>
                  </a:cubicBezTo>
                  <a:cubicBezTo>
                    <a:pt x="7" y="72"/>
                    <a:pt x="8" y="71"/>
                    <a:pt x="8" y="70"/>
                  </a:cubicBezTo>
                  <a:cubicBezTo>
                    <a:pt x="8" y="70"/>
                    <a:pt x="8" y="69"/>
                    <a:pt x="9" y="69"/>
                  </a:cubicBezTo>
                  <a:cubicBezTo>
                    <a:pt x="9" y="68"/>
                    <a:pt x="9" y="68"/>
                    <a:pt x="9" y="67"/>
                  </a:cubicBezTo>
                  <a:cubicBezTo>
                    <a:pt x="9" y="66"/>
                    <a:pt x="9" y="66"/>
                    <a:pt x="10" y="65"/>
                  </a:cubicBezTo>
                  <a:cubicBezTo>
                    <a:pt x="10" y="65"/>
                    <a:pt x="10" y="64"/>
                    <a:pt x="10" y="64"/>
                  </a:cubicBezTo>
                  <a:cubicBezTo>
                    <a:pt x="10" y="63"/>
                    <a:pt x="10" y="62"/>
                    <a:pt x="10" y="62"/>
                  </a:cubicBezTo>
                  <a:cubicBezTo>
                    <a:pt x="10" y="61"/>
                    <a:pt x="10" y="61"/>
                    <a:pt x="11" y="60"/>
                  </a:cubicBezTo>
                  <a:cubicBezTo>
                    <a:pt x="11" y="59"/>
                    <a:pt x="11" y="58"/>
                    <a:pt x="11" y="56"/>
                  </a:cubicBezTo>
                  <a:cubicBezTo>
                    <a:pt x="11" y="55"/>
                    <a:pt x="11" y="54"/>
                    <a:pt x="11" y="53"/>
                  </a:cubicBezTo>
                  <a:cubicBezTo>
                    <a:pt x="10" y="50"/>
                    <a:pt x="10" y="48"/>
                    <a:pt x="9" y="45"/>
                  </a:cubicBezTo>
                  <a:cubicBezTo>
                    <a:pt x="8" y="43"/>
                    <a:pt x="7" y="40"/>
                    <a:pt x="7" y="37"/>
                  </a:cubicBezTo>
                  <a:cubicBezTo>
                    <a:pt x="6" y="36"/>
                    <a:pt x="6" y="34"/>
                    <a:pt x="6" y="33"/>
                  </a:cubicBezTo>
                  <a:cubicBezTo>
                    <a:pt x="6" y="31"/>
                    <a:pt x="6" y="30"/>
                    <a:pt x="6" y="28"/>
                  </a:cubicBezTo>
                  <a:cubicBezTo>
                    <a:pt x="5" y="26"/>
                    <a:pt x="6" y="23"/>
                    <a:pt x="6" y="20"/>
                  </a:cubicBezTo>
                  <a:cubicBezTo>
                    <a:pt x="6" y="18"/>
                    <a:pt x="7" y="16"/>
                    <a:pt x="7" y="13"/>
                  </a:cubicBezTo>
                  <a:cubicBezTo>
                    <a:pt x="8" y="11"/>
                    <a:pt x="9" y="9"/>
                    <a:pt x="9" y="8"/>
                  </a:cubicBezTo>
                  <a:cubicBezTo>
                    <a:pt x="10" y="6"/>
                    <a:pt x="11" y="5"/>
                    <a:pt x="11" y="4"/>
                  </a:cubicBezTo>
                  <a:cubicBezTo>
                    <a:pt x="12" y="1"/>
                    <a:pt x="13" y="0"/>
                    <a:pt x="13" y="0"/>
                  </a:cubicBezTo>
                  <a:cubicBezTo>
                    <a:pt x="13" y="0"/>
                    <a:pt x="13" y="1"/>
                    <a:pt x="13" y="1"/>
                  </a:cubicBezTo>
                  <a:cubicBezTo>
                    <a:pt x="13" y="2"/>
                    <a:pt x="13" y="3"/>
                    <a:pt x="12" y="4"/>
                  </a:cubicBezTo>
                  <a:cubicBezTo>
                    <a:pt x="12" y="5"/>
                    <a:pt x="12" y="7"/>
                    <a:pt x="12" y="8"/>
                  </a:cubicBezTo>
                  <a:cubicBezTo>
                    <a:pt x="11" y="10"/>
                    <a:pt x="11" y="12"/>
                    <a:pt x="11" y="14"/>
                  </a:cubicBezTo>
                  <a:cubicBezTo>
                    <a:pt x="11" y="16"/>
                    <a:pt x="11" y="18"/>
                    <a:pt x="11" y="21"/>
                  </a:cubicBezTo>
                  <a:cubicBezTo>
                    <a:pt x="11" y="23"/>
                    <a:pt x="11" y="25"/>
                    <a:pt x="12" y="28"/>
                  </a:cubicBezTo>
                  <a:cubicBezTo>
                    <a:pt x="12" y="29"/>
                    <a:pt x="12" y="30"/>
                    <a:pt x="12" y="32"/>
                  </a:cubicBezTo>
                  <a:cubicBezTo>
                    <a:pt x="13" y="33"/>
                    <a:pt x="13" y="34"/>
                    <a:pt x="13" y="35"/>
                  </a:cubicBezTo>
                  <a:cubicBezTo>
                    <a:pt x="14" y="38"/>
                    <a:pt x="15" y="41"/>
                    <a:pt x="16" y="43"/>
                  </a:cubicBezTo>
                  <a:cubicBezTo>
                    <a:pt x="17" y="46"/>
                    <a:pt x="17" y="49"/>
                    <a:pt x="17" y="52"/>
                  </a:cubicBezTo>
                  <a:cubicBezTo>
                    <a:pt x="17" y="54"/>
                    <a:pt x="17" y="55"/>
                    <a:pt x="17" y="57"/>
                  </a:cubicBezTo>
                  <a:cubicBezTo>
                    <a:pt x="17" y="58"/>
                    <a:pt x="17" y="60"/>
                    <a:pt x="17" y="61"/>
                  </a:cubicBezTo>
                  <a:cubicBezTo>
                    <a:pt x="16" y="63"/>
                    <a:pt x="16" y="64"/>
                    <a:pt x="15" y="65"/>
                  </a:cubicBezTo>
                  <a:cubicBezTo>
                    <a:pt x="15" y="66"/>
                    <a:pt x="15" y="66"/>
                    <a:pt x="15" y="67"/>
                  </a:cubicBezTo>
                  <a:cubicBezTo>
                    <a:pt x="14" y="68"/>
                    <a:pt x="14" y="68"/>
                    <a:pt x="14" y="69"/>
                  </a:cubicBezTo>
                  <a:cubicBezTo>
                    <a:pt x="14" y="69"/>
                    <a:pt x="13" y="70"/>
                    <a:pt x="13" y="71"/>
                  </a:cubicBezTo>
                  <a:cubicBezTo>
                    <a:pt x="13" y="71"/>
                    <a:pt x="12" y="72"/>
                    <a:pt x="12" y="72"/>
                  </a:cubicBezTo>
                  <a:cubicBezTo>
                    <a:pt x="12" y="73"/>
                    <a:pt x="11" y="74"/>
                    <a:pt x="10" y="75"/>
                  </a:cubicBezTo>
                  <a:cubicBezTo>
                    <a:pt x="10" y="76"/>
                    <a:pt x="9" y="77"/>
                    <a:pt x="8" y="78"/>
                  </a:cubicBezTo>
                  <a:cubicBezTo>
                    <a:pt x="8" y="78"/>
                    <a:pt x="7" y="79"/>
                    <a:pt x="7" y="80"/>
                  </a:cubicBezTo>
                  <a:cubicBezTo>
                    <a:pt x="6" y="81"/>
                    <a:pt x="4" y="82"/>
                    <a:pt x="3" y="83"/>
                  </a:cubicBezTo>
                  <a:cubicBezTo>
                    <a:pt x="2" y="85"/>
                    <a:pt x="0" y="86"/>
                    <a:pt x="0" y="86"/>
                  </a:cubicBezTo>
                  <a:close/>
                </a:path>
              </a:pathLst>
            </a:custGeom>
            <a:solidFill>
              <a:srgbClr val="5EAC41">
                <a:alpha val="100000"/>
              </a:srgbClr>
            </a:solidFill>
            <a:ln w="9525">
              <a:noFill/>
            </a:ln>
          </p:spPr>
          <p:txBody>
            <a:bodyPr/>
            <a:p>
              <a:endParaRPr lang="zh-CN" altLang="en-US"/>
            </a:p>
          </p:txBody>
        </p:sp>
        <p:sp>
          <p:nvSpPr>
            <p:cNvPr id="42368" name="Freeform 968"/>
            <p:cNvSpPr/>
            <p:nvPr/>
          </p:nvSpPr>
          <p:spPr>
            <a:xfrm>
              <a:off x="2255838" y="2341563"/>
              <a:ext cx="138113" cy="290513"/>
            </a:xfrm>
            <a:custGeom>
              <a:avLst/>
              <a:gdLst/>
              <a:ahLst/>
              <a:cxnLst>
                <a:cxn ang="0">
                  <a:pos x="0" y="290513"/>
                </a:cxn>
                <a:cxn ang="0">
                  <a:pos x="7466" y="282967"/>
                </a:cxn>
                <a:cxn ang="0">
                  <a:pos x="33595" y="256557"/>
                </a:cxn>
                <a:cxn ang="0">
                  <a:pos x="48526" y="233920"/>
                </a:cxn>
                <a:cxn ang="0">
                  <a:pos x="55992" y="222601"/>
                </a:cxn>
                <a:cxn ang="0">
                  <a:pos x="59725" y="211282"/>
                </a:cxn>
                <a:cxn ang="0">
                  <a:pos x="63457" y="196191"/>
                </a:cxn>
                <a:cxn ang="0">
                  <a:pos x="63457" y="192418"/>
                </a:cxn>
                <a:cxn ang="0">
                  <a:pos x="67190" y="184872"/>
                </a:cxn>
                <a:cxn ang="0">
                  <a:pos x="67190" y="169780"/>
                </a:cxn>
                <a:cxn ang="0">
                  <a:pos x="67190" y="154689"/>
                </a:cxn>
                <a:cxn ang="0">
                  <a:pos x="67190" y="139597"/>
                </a:cxn>
                <a:cxn ang="0">
                  <a:pos x="67190" y="120733"/>
                </a:cxn>
                <a:cxn ang="0">
                  <a:pos x="70923" y="105641"/>
                </a:cxn>
                <a:cxn ang="0">
                  <a:pos x="74656" y="90550"/>
                </a:cxn>
                <a:cxn ang="0">
                  <a:pos x="82121" y="75458"/>
                </a:cxn>
                <a:cxn ang="0">
                  <a:pos x="89587" y="60366"/>
                </a:cxn>
                <a:cxn ang="0">
                  <a:pos x="93320" y="49048"/>
                </a:cxn>
                <a:cxn ang="0">
                  <a:pos x="100785" y="37729"/>
                </a:cxn>
                <a:cxn ang="0">
                  <a:pos x="115716" y="22637"/>
                </a:cxn>
                <a:cxn ang="0">
                  <a:pos x="126915" y="7546"/>
                </a:cxn>
                <a:cxn ang="0">
                  <a:pos x="138113" y="0"/>
                </a:cxn>
                <a:cxn ang="0">
                  <a:pos x="138113" y="3773"/>
                </a:cxn>
                <a:cxn ang="0">
                  <a:pos x="130647" y="11319"/>
                </a:cxn>
                <a:cxn ang="0">
                  <a:pos x="123182" y="26410"/>
                </a:cxn>
                <a:cxn ang="0">
                  <a:pos x="115716" y="45275"/>
                </a:cxn>
                <a:cxn ang="0">
                  <a:pos x="104518" y="67912"/>
                </a:cxn>
                <a:cxn ang="0">
                  <a:pos x="100785" y="83004"/>
                </a:cxn>
                <a:cxn ang="0">
                  <a:pos x="97052" y="94322"/>
                </a:cxn>
                <a:cxn ang="0">
                  <a:pos x="97052" y="109414"/>
                </a:cxn>
                <a:cxn ang="0">
                  <a:pos x="93320" y="124506"/>
                </a:cxn>
                <a:cxn ang="0">
                  <a:pos x="93320" y="139597"/>
                </a:cxn>
                <a:cxn ang="0">
                  <a:pos x="93320" y="154689"/>
                </a:cxn>
                <a:cxn ang="0">
                  <a:pos x="93320" y="169780"/>
                </a:cxn>
                <a:cxn ang="0">
                  <a:pos x="93320" y="177326"/>
                </a:cxn>
                <a:cxn ang="0">
                  <a:pos x="89587" y="188645"/>
                </a:cxn>
                <a:cxn ang="0">
                  <a:pos x="85854" y="203736"/>
                </a:cxn>
                <a:cxn ang="0">
                  <a:pos x="82121" y="218828"/>
                </a:cxn>
                <a:cxn ang="0">
                  <a:pos x="74656" y="233920"/>
                </a:cxn>
                <a:cxn ang="0">
                  <a:pos x="63457" y="245238"/>
                </a:cxn>
                <a:cxn ang="0">
                  <a:pos x="55992" y="256557"/>
                </a:cxn>
                <a:cxn ang="0">
                  <a:pos x="44793" y="264103"/>
                </a:cxn>
                <a:cxn ang="0">
                  <a:pos x="26129" y="279194"/>
                </a:cxn>
                <a:cxn ang="0">
                  <a:pos x="11198" y="286740"/>
                </a:cxn>
                <a:cxn ang="0">
                  <a:pos x="0" y="290513"/>
                </a:cxn>
              </a:cxnLst>
              <a:pathLst>
                <a:path w="37" h="77">
                  <a:moveTo>
                    <a:pt x="0" y="77"/>
                  </a:moveTo>
                  <a:cubicBezTo>
                    <a:pt x="0" y="77"/>
                    <a:pt x="1" y="76"/>
                    <a:pt x="2" y="75"/>
                  </a:cubicBezTo>
                  <a:cubicBezTo>
                    <a:pt x="4" y="73"/>
                    <a:pt x="7" y="71"/>
                    <a:pt x="9" y="68"/>
                  </a:cubicBezTo>
                  <a:cubicBezTo>
                    <a:pt x="11" y="66"/>
                    <a:pt x="12" y="64"/>
                    <a:pt x="13" y="62"/>
                  </a:cubicBezTo>
                  <a:cubicBezTo>
                    <a:pt x="14" y="61"/>
                    <a:pt x="14" y="60"/>
                    <a:pt x="15" y="59"/>
                  </a:cubicBezTo>
                  <a:cubicBezTo>
                    <a:pt x="15" y="58"/>
                    <a:pt x="16" y="57"/>
                    <a:pt x="16" y="56"/>
                  </a:cubicBezTo>
                  <a:cubicBezTo>
                    <a:pt x="16" y="55"/>
                    <a:pt x="17" y="54"/>
                    <a:pt x="17" y="52"/>
                  </a:cubicBezTo>
                  <a:cubicBezTo>
                    <a:pt x="17" y="52"/>
                    <a:pt x="17" y="51"/>
                    <a:pt x="17" y="51"/>
                  </a:cubicBezTo>
                  <a:cubicBezTo>
                    <a:pt x="18" y="50"/>
                    <a:pt x="18" y="49"/>
                    <a:pt x="18" y="49"/>
                  </a:cubicBezTo>
                  <a:cubicBezTo>
                    <a:pt x="18" y="47"/>
                    <a:pt x="18" y="46"/>
                    <a:pt x="18" y="45"/>
                  </a:cubicBezTo>
                  <a:cubicBezTo>
                    <a:pt x="18" y="44"/>
                    <a:pt x="18" y="42"/>
                    <a:pt x="18" y="41"/>
                  </a:cubicBezTo>
                  <a:cubicBezTo>
                    <a:pt x="18" y="39"/>
                    <a:pt x="18" y="38"/>
                    <a:pt x="18" y="37"/>
                  </a:cubicBezTo>
                  <a:cubicBezTo>
                    <a:pt x="18" y="35"/>
                    <a:pt x="18" y="34"/>
                    <a:pt x="18" y="32"/>
                  </a:cubicBezTo>
                  <a:cubicBezTo>
                    <a:pt x="19" y="31"/>
                    <a:pt x="19" y="29"/>
                    <a:pt x="19" y="28"/>
                  </a:cubicBezTo>
                  <a:cubicBezTo>
                    <a:pt x="20" y="26"/>
                    <a:pt x="20" y="25"/>
                    <a:pt x="20" y="24"/>
                  </a:cubicBezTo>
                  <a:cubicBezTo>
                    <a:pt x="21" y="22"/>
                    <a:pt x="21" y="21"/>
                    <a:pt x="22" y="20"/>
                  </a:cubicBezTo>
                  <a:cubicBezTo>
                    <a:pt x="22" y="19"/>
                    <a:pt x="23" y="17"/>
                    <a:pt x="24" y="16"/>
                  </a:cubicBezTo>
                  <a:cubicBezTo>
                    <a:pt x="24" y="15"/>
                    <a:pt x="25" y="14"/>
                    <a:pt x="25" y="13"/>
                  </a:cubicBezTo>
                  <a:cubicBezTo>
                    <a:pt x="26" y="12"/>
                    <a:pt x="27" y="11"/>
                    <a:pt x="27" y="10"/>
                  </a:cubicBezTo>
                  <a:cubicBezTo>
                    <a:pt x="28" y="8"/>
                    <a:pt x="30" y="7"/>
                    <a:pt x="31" y="6"/>
                  </a:cubicBezTo>
                  <a:cubicBezTo>
                    <a:pt x="32" y="4"/>
                    <a:pt x="33" y="3"/>
                    <a:pt x="34" y="2"/>
                  </a:cubicBezTo>
                  <a:cubicBezTo>
                    <a:pt x="36" y="1"/>
                    <a:pt x="37" y="0"/>
                    <a:pt x="37" y="0"/>
                  </a:cubicBezTo>
                  <a:cubicBezTo>
                    <a:pt x="37" y="0"/>
                    <a:pt x="37" y="0"/>
                    <a:pt x="37" y="1"/>
                  </a:cubicBezTo>
                  <a:cubicBezTo>
                    <a:pt x="36" y="1"/>
                    <a:pt x="36" y="2"/>
                    <a:pt x="35" y="3"/>
                  </a:cubicBezTo>
                  <a:cubicBezTo>
                    <a:pt x="35" y="4"/>
                    <a:pt x="34" y="6"/>
                    <a:pt x="33" y="7"/>
                  </a:cubicBezTo>
                  <a:cubicBezTo>
                    <a:pt x="32" y="9"/>
                    <a:pt x="32" y="10"/>
                    <a:pt x="31" y="12"/>
                  </a:cubicBezTo>
                  <a:cubicBezTo>
                    <a:pt x="30" y="14"/>
                    <a:pt x="29" y="16"/>
                    <a:pt x="28" y="18"/>
                  </a:cubicBezTo>
                  <a:cubicBezTo>
                    <a:pt x="28" y="19"/>
                    <a:pt x="28" y="21"/>
                    <a:pt x="27" y="22"/>
                  </a:cubicBezTo>
                  <a:cubicBezTo>
                    <a:pt x="27" y="23"/>
                    <a:pt x="27" y="24"/>
                    <a:pt x="26" y="25"/>
                  </a:cubicBezTo>
                  <a:cubicBezTo>
                    <a:pt x="26" y="27"/>
                    <a:pt x="26" y="28"/>
                    <a:pt x="26" y="29"/>
                  </a:cubicBezTo>
                  <a:cubicBezTo>
                    <a:pt x="25" y="30"/>
                    <a:pt x="25" y="32"/>
                    <a:pt x="25" y="33"/>
                  </a:cubicBezTo>
                  <a:cubicBezTo>
                    <a:pt x="25" y="34"/>
                    <a:pt x="25" y="35"/>
                    <a:pt x="25" y="37"/>
                  </a:cubicBezTo>
                  <a:cubicBezTo>
                    <a:pt x="25" y="38"/>
                    <a:pt x="25" y="39"/>
                    <a:pt x="25" y="41"/>
                  </a:cubicBezTo>
                  <a:cubicBezTo>
                    <a:pt x="25" y="42"/>
                    <a:pt x="25" y="44"/>
                    <a:pt x="25" y="45"/>
                  </a:cubicBezTo>
                  <a:cubicBezTo>
                    <a:pt x="25" y="46"/>
                    <a:pt x="25" y="47"/>
                    <a:pt x="25" y="47"/>
                  </a:cubicBezTo>
                  <a:cubicBezTo>
                    <a:pt x="24" y="50"/>
                    <a:pt x="24" y="50"/>
                    <a:pt x="24" y="50"/>
                  </a:cubicBezTo>
                  <a:cubicBezTo>
                    <a:pt x="24" y="51"/>
                    <a:pt x="24" y="53"/>
                    <a:pt x="23" y="54"/>
                  </a:cubicBezTo>
                  <a:cubicBezTo>
                    <a:pt x="23" y="56"/>
                    <a:pt x="22" y="57"/>
                    <a:pt x="22" y="58"/>
                  </a:cubicBezTo>
                  <a:cubicBezTo>
                    <a:pt x="21" y="60"/>
                    <a:pt x="20" y="61"/>
                    <a:pt x="20" y="62"/>
                  </a:cubicBezTo>
                  <a:cubicBezTo>
                    <a:pt x="19" y="63"/>
                    <a:pt x="18" y="64"/>
                    <a:pt x="17" y="65"/>
                  </a:cubicBezTo>
                  <a:cubicBezTo>
                    <a:pt x="16" y="66"/>
                    <a:pt x="16" y="67"/>
                    <a:pt x="15" y="68"/>
                  </a:cubicBezTo>
                  <a:cubicBezTo>
                    <a:pt x="14" y="69"/>
                    <a:pt x="13" y="70"/>
                    <a:pt x="12" y="70"/>
                  </a:cubicBezTo>
                  <a:cubicBezTo>
                    <a:pt x="10" y="72"/>
                    <a:pt x="9" y="73"/>
                    <a:pt x="7" y="74"/>
                  </a:cubicBezTo>
                  <a:cubicBezTo>
                    <a:pt x="6" y="75"/>
                    <a:pt x="4" y="75"/>
                    <a:pt x="3" y="76"/>
                  </a:cubicBezTo>
                  <a:cubicBezTo>
                    <a:pt x="1" y="77"/>
                    <a:pt x="0" y="77"/>
                    <a:pt x="0" y="77"/>
                  </a:cubicBezTo>
                  <a:close/>
                </a:path>
              </a:pathLst>
            </a:custGeom>
            <a:solidFill>
              <a:srgbClr val="5EAC41">
                <a:alpha val="100000"/>
              </a:srgbClr>
            </a:solidFill>
            <a:ln w="9525">
              <a:noFill/>
            </a:ln>
          </p:spPr>
          <p:txBody>
            <a:bodyPr/>
            <a:p>
              <a:endParaRPr lang="zh-CN" altLang="en-US"/>
            </a:p>
          </p:txBody>
        </p:sp>
        <p:sp>
          <p:nvSpPr>
            <p:cNvPr id="42369" name="Freeform 969"/>
            <p:cNvSpPr/>
            <p:nvPr/>
          </p:nvSpPr>
          <p:spPr>
            <a:xfrm>
              <a:off x="2116138" y="2363788"/>
              <a:ext cx="146050" cy="268288"/>
            </a:xfrm>
            <a:custGeom>
              <a:avLst/>
              <a:gdLst/>
              <a:ahLst/>
              <a:cxnLst>
                <a:cxn ang="0">
                  <a:pos x="138560" y="268288"/>
                </a:cxn>
                <a:cxn ang="0">
                  <a:pos x="138560" y="256952"/>
                </a:cxn>
                <a:cxn ang="0">
                  <a:pos x="131071" y="222944"/>
                </a:cxn>
                <a:cxn ang="0">
                  <a:pos x="108601" y="181378"/>
                </a:cxn>
                <a:cxn ang="0">
                  <a:pos x="93622" y="158706"/>
                </a:cxn>
                <a:cxn ang="0">
                  <a:pos x="71153" y="143591"/>
                </a:cxn>
                <a:cxn ang="0">
                  <a:pos x="67408" y="139812"/>
                </a:cxn>
                <a:cxn ang="0">
                  <a:pos x="59918" y="132255"/>
                </a:cxn>
                <a:cxn ang="0">
                  <a:pos x="48683" y="124697"/>
                </a:cxn>
                <a:cxn ang="0">
                  <a:pos x="29959" y="98246"/>
                </a:cxn>
                <a:cxn ang="0">
                  <a:pos x="14979" y="75574"/>
                </a:cxn>
                <a:cxn ang="0">
                  <a:pos x="7490" y="52902"/>
                </a:cxn>
                <a:cxn ang="0">
                  <a:pos x="0" y="15115"/>
                </a:cxn>
                <a:cxn ang="0">
                  <a:pos x="3745" y="0"/>
                </a:cxn>
                <a:cxn ang="0">
                  <a:pos x="7490" y="15115"/>
                </a:cxn>
                <a:cxn ang="0">
                  <a:pos x="22469" y="45344"/>
                </a:cxn>
                <a:cxn ang="0">
                  <a:pos x="48683" y="86910"/>
                </a:cxn>
                <a:cxn ang="0">
                  <a:pos x="67408" y="105804"/>
                </a:cxn>
                <a:cxn ang="0">
                  <a:pos x="74897" y="113361"/>
                </a:cxn>
                <a:cxn ang="0">
                  <a:pos x="82387" y="117140"/>
                </a:cxn>
                <a:cxn ang="0">
                  <a:pos x="86132" y="120919"/>
                </a:cxn>
                <a:cxn ang="0">
                  <a:pos x="112346" y="143591"/>
                </a:cxn>
                <a:cxn ang="0">
                  <a:pos x="131071" y="166263"/>
                </a:cxn>
                <a:cxn ang="0">
                  <a:pos x="146050" y="219165"/>
                </a:cxn>
                <a:cxn ang="0">
                  <a:pos x="142305" y="256952"/>
                </a:cxn>
                <a:cxn ang="0">
                  <a:pos x="138560" y="268288"/>
                </a:cxn>
              </a:cxnLst>
              <a:pathLst>
                <a:path w="39" h="71">
                  <a:moveTo>
                    <a:pt x="37" y="71"/>
                  </a:moveTo>
                  <a:cubicBezTo>
                    <a:pt x="37" y="71"/>
                    <a:pt x="37" y="70"/>
                    <a:pt x="37" y="68"/>
                  </a:cubicBezTo>
                  <a:cubicBezTo>
                    <a:pt x="36" y="66"/>
                    <a:pt x="36" y="62"/>
                    <a:pt x="35" y="59"/>
                  </a:cubicBezTo>
                  <a:cubicBezTo>
                    <a:pt x="34" y="55"/>
                    <a:pt x="32" y="51"/>
                    <a:pt x="29" y="48"/>
                  </a:cubicBezTo>
                  <a:cubicBezTo>
                    <a:pt x="28" y="46"/>
                    <a:pt x="27" y="44"/>
                    <a:pt x="25" y="42"/>
                  </a:cubicBezTo>
                  <a:cubicBezTo>
                    <a:pt x="23" y="41"/>
                    <a:pt x="22" y="39"/>
                    <a:pt x="19" y="38"/>
                  </a:cubicBezTo>
                  <a:cubicBezTo>
                    <a:pt x="18" y="37"/>
                    <a:pt x="18" y="37"/>
                    <a:pt x="18" y="37"/>
                  </a:cubicBezTo>
                  <a:cubicBezTo>
                    <a:pt x="17" y="36"/>
                    <a:pt x="17" y="36"/>
                    <a:pt x="16" y="35"/>
                  </a:cubicBezTo>
                  <a:cubicBezTo>
                    <a:pt x="15" y="35"/>
                    <a:pt x="14" y="34"/>
                    <a:pt x="13" y="33"/>
                  </a:cubicBezTo>
                  <a:cubicBezTo>
                    <a:pt x="11" y="31"/>
                    <a:pt x="9" y="29"/>
                    <a:pt x="8" y="26"/>
                  </a:cubicBezTo>
                  <a:cubicBezTo>
                    <a:pt x="6" y="24"/>
                    <a:pt x="5" y="22"/>
                    <a:pt x="4" y="20"/>
                  </a:cubicBezTo>
                  <a:cubicBezTo>
                    <a:pt x="3" y="18"/>
                    <a:pt x="2" y="16"/>
                    <a:pt x="2" y="14"/>
                  </a:cubicBezTo>
                  <a:cubicBezTo>
                    <a:pt x="1" y="10"/>
                    <a:pt x="1" y="6"/>
                    <a:pt x="0" y="4"/>
                  </a:cubicBezTo>
                  <a:cubicBezTo>
                    <a:pt x="0" y="2"/>
                    <a:pt x="1" y="0"/>
                    <a:pt x="1" y="0"/>
                  </a:cubicBezTo>
                  <a:cubicBezTo>
                    <a:pt x="1" y="0"/>
                    <a:pt x="1" y="2"/>
                    <a:pt x="2" y="4"/>
                  </a:cubicBezTo>
                  <a:cubicBezTo>
                    <a:pt x="3" y="6"/>
                    <a:pt x="4" y="9"/>
                    <a:pt x="6" y="12"/>
                  </a:cubicBezTo>
                  <a:cubicBezTo>
                    <a:pt x="7" y="16"/>
                    <a:pt x="10" y="19"/>
                    <a:pt x="13" y="23"/>
                  </a:cubicBezTo>
                  <a:cubicBezTo>
                    <a:pt x="14" y="25"/>
                    <a:pt x="16" y="26"/>
                    <a:pt x="18" y="28"/>
                  </a:cubicBezTo>
                  <a:cubicBezTo>
                    <a:pt x="19" y="29"/>
                    <a:pt x="20" y="29"/>
                    <a:pt x="20" y="30"/>
                  </a:cubicBezTo>
                  <a:cubicBezTo>
                    <a:pt x="21" y="30"/>
                    <a:pt x="21" y="31"/>
                    <a:pt x="22" y="31"/>
                  </a:cubicBezTo>
                  <a:cubicBezTo>
                    <a:pt x="23" y="32"/>
                    <a:pt x="23" y="32"/>
                    <a:pt x="23" y="32"/>
                  </a:cubicBezTo>
                  <a:cubicBezTo>
                    <a:pt x="26" y="34"/>
                    <a:pt x="28" y="36"/>
                    <a:pt x="30" y="38"/>
                  </a:cubicBezTo>
                  <a:cubicBezTo>
                    <a:pt x="32" y="40"/>
                    <a:pt x="33" y="42"/>
                    <a:pt x="35" y="44"/>
                  </a:cubicBezTo>
                  <a:cubicBezTo>
                    <a:pt x="37" y="49"/>
                    <a:pt x="38" y="54"/>
                    <a:pt x="39" y="58"/>
                  </a:cubicBezTo>
                  <a:cubicBezTo>
                    <a:pt x="39" y="62"/>
                    <a:pt x="39" y="66"/>
                    <a:pt x="38" y="68"/>
                  </a:cubicBezTo>
                  <a:cubicBezTo>
                    <a:pt x="38" y="70"/>
                    <a:pt x="37" y="71"/>
                    <a:pt x="37" y="71"/>
                  </a:cubicBezTo>
                  <a:close/>
                </a:path>
              </a:pathLst>
            </a:custGeom>
            <a:solidFill>
              <a:srgbClr val="5EAC41">
                <a:alpha val="100000"/>
              </a:srgbClr>
            </a:solidFill>
            <a:ln w="9525">
              <a:noFill/>
            </a:ln>
          </p:spPr>
          <p:txBody>
            <a:bodyPr/>
            <a:p>
              <a:endParaRPr lang="zh-CN" altLang="en-US"/>
            </a:p>
          </p:txBody>
        </p:sp>
        <p:sp>
          <p:nvSpPr>
            <p:cNvPr id="42370" name="Freeform 970"/>
            <p:cNvSpPr/>
            <p:nvPr/>
          </p:nvSpPr>
          <p:spPr>
            <a:xfrm>
              <a:off x="2255838" y="2393950"/>
              <a:ext cx="217488" cy="241300"/>
            </a:xfrm>
            <a:custGeom>
              <a:avLst/>
              <a:gdLst/>
              <a:ahLst/>
              <a:cxnLst>
                <a:cxn ang="0">
                  <a:pos x="0" y="241300"/>
                </a:cxn>
                <a:cxn ang="0">
                  <a:pos x="11249" y="233759"/>
                </a:cxn>
                <a:cxn ang="0">
                  <a:pos x="44998" y="214908"/>
                </a:cxn>
                <a:cxn ang="0">
                  <a:pos x="63746" y="199827"/>
                </a:cxn>
                <a:cxn ang="0">
                  <a:pos x="71246" y="188516"/>
                </a:cxn>
                <a:cxn ang="0">
                  <a:pos x="82495" y="180975"/>
                </a:cxn>
                <a:cxn ang="0">
                  <a:pos x="89995" y="169664"/>
                </a:cxn>
                <a:cxn ang="0">
                  <a:pos x="93745" y="162123"/>
                </a:cxn>
                <a:cxn ang="0">
                  <a:pos x="93745" y="154583"/>
                </a:cxn>
                <a:cxn ang="0">
                  <a:pos x="101244" y="143272"/>
                </a:cxn>
                <a:cxn ang="0">
                  <a:pos x="104994" y="128191"/>
                </a:cxn>
                <a:cxn ang="0">
                  <a:pos x="108744" y="113109"/>
                </a:cxn>
                <a:cxn ang="0">
                  <a:pos x="116244" y="98028"/>
                </a:cxn>
                <a:cxn ang="0">
                  <a:pos x="123743" y="82947"/>
                </a:cxn>
                <a:cxn ang="0">
                  <a:pos x="131243" y="67866"/>
                </a:cxn>
                <a:cxn ang="0">
                  <a:pos x="142492" y="56555"/>
                </a:cxn>
                <a:cxn ang="0">
                  <a:pos x="149992" y="45244"/>
                </a:cxn>
                <a:cxn ang="0">
                  <a:pos x="161241" y="33933"/>
                </a:cxn>
                <a:cxn ang="0">
                  <a:pos x="168741" y="26392"/>
                </a:cxn>
                <a:cxn ang="0">
                  <a:pos x="187490" y="15081"/>
                </a:cxn>
                <a:cxn ang="0">
                  <a:pos x="202489" y="7541"/>
                </a:cxn>
                <a:cxn ang="0">
                  <a:pos x="217488" y="0"/>
                </a:cxn>
                <a:cxn ang="0">
                  <a:pos x="213738" y="3770"/>
                </a:cxn>
                <a:cxn ang="0">
                  <a:pos x="206239" y="11311"/>
                </a:cxn>
                <a:cxn ang="0">
                  <a:pos x="194989" y="22622"/>
                </a:cxn>
                <a:cxn ang="0">
                  <a:pos x="179990" y="37703"/>
                </a:cxn>
                <a:cxn ang="0">
                  <a:pos x="164991" y="56555"/>
                </a:cxn>
                <a:cxn ang="0">
                  <a:pos x="157491" y="67866"/>
                </a:cxn>
                <a:cxn ang="0">
                  <a:pos x="149992" y="79177"/>
                </a:cxn>
                <a:cxn ang="0">
                  <a:pos x="142492" y="94258"/>
                </a:cxn>
                <a:cxn ang="0">
                  <a:pos x="138742" y="105569"/>
                </a:cxn>
                <a:cxn ang="0">
                  <a:pos x="134993" y="120650"/>
                </a:cxn>
                <a:cxn ang="0">
                  <a:pos x="127493" y="135731"/>
                </a:cxn>
                <a:cxn ang="0">
                  <a:pos x="123743" y="150813"/>
                </a:cxn>
                <a:cxn ang="0">
                  <a:pos x="119993" y="158353"/>
                </a:cxn>
                <a:cxn ang="0">
                  <a:pos x="116244" y="165894"/>
                </a:cxn>
                <a:cxn ang="0">
                  <a:pos x="108744" y="180975"/>
                </a:cxn>
                <a:cxn ang="0">
                  <a:pos x="97495" y="196056"/>
                </a:cxn>
                <a:cxn ang="0">
                  <a:pos x="86245" y="207367"/>
                </a:cxn>
                <a:cxn ang="0">
                  <a:pos x="74996" y="214908"/>
                </a:cxn>
                <a:cxn ang="0">
                  <a:pos x="63746" y="222448"/>
                </a:cxn>
                <a:cxn ang="0">
                  <a:pos x="52497" y="226219"/>
                </a:cxn>
                <a:cxn ang="0">
                  <a:pos x="29998" y="233759"/>
                </a:cxn>
                <a:cxn ang="0">
                  <a:pos x="14999" y="237530"/>
                </a:cxn>
                <a:cxn ang="0">
                  <a:pos x="0" y="241300"/>
                </a:cxn>
              </a:cxnLst>
              <a:pathLst>
                <a:path w="58" h="64">
                  <a:moveTo>
                    <a:pt x="0" y="64"/>
                  </a:moveTo>
                  <a:cubicBezTo>
                    <a:pt x="0" y="64"/>
                    <a:pt x="1" y="63"/>
                    <a:pt x="3" y="62"/>
                  </a:cubicBezTo>
                  <a:cubicBezTo>
                    <a:pt x="5" y="61"/>
                    <a:pt x="9" y="59"/>
                    <a:pt x="12" y="57"/>
                  </a:cubicBezTo>
                  <a:cubicBezTo>
                    <a:pt x="14" y="56"/>
                    <a:pt x="15" y="54"/>
                    <a:pt x="17" y="53"/>
                  </a:cubicBezTo>
                  <a:cubicBezTo>
                    <a:pt x="18" y="52"/>
                    <a:pt x="19" y="51"/>
                    <a:pt x="19" y="50"/>
                  </a:cubicBezTo>
                  <a:cubicBezTo>
                    <a:pt x="20" y="50"/>
                    <a:pt x="21" y="49"/>
                    <a:pt x="22" y="48"/>
                  </a:cubicBezTo>
                  <a:cubicBezTo>
                    <a:pt x="22" y="47"/>
                    <a:pt x="23" y="46"/>
                    <a:pt x="24" y="45"/>
                  </a:cubicBezTo>
                  <a:cubicBezTo>
                    <a:pt x="24" y="44"/>
                    <a:pt x="24" y="44"/>
                    <a:pt x="25" y="43"/>
                  </a:cubicBezTo>
                  <a:cubicBezTo>
                    <a:pt x="25" y="42"/>
                    <a:pt x="25" y="42"/>
                    <a:pt x="25" y="41"/>
                  </a:cubicBezTo>
                  <a:cubicBezTo>
                    <a:pt x="26" y="40"/>
                    <a:pt x="26" y="39"/>
                    <a:pt x="27" y="38"/>
                  </a:cubicBezTo>
                  <a:cubicBezTo>
                    <a:pt x="27" y="37"/>
                    <a:pt x="27" y="35"/>
                    <a:pt x="28" y="34"/>
                  </a:cubicBezTo>
                  <a:cubicBezTo>
                    <a:pt x="28" y="33"/>
                    <a:pt x="29" y="31"/>
                    <a:pt x="29" y="30"/>
                  </a:cubicBezTo>
                  <a:cubicBezTo>
                    <a:pt x="30" y="28"/>
                    <a:pt x="30" y="27"/>
                    <a:pt x="31" y="26"/>
                  </a:cubicBezTo>
                  <a:cubicBezTo>
                    <a:pt x="31" y="24"/>
                    <a:pt x="32" y="23"/>
                    <a:pt x="33" y="22"/>
                  </a:cubicBezTo>
                  <a:cubicBezTo>
                    <a:pt x="34" y="21"/>
                    <a:pt x="34" y="19"/>
                    <a:pt x="35" y="18"/>
                  </a:cubicBezTo>
                  <a:cubicBezTo>
                    <a:pt x="36" y="17"/>
                    <a:pt x="37" y="16"/>
                    <a:pt x="38" y="15"/>
                  </a:cubicBezTo>
                  <a:cubicBezTo>
                    <a:pt x="38" y="14"/>
                    <a:pt x="39" y="13"/>
                    <a:pt x="40" y="12"/>
                  </a:cubicBezTo>
                  <a:cubicBezTo>
                    <a:pt x="41" y="11"/>
                    <a:pt x="42" y="10"/>
                    <a:pt x="43" y="9"/>
                  </a:cubicBezTo>
                  <a:cubicBezTo>
                    <a:pt x="44" y="9"/>
                    <a:pt x="45" y="8"/>
                    <a:pt x="45" y="7"/>
                  </a:cubicBezTo>
                  <a:cubicBezTo>
                    <a:pt x="47" y="6"/>
                    <a:pt x="49" y="5"/>
                    <a:pt x="50" y="4"/>
                  </a:cubicBezTo>
                  <a:cubicBezTo>
                    <a:pt x="52" y="3"/>
                    <a:pt x="53" y="2"/>
                    <a:pt x="54" y="2"/>
                  </a:cubicBezTo>
                  <a:cubicBezTo>
                    <a:pt x="57" y="0"/>
                    <a:pt x="58" y="0"/>
                    <a:pt x="58" y="0"/>
                  </a:cubicBezTo>
                  <a:cubicBezTo>
                    <a:pt x="58" y="0"/>
                    <a:pt x="58" y="0"/>
                    <a:pt x="57" y="1"/>
                  </a:cubicBezTo>
                  <a:cubicBezTo>
                    <a:pt x="57" y="1"/>
                    <a:pt x="56" y="2"/>
                    <a:pt x="55" y="3"/>
                  </a:cubicBezTo>
                  <a:cubicBezTo>
                    <a:pt x="54" y="4"/>
                    <a:pt x="53" y="5"/>
                    <a:pt x="52" y="6"/>
                  </a:cubicBezTo>
                  <a:cubicBezTo>
                    <a:pt x="51" y="7"/>
                    <a:pt x="50" y="9"/>
                    <a:pt x="48" y="10"/>
                  </a:cubicBezTo>
                  <a:cubicBezTo>
                    <a:pt x="47" y="12"/>
                    <a:pt x="45" y="13"/>
                    <a:pt x="44" y="15"/>
                  </a:cubicBezTo>
                  <a:cubicBezTo>
                    <a:pt x="43" y="16"/>
                    <a:pt x="43" y="17"/>
                    <a:pt x="42" y="18"/>
                  </a:cubicBezTo>
                  <a:cubicBezTo>
                    <a:pt x="41" y="19"/>
                    <a:pt x="41" y="20"/>
                    <a:pt x="40" y="21"/>
                  </a:cubicBezTo>
                  <a:cubicBezTo>
                    <a:pt x="40" y="22"/>
                    <a:pt x="39" y="24"/>
                    <a:pt x="38" y="25"/>
                  </a:cubicBezTo>
                  <a:cubicBezTo>
                    <a:pt x="38" y="26"/>
                    <a:pt x="37" y="27"/>
                    <a:pt x="37" y="28"/>
                  </a:cubicBezTo>
                  <a:cubicBezTo>
                    <a:pt x="36" y="29"/>
                    <a:pt x="36" y="31"/>
                    <a:pt x="36" y="32"/>
                  </a:cubicBezTo>
                  <a:cubicBezTo>
                    <a:pt x="35" y="33"/>
                    <a:pt x="35" y="34"/>
                    <a:pt x="34" y="36"/>
                  </a:cubicBezTo>
                  <a:cubicBezTo>
                    <a:pt x="34" y="37"/>
                    <a:pt x="34" y="39"/>
                    <a:pt x="33" y="40"/>
                  </a:cubicBezTo>
                  <a:cubicBezTo>
                    <a:pt x="33" y="41"/>
                    <a:pt x="33" y="41"/>
                    <a:pt x="32" y="42"/>
                  </a:cubicBezTo>
                  <a:cubicBezTo>
                    <a:pt x="31" y="44"/>
                    <a:pt x="31" y="44"/>
                    <a:pt x="31" y="44"/>
                  </a:cubicBezTo>
                  <a:cubicBezTo>
                    <a:pt x="31" y="46"/>
                    <a:pt x="30" y="47"/>
                    <a:pt x="29" y="48"/>
                  </a:cubicBezTo>
                  <a:cubicBezTo>
                    <a:pt x="28" y="49"/>
                    <a:pt x="27" y="50"/>
                    <a:pt x="26" y="52"/>
                  </a:cubicBezTo>
                  <a:cubicBezTo>
                    <a:pt x="25" y="53"/>
                    <a:pt x="24" y="54"/>
                    <a:pt x="23" y="55"/>
                  </a:cubicBezTo>
                  <a:cubicBezTo>
                    <a:pt x="22" y="55"/>
                    <a:pt x="21" y="56"/>
                    <a:pt x="20" y="57"/>
                  </a:cubicBezTo>
                  <a:cubicBezTo>
                    <a:pt x="19" y="58"/>
                    <a:pt x="18" y="58"/>
                    <a:pt x="17" y="59"/>
                  </a:cubicBezTo>
                  <a:cubicBezTo>
                    <a:pt x="16" y="59"/>
                    <a:pt x="15" y="60"/>
                    <a:pt x="14" y="60"/>
                  </a:cubicBezTo>
                  <a:cubicBezTo>
                    <a:pt x="12" y="61"/>
                    <a:pt x="10" y="62"/>
                    <a:pt x="8" y="62"/>
                  </a:cubicBezTo>
                  <a:cubicBezTo>
                    <a:pt x="6" y="63"/>
                    <a:pt x="5" y="63"/>
                    <a:pt x="4" y="63"/>
                  </a:cubicBezTo>
                  <a:cubicBezTo>
                    <a:pt x="1" y="64"/>
                    <a:pt x="0" y="64"/>
                    <a:pt x="0" y="64"/>
                  </a:cubicBezTo>
                  <a:close/>
                </a:path>
              </a:pathLst>
            </a:custGeom>
            <a:solidFill>
              <a:srgbClr val="5EAC41">
                <a:alpha val="100000"/>
              </a:srgbClr>
            </a:solidFill>
            <a:ln w="9525">
              <a:noFill/>
            </a:ln>
          </p:spPr>
          <p:txBody>
            <a:bodyPr/>
            <a:p>
              <a:endParaRPr lang="zh-CN" altLang="en-US"/>
            </a:p>
          </p:txBody>
        </p:sp>
        <p:sp>
          <p:nvSpPr>
            <p:cNvPr id="42371" name="Freeform 971"/>
            <p:cNvSpPr/>
            <p:nvPr/>
          </p:nvSpPr>
          <p:spPr>
            <a:xfrm>
              <a:off x="1450975" y="2517775"/>
              <a:ext cx="74613" cy="279400"/>
            </a:xfrm>
            <a:custGeom>
              <a:avLst/>
              <a:gdLst/>
              <a:ahLst/>
              <a:cxnLst>
                <a:cxn ang="0">
                  <a:pos x="48498" y="279400"/>
                </a:cxn>
                <a:cxn ang="0">
                  <a:pos x="52229" y="268073"/>
                </a:cxn>
                <a:cxn ang="0">
                  <a:pos x="55960" y="237868"/>
                </a:cxn>
                <a:cxn ang="0">
                  <a:pos x="55960" y="215214"/>
                </a:cxn>
                <a:cxn ang="0">
                  <a:pos x="55960" y="203886"/>
                </a:cxn>
                <a:cxn ang="0">
                  <a:pos x="52229" y="192559"/>
                </a:cxn>
                <a:cxn ang="0">
                  <a:pos x="48498" y="181232"/>
                </a:cxn>
                <a:cxn ang="0">
                  <a:pos x="44768" y="169905"/>
                </a:cxn>
                <a:cxn ang="0">
                  <a:pos x="37307" y="158578"/>
                </a:cxn>
                <a:cxn ang="0">
                  <a:pos x="29845" y="151027"/>
                </a:cxn>
                <a:cxn ang="0">
                  <a:pos x="22384" y="135924"/>
                </a:cxn>
                <a:cxn ang="0">
                  <a:pos x="14923" y="124597"/>
                </a:cxn>
                <a:cxn ang="0">
                  <a:pos x="11192" y="109495"/>
                </a:cxn>
                <a:cxn ang="0">
                  <a:pos x="3731" y="98168"/>
                </a:cxn>
                <a:cxn ang="0">
                  <a:pos x="3731" y="83065"/>
                </a:cxn>
                <a:cxn ang="0">
                  <a:pos x="0" y="71738"/>
                </a:cxn>
                <a:cxn ang="0">
                  <a:pos x="0" y="60411"/>
                </a:cxn>
                <a:cxn ang="0">
                  <a:pos x="0" y="49084"/>
                </a:cxn>
                <a:cxn ang="0">
                  <a:pos x="0" y="30205"/>
                </a:cxn>
                <a:cxn ang="0">
                  <a:pos x="3731" y="15103"/>
                </a:cxn>
                <a:cxn ang="0">
                  <a:pos x="7461" y="0"/>
                </a:cxn>
                <a:cxn ang="0">
                  <a:pos x="7461" y="3776"/>
                </a:cxn>
                <a:cxn ang="0">
                  <a:pos x="7461" y="15103"/>
                </a:cxn>
                <a:cxn ang="0">
                  <a:pos x="11192" y="30205"/>
                </a:cxn>
                <a:cxn ang="0">
                  <a:pos x="14923" y="45308"/>
                </a:cxn>
                <a:cxn ang="0">
                  <a:pos x="18653" y="67962"/>
                </a:cxn>
                <a:cxn ang="0">
                  <a:pos x="22384" y="79289"/>
                </a:cxn>
                <a:cxn ang="0">
                  <a:pos x="26115" y="90616"/>
                </a:cxn>
                <a:cxn ang="0">
                  <a:pos x="29845" y="101943"/>
                </a:cxn>
                <a:cxn ang="0">
                  <a:pos x="37307" y="113270"/>
                </a:cxn>
                <a:cxn ang="0">
                  <a:pos x="44768" y="124597"/>
                </a:cxn>
                <a:cxn ang="0">
                  <a:pos x="52229" y="135924"/>
                </a:cxn>
                <a:cxn ang="0">
                  <a:pos x="59690" y="147251"/>
                </a:cxn>
                <a:cxn ang="0">
                  <a:pos x="67152" y="158578"/>
                </a:cxn>
                <a:cxn ang="0">
                  <a:pos x="70882" y="173681"/>
                </a:cxn>
                <a:cxn ang="0">
                  <a:pos x="74613" y="188784"/>
                </a:cxn>
                <a:cxn ang="0">
                  <a:pos x="74613" y="203886"/>
                </a:cxn>
                <a:cxn ang="0">
                  <a:pos x="74613" y="215214"/>
                </a:cxn>
                <a:cxn ang="0">
                  <a:pos x="74613" y="226541"/>
                </a:cxn>
                <a:cxn ang="0">
                  <a:pos x="70882" y="237868"/>
                </a:cxn>
                <a:cxn ang="0">
                  <a:pos x="63421" y="256746"/>
                </a:cxn>
                <a:cxn ang="0">
                  <a:pos x="55960" y="271849"/>
                </a:cxn>
                <a:cxn ang="0">
                  <a:pos x="48498" y="279400"/>
                </a:cxn>
              </a:cxnLst>
              <a:pathLst>
                <a:path w="20" h="74">
                  <a:moveTo>
                    <a:pt x="13" y="74"/>
                  </a:moveTo>
                  <a:cubicBezTo>
                    <a:pt x="13" y="74"/>
                    <a:pt x="13" y="73"/>
                    <a:pt x="14" y="71"/>
                  </a:cubicBezTo>
                  <a:cubicBezTo>
                    <a:pt x="14" y="69"/>
                    <a:pt x="15" y="66"/>
                    <a:pt x="15" y="63"/>
                  </a:cubicBezTo>
                  <a:cubicBezTo>
                    <a:pt x="15" y="61"/>
                    <a:pt x="15" y="59"/>
                    <a:pt x="15" y="57"/>
                  </a:cubicBezTo>
                  <a:cubicBezTo>
                    <a:pt x="15" y="56"/>
                    <a:pt x="15" y="55"/>
                    <a:pt x="15" y="54"/>
                  </a:cubicBezTo>
                  <a:cubicBezTo>
                    <a:pt x="14" y="53"/>
                    <a:pt x="14" y="52"/>
                    <a:pt x="14" y="51"/>
                  </a:cubicBezTo>
                  <a:cubicBezTo>
                    <a:pt x="14" y="50"/>
                    <a:pt x="13" y="49"/>
                    <a:pt x="13" y="48"/>
                  </a:cubicBezTo>
                  <a:cubicBezTo>
                    <a:pt x="13" y="47"/>
                    <a:pt x="12" y="46"/>
                    <a:pt x="12" y="45"/>
                  </a:cubicBezTo>
                  <a:cubicBezTo>
                    <a:pt x="11" y="44"/>
                    <a:pt x="11" y="43"/>
                    <a:pt x="10" y="42"/>
                  </a:cubicBezTo>
                  <a:cubicBezTo>
                    <a:pt x="8" y="40"/>
                    <a:pt x="8" y="40"/>
                    <a:pt x="8" y="40"/>
                  </a:cubicBezTo>
                  <a:cubicBezTo>
                    <a:pt x="7" y="39"/>
                    <a:pt x="7" y="38"/>
                    <a:pt x="6" y="36"/>
                  </a:cubicBezTo>
                  <a:cubicBezTo>
                    <a:pt x="5" y="35"/>
                    <a:pt x="5" y="34"/>
                    <a:pt x="4" y="33"/>
                  </a:cubicBezTo>
                  <a:cubicBezTo>
                    <a:pt x="4" y="32"/>
                    <a:pt x="3" y="31"/>
                    <a:pt x="3" y="29"/>
                  </a:cubicBezTo>
                  <a:cubicBezTo>
                    <a:pt x="2" y="28"/>
                    <a:pt x="2" y="27"/>
                    <a:pt x="1" y="26"/>
                  </a:cubicBezTo>
                  <a:cubicBezTo>
                    <a:pt x="1" y="25"/>
                    <a:pt x="1" y="24"/>
                    <a:pt x="1" y="22"/>
                  </a:cubicBezTo>
                  <a:cubicBezTo>
                    <a:pt x="0" y="21"/>
                    <a:pt x="0" y="20"/>
                    <a:pt x="0" y="19"/>
                  </a:cubicBezTo>
                  <a:cubicBezTo>
                    <a:pt x="0" y="18"/>
                    <a:pt x="0" y="17"/>
                    <a:pt x="0" y="16"/>
                  </a:cubicBezTo>
                  <a:cubicBezTo>
                    <a:pt x="0" y="15"/>
                    <a:pt x="0" y="14"/>
                    <a:pt x="0" y="13"/>
                  </a:cubicBezTo>
                  <a:cubicBezTo>
                    <a:pt x="0" y="11"/>
                    <a:pt x="0" y="9"/>
                    <a:pt x="0" y="8"/>
                  </a:cubicBezTo>
                  <a:cubicBezTo>
                    <a:pt x="0" y="6"/>
                    <a:pt x="1" y="5"/>
                    <a:pt x="1" y="4"/>
                  </a:cubicBezTo>
                  <a:cubicBezTo>
                    <a:pt x="2" y="2"/>
                    <a:pt x="2" y="0"/>
                    <a:pt x="2" y="0"/>
                  </a:cubicBezTo>
                  <a:cubicBezTo>
                    <a:pt x="2" y="0"/>
                    <a:pt x="2" y="1"/>
                    <a:pt x="2" y="1"/>
                  </a:cubicBezTo>
                  <a:cubicBezTo>
                    <a:pt x="2" y="2"/>
                    <a:pt x="2" y="3"/>
                    <a:pt x="2" y="4"/>
                  </a:cubicBezTo>
                  <a:cubicBezTo>
                    <a:pt x="3" y="5"/>
                    <a:pt x="3" y="6"/>
                    <a:pt x="3" y="8"/>
                  </a:cubicBezTo>
                  <a:cubicBezTo>
                    <a:pt x="3" y="9"/>
                    <a:pt x="3" y="11"/>
                    <a:pt x="4" y="12"/>
                  </a:cubicBezTo>
                  <a:cubicBezTo>
                    <a:pt x="4" y="14"/>
                    <a:pt x="5" y="16"/>
                    <a:pt x="5" y="18"/>
                  </a:cubicBezTo>
                  <a:cubicBezTo>
                    <a:pt x="5" y="19"/>
                    <a:pt x="6" y="20"/>
                    <a:pt x="6" y="21"/>
                  </a:cubicBezTo>
                  <a:cubicBezTo>
                    <a:pt x="6" y="22"/>
                    <a:pt x="7" y="23"/>
                    <a:pt x="7" y="24"/>
                  </a:cubicBezTo>
                  <a:cubicBezTo>
                    <a:pt x="8" y="25"/>
                    <a:pt x="8" y="26"/>
                    <a:pt x="8" y="27"/>
                  </a:cubicBezTo>
                  <a:cubicBezTo>
                    <a:pt x="9" y="28"/>
                    <a:pt x="9" y="29"/>
                    <a:pt x="10" y="30"/>
                  </a:cubicBezTo>
                  <a:cubicBezTo>
                    <a:pt x="10" y="31"/>
                    <a:pt x="11" y="32"/>
                    <a:pt x="12" y="33"/>
                  </a:cubicBezTo>
                  <a:cubicBezTo>
                    <a:pt x="12" y="34"/>
                    <a:pt x="13" y="35"/>
                    <a:pt x="14" y="36"/>
                  </a:cubicBezTo>
                  <a:cubicBezTo>
                    <a:pt x="16" y="39"/>
                    <a:pt x="16" y="39"/>
                    <a:pt x="16" y="39"/>
                  </a:cubicBezTo>
                  <a:cubicBezTo>
                    <a:pt x="17" y="40"/>
                    <a:pt x="17" y="41"/>
                    <a:pt x="18" y="42"/>
                  </a:cubicBezTo>
                  <a:cubicBezTo>
                    <a:pt x="18" y="44"/>
                    <a:pt x="19" y="45"/>
                    <a:pt x="19" y="46"/>
                  </a:cubicBezTo>
                  <a:cubicBezTo>
                    <a:pt x="19" y="47"/>
                    <a:pt x="20" y="49"/>
                    <a:pt x="20" y="50"/>
                  </a:cubicBezTo>
                  <a:cubicBezTo>
                    <a:pt x="20" y="51"/>
                    <a:pt x="20" y="52"/>
                    <a:pt x="20" y="54"/>
                  </a:cubicBezTo>
                  <a:cubicBezTo>
                    <a:pt x="20" y="55"/>
                    <a:pt x="20" y="56"/>
                    <a:pt x="20" y="57"/>
                  </a:cubicBezTo>
                  <a:cubicBezTo>
                    <a:pt x="20" y="58"/>
                    <a:pt x="20" y="59"/>
                    <a:pt x="20" y="60"/>
                  </a:cubicBezTo>
                  <a:cubicBezTo>
                    <a:pt x="19" y="61"/>
                    <a:pt x="19" y="62"/>
                    <a:pt x="19" y="63"/>
                  </a:cubicBezTo>
                  <a:cubicBezTo>
                    <a:pt x="18" y="65"/>
                    <a:pt x="18" y="67"/>
                    <a:pt x="17" y="68"/>
                  </a:cubicBezTo>
                  <a:cubicBezTo>
                    <a:pt x="16" y="70"/>
                    <a:pt x="16" y="71"/>
                    <a:pt x="15" y="72"/>
                  </a:cubicBezTo>
                  <a:cubicBezTo>
                    <a:pt x="14" y="74"/>
                    <a:pt x="13" y="74"/>
                    <a:pt x="13" y="74"/>
                  </a:cubicBezTo>
                  <a:close/>
                </a:path>
              </a:pathLst>
            </a:custGeom>
            <a:solidFill>
              <a:srgbClr val="5EAC41">
                <a:alpha val="100000"/>
              </a:srgbClr>
            </a:solidFill>
            <a:ln w="9525">
              <a:noFill/>
            </a:ln>
          </p:spPr>
          <p:txBody>
            <a:bodyPr/>
            <a:p>
              <a:endParaRPr lang="zh-CN" altLang="en-US"/>
            </a:p>
          </p:txBody>
        </p:sp>
        <p:sp>
          <p:nvSpPr>
            <p:cNvPr id="42372" name="Freeform 972"/>
            <p:cNvSpPr/>
            <p:nvPr/>
          </p:nvSpPr>
          <p:spPr>
            <a:xfrm>
              <a:off x="1500188" y="2514600"/>
              <a:ext cx="55563" cy="277813"/>
            </a:xfrm>
            <a:custGeom>
              <a:avLst/>
              <a:gdLst/>
              <a:ahLst/>
              <a:cxnLst>
                <a:cxn ang="0">
                  <a:pos x="0" y="277813"/>
                </a:cxn>
                <a:cxn ang="0">
                  <a:pos x="7408" y="266550"/>
                </a:cxn>
                <a:cxn ang="0">
                  <a:pos x="14817" y="255288"/>
                </a:cxn>
                <a:cxn ang="0">
                  <a:pos x="18521" y="247779"/>
                </a:cxn>
                <a:cxn ang="0">
                  <a:pos x="22225" y="240271"/>
                </a:cxn>
                <a:cxn ang="0">
                  <a:pos x="25929" y="229008"/>
                </a:cxn>
                <a:cxn ang="0">
                  <a:pos x="25929" y="225254"/>
                </a:cxn>
                <a:cxn ang="0">
                  <a:pos x="25929" y="217745"/>
                </a:cxn>
                <a:cxn ang="0">
                  <a:pos x="29634" y="213991"/>
                </a:cxn>
                <a:cxn ang="0">
                  <a:pos x="29634" y="206483"/>
                </a:cxn>
                <a:cxn ang="0">
                  <a:pos x="33338" y="195220"/>
                </a:cxn>
                <a:cxn ang="0">
                  <a:pos x="33338" y="172695"/>
                </a:cxn>
                <a:cxn ang="0">
                  <a:pos x="25929" y="150169"/>
                </a:cxn>
                <a:cxn ang="0">
                  <a:pos x="18521" y="120135"/>
                </a:cxn>
                <a:cxn ang="0">
                  <a:pos x="18521" y="108873"/>
                </a:cxn>
                <a:cxn ang="0">
                  <a:pos x="14817" y="93856"/>
                </a:cxn>
                <a:cxn ang="0">
                  <a:pos x="18521" y="67576"/>
                </a:cxn>
                <a:cxn ang="0">
                  <a:pos x="22225" y="45051"/>
                </a:cxn>
                <a:cxn ang="0">
                  <a:pos x="29634" y="26280"/>
                </a:cxn>
                <a:cxn ang="0">
                  <a:pos x="33338" y="11263"/>
                </a:cxn>
                <a:cxn ang="0">
                  <a:pos x="40746" y="0"/>
                </a:cxn>
                <a:cxn ang="0">
                  <a:pos x="40746" y="3754"/>
                </a:cxn>
                <a:cxn ang="0">
                  <a:pos x="40746" y="15017"/>
                </a:cxn>
                <a:cxn ang="0">
                  <a:pos x="37042" y="30034"/>
                </a:cxn>
                <a:cxn ang="0">
                  <a:pos x="37042" y="45051"/>
                </a:cxn>
                <a:cxn ang="0">
                  <a:pos x="37042" y="67576"/>
                </a:cxn>
                <a:cxn ang="0">
                  <a:pos x="37042" y="90102"/>
                </a:cxn>
                <a:cxn ang="0">
                  <a:pos x="40746" y="105118"/>
                </a:cxn>
                <a:cxn ang="0">
                  <a:pos x="44450" y="116381"/>
                </a:cxn>
                <a:cxn ang="0">
                  <a:pos x="51859" y="142661"/>
                </a:cxn>
                <a:cxn ang="0">
                  <a:pos x="55563" y="172695"/>
                </a:cxn>
                <a:cxn ang="0">
                  <a:pos x="55563" y="187711"/>
                </a:cxn>
                <a:cxn ang="0">
                  <a:pos x="55563" y="198974"/>
                </a:cxn>
                <a:cxn ang="0">
                  <a:pos x="51859" y="213991"/>
                </a:cxn>
                <a:cxn ang="0">
                  <a:pos x="44450" y="225254"/>
                </a:cxn>
                <a:cxn ang="0">
                  <a:pos x="40746" y="236516"/>
                </a:cxn>
                <a:cxn ang="0">
                  <a:pos x="33338" y="244025"/>
                </a:cxn>
                <a:cxn ang="0">
                  <a:pos x="22225" y="262796"/>
                </a:cxn>
                <a:cxn ang="0">
                  <a:pos x="11113" y="270305"/>
                </a:cxn>
                <a:cxn ang="0">
                  <a:pos x="0" y="277813"/>
                </a:cxn>
              </a:cxnLst>
              <a:pathLst>
                <a:path w="15" h="74">
                  <a:moveTo>
                    <a:pt x="0" y="74"/>
                  </a:moveTo>
                  <a:cubicBezTo>
                    <a:pt x="0" y="74"/>
                    <a:pt x="1" y="73"/>
                    <a:pt x="2" y="71"/>
                  </a:cubicBezTo>
                  <a:cubicBezTo>
                    <a:pt x="2" y="71"/>
                    <a:pt x="3" y="69"/>
                    <a:pt x="4" y="68"/>
                  </a:cubicBezTo>
                  <a:cubicBezTo>
                    <a:pt x="4" y="67"/>
                    <a:pt x="4" y="67"/>
                    <a:pt x="5" y="66"/>
                  </a:cubicBezTo>
                  <a:cubicBezTo>
                    <a:pt x="5" y="65"/>
                    <a:pt x="5" y="64"/>
                    <a:pt x="6" y="64"/>
                  </a:cubicBezTo>
                  <a:cubicBezTo>
                    <a:pt x="6" y="63"/>
                    <a:pt x="6" y="62"/>
                    <a:pt x="7" y="61"/>
                  </a:cubicBezTo>
                  <a:cubicBezTo>
                    <a:pt x="7" y="61"/>
                    <a:pt x="7" y="60"/>
                    <a:pt x="7" y="60"/>
                  </a:cubicBezTo>
                  <a:cubicBezTo>
                    <a:pt x="7" y="59"/>
                    <a:pt x="7" y="59"/>
                    <a:pt x="7" y="58"/>
                  </a:cubicBezTo>
                  <a:cubicBezTo>
                    <a:pt x="8" y="58"/>
                    <a:pt x="8" y="57"/>
                    <a:pt x="8" y="57"/>
                  </a:cubicBezTo>
                  <a:cubicBezTo>
                    <a:pt x="8" y="56"/>
                    <a:pt x="8" y="56"/>
                    <a:pt x="8" y="55"/>
                  </a:cubicBezTo>
                  <a:cubicBezTo>
                    <a:pt x="8" y="54"/>
                    <a:pt x="8" y="53"/>
                    <a:pt x="9" y="52"/>
                  </a:cubicBezTo>
                  <a:cubicBezTo>
                    <a:pt x="9" y="50"/>
                    <a:pt x="9" y="48"/>
                    <a:pt x="9" y="46"/>
                  </a:cubicBezTo>
                  <a:cubicBezTo>
                    <a:pt x="8" y="44"/>
                    <a:pt x="8" y="42"/>
                    <a:pt x="7" y="40"/>
                  </a:cubicBezTo>
                  <a:cubicBezTo>
                    <a:pt x="7" y="37"/>
                    <a:pt x="6" y="35"/>
                    <a:pt x="5" y="32"/>
                  </a:cubicBezTo>
                  <a:cubicBezTo>
                    <a:pt x="5" y="31"/>
                    <a:pt x="5" y="30"/>
                    <a:pt x="5" y="29"/>
                  </a:cubicBezTo>
                  <a:cubicBezTo>
                    <a:pt x="4" y="27"/>
                    <a:pt x="4" y="26"/>
                    <a:pt x="4" y="25"/>
                  </a:cubicBezTo>
                  <a:cubicBezTo>
                    <a:pt x="4" y="22"/>
                    <a:pt x="4" y="20"/>
                    <a:pt x="5" y="18"/>
                  </a:cubicBezTo>
                  <a:cubicBezTo>
                    <a:pt x="5" y="16"/>
                    <a:pt x="5" y="14"/>
                    <a:pt x="6" y="12"/>
                  </a:cubicBezTo>
                  <a:cubicBezTo>
                    <a:pt x="6" y="10"/>
                    <a:pt x="7" y="8"/>
                    <a:pt x="8" y="7"/>
                  </a:cubicBezTo>
                  <a:cubicBezTo>
                    <a:pt x="8" y="5"/>
                    <a:pt x="9" y="4"/>
                    <a:pt x="9" y="3"/>
                  </a:cubicBezTo>
                  <a:cubicBezTo>
                    <a:pt x="10" y="1"/>
                    <a:pt x="11" y="0"/>
                    <a:pt x="11" y="0"/>
                  </a:cubicBezTo>
                  <a:cubicBezTo>
                    <a:pt x="11" y="0"/>
                    <a:pt x="11" y="1"/>
                    <a:pt x="11" y="1"/>
                  </a:cubicBezTo>
                  <a:cubicBezTo>
                    <a:pt x="11" y="2"/>
                    <a:pt x="11" y="3"/>
                    <a:pt x="11" y="4"/>
                  </a:cubicBezTo>
                  <a:cubicBezTo>
                    <a:pt x="10" y="5"/>
                    <a:pt x="10" y="6"/>
                    <a:pt x="10" y="8"/>
                  </a:cubicBezTo>
                  <a:cubicBezTo>
                    <a:pt x="10" y="9"/>
                    <a:pt x="10" y="11"/>
                    <a:pt x="10" y="12"/>
                  </a:cubicBezTo>
                  <a:cubicBezTo>
                    <a:pt x="10" y="14"/>
                    <a:pt x="10" y="16"/>
                    <a:pt x="10" y="18"/>
                  </a:cubicBezTo>
                  <a:cubicBezTo>
                    <a:pt x="10" y="20"/>
                    <a:pt x="10" y="22"/>
                    <a:pt x="10" y="24"/>
                  </a:cubicBezTo>
                  <a:cubicBezTo>
                    <a:pt x="10" y="25"/>
                    <a:pt x="11" y="27"/>
                    <a:pt x="11" y="28"/>
                  </a:cubicBezTo>
                  <a:cubicBezTo>
                    <a:pt x="11" y="29"/>
                    <a:pt x="11" y="30"/>
                    <a:pt x="12" y="31"/>
                  </a:cubicBezTo>
                  <a:cubicBezTo>
                    <a:pt x="12" y="33"/>
                    <a:pt x="13" y="35"/>
                    <a:pt x="14" y="38"/>
                  </a:cubicBezTo>
                  <a:cubicBezTo>
                    <a:pt x="15" y="40"/>
                    <a:pt x="15" y="43"/>
                    <a:pt x="15" y="46"/>
                  </a:cubicBezTo>
                  <a:cubicBezTo>
                    <a:pt x="15" y="47"/>
                    <a:pt x="15" y="48"/>
                    <a:pt x="15" y="50"/>
                  </a:cubicBezTo>
                  <a:cubicBezTo>
                    <a:pt x="15" y="51"/>
                    <a:pt x="15" y="52"/>
                    <a:pt x="15" y="53"/>
                  </a:cubicBezTo>
                  <a:cubicBezTo>
                    <a:pt x="14" y="55"/>
                    <a:pt x="14" y="56"/>
                    <a:pt x="14" y="57"/>
                  </a:cubicBezTo>
                  <a:cubicBezTo>
                    <a:pt x="13" y="58"/>
                    <a:pt x="13" y="59"/>
                    <a:pt x="12" y="60"/>
                  </a:cubicBezTo>
                  <a:cubicBezTo>
                    <a:pt x="12" y="61"/>
                    <a:pt x="11" y="62"/>
                    <a:pt x="11" y="63"/>
                  </a:cubicBezTo>
                  <a:cubicBezTo>
                    <a:pt x="10" y="64"/>
                    <a:pt x="10" y="65"/>
                    <a:pt x="9" y="65"/>
                  </a:cubicBezTo>
                  <a:cubicBezTo>
                    <a:pt x="8" y="67"/>
                    <a:pt x="7" y="68"/>
                    <a:pt x="6" y="70"/>
                  </a:cubicBezTo>
                  <a:cubicBezTo>
                    <a:pt x="5" y="71"/>
                    <a:pt x="4" y="72"/>
                    <a:pt x="3" y="72"/>
                  </a:cubicBezTo>
                  <a:cubicBezTo>
                    <a:pt x="1" y="74"/>
                    <a:pt x="0" y="74"/>
                    <a:pt x="0" y="74"/>
                  </a:cubicBezTo>
                  <a:close/>
                </a:path>
              </a:pathLst>
            </a:custGeom>
            <a:solidFill>
              <a:srgbClr val="5EAC41">
                <a:alpha val="100000"/>
              </a:srgbClr>
            </a:solidFill>
            <a:ln w="9525">
              <a:noFill/>
            </a:ln>
          </p:spPr>
          <p:txBody>
            <a:bodyPr/>
            <a:p>
              <a:endParaRPr lang="zh-CN" altLang="en-US"/>
            </a:p>
          </p:txBody>
        </p:sp>
        <p:sp>
          <p:nvSpPr>
            <p:cNvPr id="42373" name="Freeform 973"/>
            <p:cNvSpPr/>
            <p:nvPr/>
          </p:nvSpPr>
          <p:spPr>
            <a:xfrm>
              <a:off x="1500188" y="2541588"/>
              <a:ext cx="123825" cy="250825"/>
            </a:xfrm>
            <a:custGeom>
              <a:avLst/>
              <a:gdLst/>
              <a:ahLst/>
              <a:cxnLst>
                <a:cxn ang="0">
                  <a:pos x="0" y="250825"/>
                </a:cxn>
                <a:cxn ang="0">
                  <a:pos x="11257" y="243338"/>
                </a:cxn>
                <a:cxn ang="0">
                  <a:pos x="33770" y="220876"/>
                </a:cxn>
                <a:cxn ang="0">
                  <a:pos x="45027" y="202157"/>
                </a:cxn>
                <a:cxn ang="0">
                  <a:pos x="48780" y="190926"/>
                </a:cxn>
                <a:cxn ang="0">
                  <a:pos x="52532" y="179696"/>
                </a:cxn>
                <a:cxn ang="0">
                  <a:pos x="56284" y="168465"/>
                </a:cxn>
                <a:cxn ang="0">
                  <a:pos x="60036" y="157234"/>
                </a:cxn>
                <a:cxn ang="0">
                  <a:pos x="60036" y="146003"/>
                </a:cxn>
                <a:cxn ang="0">
                  <a:pos x="60036" y="134772"/>
                </a:cxn>
                <a:cxn ang="0">
                  <a:pos x="60036" y="119797"/>
                </a:cxn>
                <a:cxn ang="0">
                  <a:pos x="60036" y="104822"/>
                </a:cxn>
                <a:cxn ang="0">
                  <a:pos x="63789" y="89848"/>
                </a:cxn>
                <a:cxn ang="0">
                  <a:pos x="67541" y="78617"/>
                </a:cxn>
                <a:cxn ang="0">
                  <a:pos x="71293" y="63642"/>
                </a:cxn>
                <a:cxn ang="0">
                  <a:pos x="78798" y="52411"/>
                </a:cxn>
                <a:cxn ang="0">
                  <a:pos x="82550" y="41180"/>
                </a:cxn>
                <a:cxn ang="0">
                  <a:pos x="90055" y="33693"/>
                </a:cxn>
                <a:cxn ang="0">
                  <a:pos x="101311" y="18718"/>
                </a:cxn>
                <a:cxn ang="0">
                  <a:pos x="112568" y="7487"/>
                </a:cxn>
                <a:cxn ang="0">
                  <a:pos x="123825" y="0"/>
                </a:cxn>
                <a:cxn ang="0">
                  <a:pos x="120073" y="3744"/>
                </a:cxn>
                <a:cxn ang="0">
                  <a:pos x="116320" y="11231"/>
                </a:cxn>
                <a:cxn ang="0">
                  <a:pos x="112568" y="22462"/>
                </a:cxn>
                <a:cxn ang="0">
                  <a:pos x="105064" y="41180"/>
                </a:cxn>
                <a:cxn ang="0">
                  <a:pos x="97559" y="59899"/>
                </a:cxn>
                <a:cxn ang="0">
                  <a:pos x="93807" y="71129"/>
                </a:cxn>
                <a:cxn ang="0">
                  <a:pos x="90055" y="82360"/>
                </a:cxn>
                <a:cxn ang="0">
                  <a:pos x="86302" y="93591"/>
                </a:cxn>
                <a:cxn ang="0">
                  <a:pos x="86302" y="108566"/>
                </a:cxn>
                <a:cxn ang="0">
                  <a:pos x="86302" y="119797"/>
                </a:cxn>
                <a:cxn ang="0">
                  <a:pos x="86302" y="134772"/>
                </a:cxn>
                <a:cxn ang="0">
                  <a:pos x="86302" y="146003"/>
                </a:cxn>
                <a:cxn ang="0">
                  <a:pos x="82550" y="160977"/>
                </a:cxn>
                <a:cxn ang="0">
                  <a:pos x="78798" y="175952"/>
                </a:cxn>
                <a:cxn ang="0">
                  <a:pos x="75045" y="190926"/>
                </a:cxn>
                <a:cxn ang="0">
                  <a:pos x="67541" y="202157"/>
                </a:cxn>
                <a:cxn ang="0">
                  <a:pos x="60036" y="213388"/>
                </a:cxn>
                <a:cxn ang="0">
                  <a:pos x="52532" y="220876"/>
                </a:cxn>
                <a:cxn ang="0">
                  <a:pos x="41275" y="228363"/>
                </a:cxn>
                <a:cxn ang="0">
                  <a:pos x="26266" y="239594"/>
                </a:cxn>
                <a:cxn ang="0">
                  <a:pos x="15009" y="247081"/>
                </a:cxn>
                <a:cxn ang="0">
                  <a:pos x="0" y="250825"/>
                </a:cxn>
              </a:cxnLst>
              <a:pathLst>
                <a:path w="33" h="67">
                  <a:moveTo>
                    <a:pt x="0" y="67"/>
                  </a:moveTo>
                  <a:cubicBezTo>
                    <a:pt x="0" y="67"/>
                    <a:pt x="1" y="67"/>
                    <a:pt x="3" y="65"/>
                  </a:cubicBezTo>
                  <a:cubicBezTo>
                    <a:pt x="4" y="64"/>
                    <a:pt x="6" y="61"/>
                    <a:pt x="9" y="59"/>
                  </a:cubicBezTo>
                  <a:cubicBezTo>
                    <a:pt x="10" y="57"/>
                    <a:pt x="11" y="56"/>
                    <a:pt x="12" y="54"/>
                  </a:cubicBezTo>
                  <a:cubicBezTo>
                    <a:pt x="12" y="53"/>
                    <a:pt x="13" y="52"/>
                    <a:pt x="13" y="51"/>
                  </a:cubicBezTo>
                  <a:cubicBezTo>
                    <a:pt x="13" y="50"/>
                    <a:pt x="14" y="49"/>
                    <a:pt x="14" y="48"/>
                  </a:cubicBezTo>
                  <a:cubicBezTo>
                    <a:pt x="14" y="47"/>
                    <a:pt x="15" y="46"/>
                    <a:pt x="15" y="45"/>
                  </a:cubicBezTo>
                  <a:cubicBezTo>
                    <a:pt x="15" y="44"/>
                    <a:pt x="16" y="43"/>
                    <a:pt x="16" y="42"/>
                  </a:cubicBezTo>
                  <a:cubicBezTo>
                    <a:pt x="16" y="41"/>
                    <a:pt x="16" y="40"/>
                    <a:pt x="16" y="39"/>
                  </a:cubicBezTo>
                  <a:cubicBezTo>
                    <a:pt x="16" y="38"/>
                    <a:pt x="16" y="37"/>
                    <a:pt x="16" y="36"/>
                  </a:cubicBezTo>
                  <a:cubicBezTo>
                    <a:pt x="16" y="34"/>
                    <a:pt x="16" y="33"/>
                    <a:pt x="16" y="32"/>
                  </a:cubicBezTo>
                  <a:cubicBezTo>
                    <a:pt x="16" y="31"/>
                    <a:pt x="16" y="29"/>
                    <a:pt x="16" y="28"/>
                  </a:cubicBezTo>
                  <a:cubicBezTo>
                    <a:pt x="16" y="27"/>
                    <a:pt x="17" y="25"/>
                    <a:pt x="17" y="24"/>
                  </a:cubicBezTo>
                  <a:cubicBezTo>
                    <a:pt x="17" y="23"/>
                    <a:pt x="18" y="22"/>
                    <a:pt x="18" y="21"/>
                  </a:cubicBezTo>
                  <a:cubicBezTo>
                    <a:pt x="18" y="19"/>
                    <a:pt x="19" y="18"/>
                    <a:pt x="19" y="17"/>
                  </a:cubicBezTo>
                  <a:cubicBezTo>
                    <a:pt x="20" y="16"/>
                    <a:pt x="20" y="15"/>
                    <a:pt x="21" y="14"/>
                  </a:cubicBezTo>
                  <a:cubicBezTo>
                    <a:pt x="21" y="13"/>
                    <a:pt x="22" y="12"/>
                    <a:pt x="22" y="11"/>
                  </a:cubicBezTo>
                  <a:cubicBezTo>
                    <a:pt x="23" y="11"/>
                    <a:pt x="24" y="10"/>
                    <a:pt x="24" y="9"/>
                  </a:cubicBezTo>
                  <a:cubicBezTo>
                    <a:pt x="25" y="7"/>
                    <a:pt x="26" y="6"/>
                    <a:pt x="27" y="5"/>
                  </a:cubicBezTo>
                  <a:cubicBezTo>
                    <a:pt x="28" y="4"/>
                    <a:pt x="29" y="3"/>
                    <a:pt x="30" y="2"/>
                  </a:cubicBezTo>
                  <a:cubicBezTo>
                    <a:pt x="32" y="1"/>
                    <a:pt x="33" y="0"/>
                    <a:pt x="33" y="0"/>
                  </a:cubicBezTo>
                  <a:cubicBezTo>
                    <a:pt x="33" y="0"/>
                    <a:pt x="33" y="0"/>
                    <a:pt x="32" y="1"/>
                  </a:cubicBezTo>
                  <a:cubicBezTo>
                    <a:pt x="32" y="1"/>
                    <a:pt x="32" y="2"/>
                    <a:pt x="31" y="3"/>
                  </a:cubicBezTo>
                  <a:cubicBezTo>
                    <a:pt x="31" y="4"/>
                    <a:pt x="30" y="5"/>
                    <a:pt x="30" y="6"/>
                  </a:cubicBezTo>
                  <a:cubicBezTo>
                    <a:pt x="29" y="8"/>
                    <a:pt x="28" y="9"/>
                    <a:pt x="28" y="11"/>
                  </a:cubicBezTo>
                  <a:cubicBezTo>
                    <a:pt x="27" y="12"/>
                    <a:pt x="26" y="14"/>
                    <a:pt x="26" y="16"/>
                  </a:cubicBezTo>
                  <a:cubicBezTo>
                    <a:pt x="25" y="17"/>
                    <a:pt x="25" y="18"/>
                    <a:pt x="25" y="19"/>
                  </a:cubicBezTo>
                  <a:cubicBezTo>
                    <a:pt x="24" y="20"/>
                    <a:pt x="24" y="21"/>
                    <a:pt x="24" y="22"/>
                  </a:cubicBezTo>
                  <a:cubicBezTo>
                    <a:pt x="24" y="23"/>
                    <a:pt x="23" y="24"/>
                    <a:pt x="23" y="25"/>
                  </a:cubicBezTo>
                  <a:cubicBezTo>
                    <a:pt x="23" y="27"/>
                    <a:pt x="23" y="28"/>
                    <a:pt x="23" y="29"/>
                  </a:cubicBezTo>
                  <a:cubicBezTo>
                    <a:pt x="23" y="30"/>
                    <a:pt x="23" y="31"/>
                    <a:pt x="23" y="32"/>
                  </a:cubicBezTo>
                  <a:cubicBezTo>
                    <a:pt x="23" y="33"/>
                    <a:pt x="23" y="34"/>
                    <a:pt x="23" y="36"/>
                  </a:cubicBezTo>
                  <a:cubicBezTo>
                    <a:pt x="23" y="37"/>
                    <a:pt x="23" y="38"/>
                    <a:pt x="23" y="39"/>
                  </a:cubicBezTo>
                  <a:cubicBezTo>
                    <a:pt x="23" y="41"/>
                    <a:pt x="22" y="42"/>
                    <a:pt x="22" y="43"/>
                  </a:cubicBezTo>
                  <a:cubicBezTo>
                    <a:pt x="22" y="45"/>
                    <a:pt x="22" y="46"/>
                    <a:pt x="21" y="47"/>
                  </a:cubicBezTo>
                  <a:cubicBezTo>
                    <a:pt x="21" y="49"/>
                    <a:pt x="20" y="50"/>
                    <a:pt x="20" y="51"/>
                  </a:cubicBezTo>
                  <a:cubicBezTo>
                    <a:pt x="19" y="52"/>
                    <a:pt x="19" y="53"/>
                    <a:pt x="18" y="54"/>
                  </a:cubicBezTo>
                  <a:cubicBezTo>
                    <a:pt x="17" y="55"/>
                    <a:pt x="17" y="56"/>
                    <a:pt x="16" y="57"/>
                  </a:cubicBezTo>
                  <a:cubicBezTo>
                    <a:pt x="15" y="58"/>
                    <a:pt x="14" y="59"/>
                    <a:pt x="14" y="59"/>
                  </a:cubicBezTo>
                  <a:cubicBezTo>
                    <a:pt x="13" y="60"/>
                    <a:pt x="12" y="61"/>
                    <a:pt x="11" y="61"/>
                  </a:cubicBezTo>
                  <a:cubicBezTo>
                    <a:pt x="10" y="63"/>
                    <a:pt x="8" y="64"/>
                    <a:pt x="7" y="64"/>
                  </a:cubicBezTo>
                  <a:cubicBezTo>
                    <a:pt x="6" y="65"/>
                    <a:pt x="5" y="66"/>
                    <a:pt x="4" y="66"/>
                  </a:cubicBezTo>
                  <a:cubicBezTo>
                    <a:pt x="2" y="67"/>
                    <a:pt x="0" y="67"/>
                    <a:pt x="0" y="67"/>
                  </a:cubicBezTo>
                  <a:close/>
                </a:path>
              </a:pathLst>
            </a:custGeom>
            <a:solidFill>
              <a:srgbClr val="5EAC41">
                <a:alpha val="100000"/>
              </a:srgbClr>
            </a:solidFill>
            <a:ln w="9525">
              <a:noFill/>
            </a:ln>
          </p:spPr>
          <p:txBody>
            <a:bodyPr/>
            <a:p>
              <a:endParaRPr lang="zh-CN" altLang="en-US"/>
            </a:p>
          </p:txBody>
        </p:sp>
        <p:sp>
          <p:nvSpPr>
            <p:cNvPr id="42374" name="Freeform 974"/>
            <p:cNvSpPr/>
            <p:nvPr/>
          </p:nvSpPr>
          <p:spPr>
            <a:xfrm>
              <a:off x="1382713" y="2563813"/>
              <a:ext cx="128588" cy="228600"/>
            </a:xfrm>
            <a:custGeom>
              <a:avLst/>
              <a:gdLst/>
              <a:ahLst/>
              <a:cxnLst>
                <a:cxn ang="0">
                  <a:pos x="121024" y="228600"/>
                </a:cxn>
                <a:cxn ang="0">
                  <a:pos x="117242" y="217357"/>
                </a:cxn>
                <a:cxn ang="0">
                  <a:pos x="109678" y="187377"/>
                </a:cxn>
                <a:cxn ang="0">
                  <a:pos x="94550" y="153649"/>
                </a:cxn>
                <a:cxn ang="0">
                  <a:pos x="79422" y="134911"/>
                </a:cxn>
                <a:cxn ang="0">
                  <a:pos x="60512" y="123669"/>
                </a:cxn>
                <a:cxn ang="0">
                  <a:pos x="56730" y="119921"/>
                </a:cxn>
                <a:cxn ang="0">
                  <a:pos x="49166" y="112426"/>
                </a:cxn>
                <a:cxn ang="0">
                  <a:pos x="41602" y="104931"/>
                </a:cxn>
                <a:cxn ang="0">
                  <a:pos x="22692" y="86193"/>
                </a:cxn>
                <a:cxn ang="0">
                  <a:pos x="3782" y="41223"/>
                </a:cxn>
                <a:cxn ang="0">
                  <a:pos x="0" y="11243"/>
                </a:cxn>
                <a:cxn ang="0">
                  <a:pos x="0" y="0"/>
                </a:cxn>
                <a:cxn ang="0">
                  <a:pos x="3782" y="11243"/>
                </a:cxn>
                <a:cxn ang="0">
                  <a:pos x="18910" y="37475"/>
                </a:cxn>
                <a:cxn ang="0">
                  <a:pos x="41602" y="71203"/>
                </a:cxn>
                <a:cxn ang="0">
                  <a:pos x="56730" y="86193"/>
                </a:cxn>
                <a:cxn ang="0">
                  <a:pos x="68076" y="93689"/>
                </a:cxn>
                <a:cxn ang="0">
                  <a:pos x="71858" y="97436"/>
                </a:cxn>
                <a:cxn ang="0">
                  <a:pos x="75640" y="101184"/>
                </a:cxn>
                <a:cxn ang="0">
                  <a:pos x="98332" y="119921"/>
                </a:cxn>
                <a:cxn ang="0">
                  <a:pos x="113460" y="142407"/>
                </a:cxn>
                <a:cxn ang="0">
                  <a:pos x="124806" y="187377"/>
                </a:cxn>
                <a:cxn ang="0">
                  <a:pos x="124806" y="217357"/>
                </a:cxn>
                <a:cxn ang="0">
                  <a:pos x="121024" y="228600"/>
                </a:cxn>
              </a:cxnLst>
              <a:pathLst>
                <a:path w="34" h="61">
                  <a:moveTo>
                    <a:pt x="32" y="61"/>
                  </a:moveTo>
                  <a:cubicBezTo>
                    <a:pt x="32" y="61"/>
                    <a:pt x="32" y="60"/>
                    <a:pt x="31" y="58"/>
                  </a:cubicBezTo>
                  <a:cubicBezTo>
                    <a:pt x="31" y="56"/>
                    <a:pt x="31" y="54"/>
                    <a:pt x="29" y="50"/>
                  </a:cubicBezTo>
                  <a:cubicBezTo>
                    <a:pt x="28" y="47"/>
                    <a:pt x="27" y="44"/>
                    <a:pt x="25" y="41"/>
                  </a:cubicBezTo>
                  <a:cubicBezTo>
                    <a:pt x="24" y="39"/>
                    <a:pt x="22" y="38"/>
                    <a:pt x="21" y="36"/>
                  </a:cubicBezTo>
                  <a:cubicBezTo>
                    <a:pt x="19" y="35"/>
                    <a:pt x="18" y="34"/>
                    <a:pt x="16" y="33"/>
                  </a:cubicBezTo>
                  <a:cubicBezTo>
                    <a:pt x="15" y="32"/>
                    <a:pt x="15" y="32"/>
                    <a:pt x="15" y="32"/>
                  </a:cubicBezTo>
                  <a:cubicBezTo>
                    <a:pt x="13" y="30"/>
                    <a:pt x="13" y="30"/>
                    <a:pt x="13" y="30"/>
                  </a:cubicBezTo>
                  <a:cubicBezTo>
                    <a:pt x="12" y="30"/>
                    <a:pt x="11" y="29"/>
                    <a:pt x="11" y="28"/>
                  </a:cubicBezTo>
                  <a:cubicBezTo>
                    <a:pt x="9" y="26"/>
                    <a:pt x="7" y="24"/>
                    <a:pt x="6" y="23"/>
                  </a:cubicBezTo>
                  <a:cubicBezTo>
                    <a:pt x="4" y="19"/>
                    <a:pt x="2" y="15"/>
                    <a:pt x="1" y="11"/>
                  </a:cubicBezTo>
                  <a:cubicBezTo>
                    <a:pt x="0" y="8"/>
                    <a:pt x="0" y="5"/>
                    <a:pt x="0" y="3"/>
                  </a:cubicBezTo>
                  <a:cubicBezTo>
                    <a:pt x="0" y="1"/>
                    <a:pt x="0" y="0"/>
                    <a:pt x="0" y="0"/>
                  </a:cubicBezTo>
                  <a:cubicBezTo>
                    <a:pt x="0" y="0"/>
                    <a:pt x="1" y="1"/>
                    <a:pt x="1" y="3"/>
                  </a:cubicBezTo>
                  <a:cubicBezTo>
                    <a:pt x="2" y="5"/>
                    <a:pt x="3" y="7"/>
                    <a:pt x="5" y="10"/>
                  </a:cubicBezTo>
                  <a:cubicBezTo>
                    <a:pt x="6" y="13"/>
                    <a:pt x="8" y="16"/>
                    <a:pt x="11" y="19"/>
                  </a:cubicBezTo>
                  <a:cubicBezTo>
                    <a:pt x="12" y="20"/>
                    <a:pt x="14" y="22"/>
                    <a:pt x="15" y="23"/>
                  </a:cubicBezTo>
                  <a:cubicBezTo>
                    <a:pt x="16" y="24"/>
                    <a:pt x="17" y="25"/>
                    <a:pt x="18" y="25"/>
                  </a:cubicBezTo>
                  <a:cubicBezTo>
                    <a:pt x="19" y="26"/>
                    <a:pt x="19" y="26"/>
                    <a:pt x="19" y="26"/>
                  </a:cubicBezTo>
                  <a:cubicBezTo>
                    <a:pt x="20" y="27"/>
                    <a:pt x="20" y="27"/>
                    <a:pt x="20" y="27"/>
                  </a:cubicBezTo>
                  <a:cubicBezTo>
                    <a:pt x="22" y="28"/>
                    <a:pt x="24" y="30"/>
                    <a:pt x="26" y="32"/>
                  </a:cubicBezTo>
                  <a:cubicBezTo>
                    <a:pt x="27" y="34"/>
                    <a:pt x="29" y="36"/>
                    <a:pt x="30" y="38"/>
                  </a:cubicBezTo>
                  <a:cubicBezTo>
                    <a:pt x="32" y="42"/>
                    <a:pt x="33" y="46"/>
                    <a:pt x="33" y="50"/>
                  </a:cubicBezTo>
                  <a:cubicBezTo>
                    <a:pt x="34" y="53"/>
                    <a:pt x="33" y="56"/>
                    <a:pt x="33" y="58"/>
                  </a:cubicBezTo>
                  <a:cubicBezTo>
                    <a:pt x="32" y="60"/>
                    <a:pt x="32" y="61"/>
                    <a:pt x="32" y="61"/>
                  </a:cubicBezTo>
                  <a:close/>
                </a:path>
              </a:pathLst>
            </a:custGeom>
            <a:solidFill>
              <a:srgbClr val="5EAC41">
                <a:alpha val="100000"/>
              </a:srgbClr>
            </a:solidFill>
            <a:ln w="9525">
              <a:noFill/>
            </a:ln>
          </p:spPr>
          <p:txBody>
            <a:bodyPr/>
            <a:p>
              <a:endParaRPr lang="zh-CN" altLang="en-US"/>
            </a:p>
          </p:txBody>
        </p:sp>
        <p:sp>
          <p:nvSpPr>
            <p:cNvPr id="42375" name="Freeform 975"/>
            <p:cNvSpPr/>
            <p:nvPr/>
          </p:nvSpPr>
          <p:spPr>
            <a:xfrm>
              <a:off x="1500188" y="2586038"/>
              <a:ext cx="190500" cy="211138"/>
            </a:xfrm>
            <a:custGeom>
              <a:avLst/>
              <a:gdLst/>
              <a:ahLst/>
              <a:cxnLst>
                <a:cxn ang="0">
                  <a:pos x="0" y="211138"/>
                </a:cxn>
                <a:cxn ang="0">
                  <a:pos x="11206" y="203597"/>
                </a:cxn>
                <a:cxn ang="0">
                  <a:pos x="41088" y="188516"/>
                </a:cxn>
                <a:cxn ang="0">
                  <a:pos x="56029" y="173435"/>
                </a:cxn>
                <a:cxn ang="0">
                  <a:pos x="63500" y="165894"/>
                </a:cxn>
                <a:cxn ang="0">
                  <a:pos x="70971" y="154583"/>
                </a:cxn>
                <a:cxn ang="0">
                  <a:pos x="78441" y="147043"/>
                </a:cxn>
                <a:cxn ang="0">
                  <a:pos x="82176" y="135732"/>
                </a:cxn>
                <a:cxn ang="0">
                  <a:pos x="85912" y="124421"/>
                </a:cxn>
                <a:cxn ang="0">
                  <a:pos x="89647" y="113110"/>
                </a:cxn>
                <a:cxn ang="0">
                  <a:pos x="93382" y="98028"/>
                </a:cxn>
                <a:cxn ang="0">
                  <a:pos x="100853" y="82947"/>
                </a:cxn>
                <a:cxn ang="0">
                  <a:pos x="108324" y="71636"/>
                </a:cxn>
                <a:cxn ang="0">
                  <a:pos x="115794" y="60325"/>
                </a:cxn>
                <a:cxn ang="0">
                  <a:pos x="123265" y="49014"/>
                </a:cxn>
                <a:cxn ang="0">
                  <a:pos x="130735" y="37703"/>
                </a:cxn>
                <a:cxn ang="0">
                  <a:pos x="141941" y="30163"/>
                </a:cxn>
                <a:cxn ang="0">
                  <a:pos x="149412" y="22622"/>
                </a:cxn>
                <a:cxn ang="0">
                  <a:pos x="164353" y="11311"/>
                </a:cxn>
                <a:cxn ang="0">
                  <a:pos x="179294" y="7541"/>
                </a:cxn>
                <a:cxn ang="0">
                  <a:pos x="190500" y="0"/>
                </a:cxn>
                <a:cxn ang="0">
                  <a:pos x="186765" y="3770"/>
                </a:cxn>
                <a:cxn ang="0">
                  <a:pos x="183029" y="11311"/>
                </a:cxn>
                <a:cxn ang="0">
                  <a:pos x="171824" y="22622"/>
                </a:cxn>
                <a:cxn ang="0">
                  <a:pos x="160618" y="33933"/>
                </a:cxn>
                <a:cxn ang="0">
                  <a:pos x="145676" y="52785"/>
                </a:cxn>
                <a:cxn ang="0">
                  <a:pos x="141941" y="60325"/>
                </a:cxn>
                <a:cxn ang="0">
                  <a:pos x="134471" y="71636"/>
                </a:cxn>
                <a:cxn ang="0">
                  <a:pos x="127000" y="82947"/>
                </a:cxn>
                <a:cxn ang="0">
                  <a:pos x="123265" y="94258"/>
                </a:cxn>
                <a:cxn ang="0">
                  <a:pos x="119529" y="105569"/>
                </a:cxn>
                <a:cxn ang="0">
                  <a:pos x="115794" y="120650"/>
                </a:cxn>
                <a:cxn ang="0">
                  <a:pos x="112059" y="131961"/>
                </a:cxn>
                <a:cxn ang="0">
                  <a:pos x="104588" y="147043"/>
                </a:cxn>
                <a:cxn ang="0">
                  <a:pos x="97118" y="158354"/>
                </a:cxn>
                <a:cxn ang="0">
                  <a:pos x="89647" y="169664"/>
                </a:cxn>
                <a:cxn ang="0">
                  <a:pos x="78441" y="180975"/>
                </a:cxn>
                <a:cxn ang="0">
                  <a:pos x="67235" y="188516"/>
                </a:cxn>
                <a:cxn ang="0">
                  <a:pos x="56029" y="196057"/>
                </a:cxn>
                <a:cxn ang="0">
                  <a:pos x="48559" y="199827"/>
                </a:cxn>
                <a:cxn ang="0">
                  <a:pos x="29882" y="207368"/>
                </a:cxn>
                <a:cxn ang="0">
                  <a:pos x="14941" y="207368"/>
                </a:cxn>
                <a:cxn ang="0">
                  <a:pos x="0" y="211138"/>
                </a:cxn>
              </a:cxnLst>
              <a:pathLst>
                <a:path w="51" h="56">
                  <a:moveTo>
                    <a:pt x="0" y="56"/>
                  </a:moveTo>
                  <a:cubicBezTo>
                    <a:pt x="0" y="56"/>
                    <a:pt x="2" y="55"/>
                    <a:pt x="3" y="54"/>
                  </a:cubicBezTo>
                  <a:cubicBezTo>
                    <a:pt x="5" y="53"/>
                    <a:pt x="8" y="52"/>
                    <a:pt x="11" y="50"/>
                  </a:cubicBezTo>
                  <a:cubicBezTo>
                    <a:pt x="12" y="48"/>
                    <a:pt x="14" y="47"/>
                    <a:pt x="15" y="46"/>
                  </a:cubicBezTo>
                  <a:cubicBezTo>
                    <a:pt x="16" y="45"/>
                    <a:pt x="17" y="45"/>
                    <a:pt x="17" y="44"/>
                  </a:cubicBezTo>
                  <a:cubicBezTo>
                    <a:pt x="18" y="43"/>
                    <a:pt x="19" y="42"/>
                    <a:pt x="19" y="41"/>
                  </a:cubicBezTo>
                  <a:cubicBezTo>
                    <a:pt x="20" y="41"/>
                    <a:pt x="20" y="40"/>
                    <a:pt x="21" y="39"/>
                  </a:cubicBezTo>
                  <a:cubicBezTo>
                    <a:pt x="21" y="38"/>
                    <a:pt x="22" y="37"/>
                    <a:pt x="22" y="36"/>
                  </a:cubicBezTo>
                  <a:cubicBezTo>
                    <a:pt x="23" y="35"/>
                    <a:pt x="23" y="34"/>
                    <a:pt x="23" y="33"/>
                  </a:cubicBezTo>
                  <a:cubicBezTo>
                    <a:pt x="24" y="32"/>
                    <a:pt x="24" y="31"/>
                    <a:pt x="24" y="30"/>
                  </a:cubicBezTo>
                  <a:cubicBezTo>
                    <a:pt x="25" y="28"/>
                    <a:pt x="25" y="27"/>
                    <a:pt x="25" y="26"/>
                  </a:cubicBezTo>
                  <a:cubicBezTo>
                    <a:pt x="26" y="25"/>
                    <a:pt x="26" y="24"/>
                    <a:pt x="27" y="22"/>
                  </a:cubicBezTo>
                  <a:cubicBezTo>
                    <a:pt x="28" y="21"/>
                    <a:pt x="28" y="20"/>
                    <a:pt x="29" y="19"/>
                  </a:cubicBezTo>
                  <a:cubicBezTo>
                    <a:pt x="29" y="18"/>
                    <a:pt x="30" y="17"/>
                    <a:pt x="31" y="16"/>
                  </a:cubicBezTo>
                  <a:cubicBezTo>
                    <a:pt x="32" y="15"/>
                    <a:pt x="32" y="14"/>
                    <a:pt x="33" y="13"/>
                  </a:cubicBezTo>
                  <a:cubicBezTo>
                    <a:pt x="34" y="12"/>
                    <a:pt x="34" y="11"/>
                    <a:pt x="35" y="10"/>
                  </a:cubicBezTo>
                  <a:cubicBezTo>
                    <a:pt x="36" y="10"/>
                    <a:pt x="37" y="9"/>
                    <a:pt x="38" y="8"/>
                  </a:cubicBezTo>
                  <a:cubicBezTo>
                    <a:pt x="38" y="8"/>
                    <a:pt x="39" y="7"/>
                    <a:pt x="40" y="6"/>
                  </a:cubicBezTo>
                  <a:cubicBezTo>
                    <a:pt x="41" y="5"/>
                    <a:pt x="43" y="4"/>
                    <a:pt x="44" y="3"/>
                  </a:cubicBezTo>
                  <a:cubicBezTo>
                    <a:pt x="46" y="3"/>
                    <a:pt x="47" y="2"/>
                    <a:pt x="48" y="2"/>
                  </a:cubicBezTo>
                  <a:cubicBezTo>
                    <a:pt x="50" y="1"/>
                    <a:pt x="51" y="0"/>
                    <a:pt x="51" y="0"/>
                  </a:cubicBezTo>
                  <a:cubicBezTo>
                    <a:pt x="51" y="0"/>
                    <a:pt x="51" y="1"/>
                    <a:pt x="50" y="1"/>
                  </a:cubicBezTo>
                  <a:cubicBezTo>
                    <a:pt x="50" y="1"/>
                    <a:pt x="49" y="2"/>
                    <a:pt x="49" y="3"/>
                  </a:cubicBezTo>
                  <a:cubicBezTo>
                    <a:pt x="48" y="4"/>
                    <a:pt x="47" y="4"/>
                    <a:pt x="46" y="6"/>
                  </a:cubicBezTo>
                  <a:cubicBezTo>
                    <a:pt x="45" y="7"/>
                    <a:pt x="44" y="8"/>
                    <a:pt x="43" y="9"/>
                  </a:cubicBezTo>
                  <a:cubicBezTo>
                    <a:pt x="42" y="11"/>
                    <a:pt x="40" y="12"/>
                    <a:pt x="39" y="14"/>
                  </a:cubicBezTo>
                  <a:cubicBezTo>
                    <a:pt x="39" y="15"/>
                    <a:pt x="38" y="15"/>
                    <a:pt x="38" y="16"/>
                  </a:cubicBezTo>
                  <a:cubicBezTo>
                    <a:pt x="37" y="17"/>
                    <a:pt x="36" y="18"/>
                    <a:pt x="36" y="19"/>
                  </a:cubicBezTo>
                  <a:cubicBezTo>
                    <a:pt x="35" y="20"/>
                    <a:pt x="35" y="21"/>
                    <a:pt x="34" y="22"/>
                  </a:cubicBezTo>
                  <a:cubicBezTo>
                    <a:pt x="34" y="23"/>
                    <a:pt x="34" y="24"/>
                    <a:pt x="33" y="25"/>
                  </a:cubicBezTo>
                  <a:cubicBezTo>
                    <a:pt x="33" y="26"/>
                    <a:pt x="32" y="27"/>
                    <a:pt x="32" y="28"/>
                  </a:cubicBezTo>
                  <a:cubicBezTo>
                    <a:pt x="32" y="29"/>
                    <a:pt x="31" y="30"/>
                    <a:pt x="31" y="32"/>
                  </a:cubicBezTo>
                  <a:cubicBezTo>
                    <a:pt x="31" y="33"/>
                    <a:pt x="30" y="34"/>
                    <a:pt x="30" y="35"/>
                  </a:cubicBezTo>
                  <a:cubicBezTo>
                    <a:pt x="30" y="37"/>
                    <a:pt x="29" y="38"/>
                    <a:pt x="28" y="39"/>
                  </a:cubicBezTo>
                  <a:cubicBezTo>
                    <a:pt x="28" y="40"/>
                    <a:pt x="27" y="41"/>
                    <a:pt x="26" y="42"/>
                  </a:cubicBezTo>
                  <a:cubicBezTo>
                    <a:pt x="25" y="43"/>
                    <a:pt x="25" y="44"/>
                    <a:pt x="24" y="45"/>
                  </a:cubicBezTo>
                  <a:cubicBezTo>
                    <a:pt x="23" y="46"/>
                    <a:pt x="22" y="47"/>
                    <a:pt x="21" y="48"/>
                  </a:cubicBezTo>
                  <a:cubicBezTo>
                    <a:pt x="20" y="49"/>
                    <a:pt x="19" y="49"/>
                    <a:pt x="18" y="50"/>
                  </a:cubicBezTo>
                  <a:cubicBezTo>
                    <a:pt x="17" y="51"/>
                    <a:pt x="16" y="51"/>
                    <a:pt x="15" y="52"/>
                  </a:cubicBezTo>
                  <a:cubicBezTo>
                    <a:pt x="15" y="52"/>
                    <a:pt x="14" y="53"/>
                    <a:pt x="13" y="53"/>
                  </a:cubicBezTo>
                  <a:cubicBezTo>
                    <a:pt x="11" y="54"/>
                    <a:pt x="9" y="54"/>
                    <a:pt x="8" y="55"/>
                  </a:cubicBezTo>
                  <a:cubicBezTo>
                    <a:pt x="6" y="55"/>
                    <a:pt x="5" y="55"/>
                    <a:pt x="4" y="55"/>
                  </a:cubicBezTo>
                  <a:cubicBezTo>
                    <a:pt x="2" y="56"/>
                    <a:pt x="0" y="56"/>
                    <a:pt x="0" y="56"/>
                  </a:cubicBezTo>
                  <a:close/>
                </a:path>
              </a:pathLst>
            </a:custGeom>
            <a:solidFill>
              <a:srgbClr val="5EAC41">
                <a:alpha val="100000"/>
              </a:srgbClr>
            </a:solidFill>
            <a:ln w="9525">
              <a:noFill/>
            </a:ln>
          </p:spPr>
          <p:txBody>
            <a:bodyPr/>
            <a:p>
              <a:endParaRPr lang="zh-CN" altLang="en-US"/>
            </a:p>
          </p:txBody>
        </p:sp>
        <p:sp>
          <p:nvSpPr>
            <p:cNvPr id="42376" name="Freeform 976"/>
            <p:cNvSpPr/>
            <p:nvPr/>
          </p:nvSpPr>
          <p:spPr>
            <a:xfrm>
              <a:off x="642938" y="2322513"/>
              <a:ext cx="82550" cy="293688"/>
            </a:xfrm>
            <a:custGeom>
              <a:avLst/>
              <a:gdLst/>
              <a:ahLst/>
              <a:cxnLst>
                <a:cxn ang="0">
                  <a:pos x="52532" y="293688"/>
                </a:cxn>
                <a:cxn ang="0">
                  <a:pos x="56284" y="282392"/>
                </a:cxn>
                <a:cxn ang="0">
                  <a:pos x="60036" y="244740"/>
                </a:cxn>
                <a:cxn ang="0">
                  <a:pos x="60036" y="225914"/>
                </a:cxn>
                <a:cxn ang="0">
                  <a:pos x="60036" y="210853"/>
                </a:cxn>
                <a:cxn ang="0">
                  <a:pos x="56284" y="199557"/>
                </a:cxn>
                <a:cxn ang="0">
                  <a:pos x="52532" y="188262"/>
                </a:cxn>
                <a:cxn ang="0">
                  <a:pos x="48780" y="176966"/>
                </a:cxn>
                <a:cxn ang="0">
                  <a:pos x="41275" y="165670"/>
                </a:cxn>
                <a:cxn ang="0">
                  <a:pos x="33770" y="154374"/>
                </a:cxn>
                <a:cxn ang="0">
                  <a:pos x="26266" y="143079"/>
                </a:cxn>
                <a:cxn ang="0">
                  <a:pos x="18761" y="128018"/>
                </a:cxn>
                <a:cxn ang="0">
                  <a:pos x="11257" y="112957"/>
                </a:cxn>
                <a:cxn ang="0">
                  <a:pos x="7505" y="101661"/>
                </a:cxn>
                <a:cxn ang="0">
                  <a:pos x="3752" y="86600"/>
                </a:cxn>
                <a:cxn ang="0">
                  <a:pos x="3752" y="71539"/>
                </a:cxn>
                <a:cxn ang="0">
                  <a:pos x="0" y="60244"/>
                </a:cxn>
                <a:cxn ang="0">
                  <a:pos x="0" y="48948"/>
                </a:cxn>
                <a:cxn ang="0">
                  <a:pos x="3752" y="26357"/>
                </a:cxn>
                <a:cxn ang="0">
                  <a:pos x="7505" y="11296"/>
                </a:cxn>
                <a:cxn ang="0">
                  <a:pos x="11257" y="0"/>
                </a:cxn>
                <a:cxn ang="0">
                  <a:pos x="11257" y="3765"/>
                </a:cxn>
                <a:cxn ang="0">
                  <a:pos x="11257" y="11296"/>
                </a:cxn>
                <a:cxn ang="0">
                  <a:pos x="11257" y="26357"/>
                </a:cxn>
                <a:cxn ang="0">
                  <a:pos x="15009" y="45183"/>
                </a:cxn>
                <a:cxn ang="0">
                  <a:pos x="22514" y="67774"/>
                </a:cxn>
                <a:cxn ang="0">
                  <a:pos x="26266" y="79070"/>
                </a:cxn>
                <a:cxn ang="0">
                  <a:pos x="30018" y="94131"/>
                </a:cxn>
                <a:cxn ang="0">
                  <a:pos x="33770" y="105426"/>
                </a:cxn>
                <a:cxn ang="0">
                  <a:pos x="41275" y="116722"/>
                </a:cxn>
                <a:cxn ang="0">
                  <a:pos x="48780" y="128018"/>
                </a:cxn>
                <a:cxn ang="0">
                  <a:pos x="56284" y="139314"/>
                </a:cxn>
                <a:cxn ang="0">
                  <a:pos x="63789" y="150609"/>
                </a:cxn>
                <a:cxn ang="0">
                  <a:pos x="71293" y="165670"/>
                </a:cxn>
                <a:cxn ang="0">
                  <a:pos x="75045" y="180731"/>
                </a:cxn>
                <a:cxn ang="0">
                  <a:pos x="78798" y="195792"/>
                </a:cxn>
                <a:cxn ang="0">
                  <a:pos x="82550" y="210853"/>
                </a:cxn>
                <a:cxn ang="0">
                  <a:pos x="82550" y="225914"/>
                </a:cxn>
                <a:cxn ang="0">
                  <a:pos x="78798" y="237210"/>
                </a:cxn>
                <a:cxn ang="0">
                  <a:pos x="75045" y="248505"/>
                </a:cxn>
                <a:cxn ang="0">
                  <a:pos x="67541" y="267331"/>
                </a:cxn>
                <a:cxn ang="0">
                  <a:pos x="60036" y="282392"/>
                </a:cxn>
                <a:cxn ang="0">
                  <a:pos x="52532" y="293688"/>
                </a:cxn>
              </a:cxnLst>
              <a:pathLst>
                <a:path w="22" h="78">
                  <a:moveTo>
                    <a:pt x="14" y="78"/>
                  </a:moveTo>
                  <a:cubicBezTo>
                    <a:pt x="14" y="78"/>
                    <a:pt x="15" y="77"/>
                    <a:pt x="15" y="75"/>
                  </a:cubicBezTo>
                  <a:cubicBezTo>
                    <a:pt x="16" y="72"/>
                    <a:pt x="16" y="69"/>
                    <a:pt x="16" y="65"/>
                  </a:cubicBezTo>
                  <a:cubicBezTo>
                    <a:pt x="17" y="64"/>
                    <a:pt x="17" y="62"/>
                    <a:pt x="16" y="60"/>
                  </a:cubicBezTo>
                  <a:cubicBezTo>
                    <a:pt x="16" y="59"/>
                    <a:pt x="16" y="57"/>
                    <a:pt x="16" y="56"/>
                  </a:cubicBezTo>
                  <a:cubicBezTo>
                    <a:pt x="16" y="55"/>
                    <a:pt x="16" y="54"/>
                    <a:pt x="15" y="53"/>
                  </a:cubicBezTo>
                  <a:cubicBezTo>
                    <a:pt x="15" y="52"/>
                    <a:pt x="15" y="51"/>
                    <a:pt x="14" y="50"/>
                  </a:cubicBezTo>
                  <a:cubicBezTo>
                    <a:pt x="14" y="49"/>
                    <a:pt x="14" y="48"/>
                    <a:pt x="13" y="47"/>
                  </a:cubicBezTo>
                  <a:cubicBezTo>
                    <a:pt x="12" y="46"/>
                    <a:pt x="12" y="45"/>
                    <a:pt x="11" y="44"/>
                  </a:cubicBezTo>
                  <a:cubicBezTo>
                    <a:pt x="9" y="41"/>
                    <a:pt x="9" y="41"/>
                    <a:pt x="9" y="41"/>
                  </a:cubicBezTo>
                  <a:cubicBezTo>
                    <a:pt x="9" y="40"/>
                    <a:pt x="8" y="39"/>
                    <a:pt x="7" y="38"/>
                  </a:cubicBezTo>
                  <a:cubicBezTo>
                    <a:pt x="6" y="37"/>
                    <a:pt x="6" y="35"/>
                    <a:pt x="5" y="34"/>
                  </a:cubicBezTo>
                  <a:cubicBezTo>
                    <a:pt x="4" y="33"/>
                    <a:pt x="4" y="32"/>
                    <a:pt x="3" y="30"/>
                  </a:cubicBezTo>
                  <a:cubicBezTo>
                    <a:pt x="3" y="29"/>
                    <a:pt x="2" y="28"/>
                    <a:pt x="2" y="27"/>
                  </a:cubicBezTo>
                  <a:cubicBezTo>
                    <a:pt x="2" y="25"/>
                    <a:pt x="1" y="24"/>
                    <a:pt x="1" y="23"/>
                  </a:cubicBezTo>
                  <a:cubicBezTo>
                    <a:pt x="1" y="22"/>
                    <a:pt x="1" y="21"/>
                    <a:pt x="1" y="19"/>
                  </a:cubicBezTo>
                  <a:cubicBezTo>
                    <a:pt x="1" y="18"/>
                    <a:pt x="0" y="17"/>
                    <a:pt x="0" y="16"/>
                  </a:cubicBezTo>
                  <a:cubicBezTo>
                    <a:pt x="0" y="15"/>
                    <a:pt x="0" y="14"/>
                    <a:pt x="0" y="13"/>
                  </a:cubicBezTo>
                  <a:cubicBezTo>
                    <a:pt x="0" y="11"/>
                    <a:pt x="1" y="9"/>
                    <a:pt x="1" y="7"/>
                  </a:cubicBezTo>
                  <a:cubicBezTo>
                    <a:pt x="1" y="6"/>
                    <a:pt x="1" y="4"/>
                    <a:pt x="2" y="3"/>
                  </a:cubicBezTo>
                  <a:cubicBezTo>
                    <a:pt x="2" y="1"/>
                    <a:pt x="3" y="0"/>
                    <a:pt x="3" y="0"/>
                  </a:cubicBezTo>
                  <a:cubicBezTo>
                    <a:pt x="3" y="0"/>
                    <a:pt x="3" y="0"/>
                    <a:pt x="3" y="1"/>
                  </a:cubicBezTo>
                  <a:cubicBezTo>
                    <a:pt x="3" y="1"/>
                    <a:pt x="3" y="2"/>
                    <a:pt x="3" y="3"/>
                  </a:cubicBezTo>
                  <a:cubicBezTo>
                    <a:pt x="3" y="4"/>
                    <a:pt x="3" y="6"/>
                    <a:pt x="3" y="7"/>
                  </a:cubicBezTo>
                  <a:cubicBezTo>
                    <a:pt x="4" y="9"/>
                    <a:pt x="4" y="11"/>
                    <a:pt x="4" y="12"/>
                  </a:cubicBezTo>
                  <a:cubicBezTo>
                    <a:pt x="5" y="14"/>
                    <a:pt x="5" y="16"/>
                    <a:pt x="6" y="18"/>
                  </a:cubicBezTo>
                  <a:cubicBezTo>
                    <a:pt x="6" y="19"/>
                    <a:pt x="6" y="20"/>
                    <a:pt x="7" y="21"/>
                  </a:cubicBezTo>
                  <a:cubicBezTo>
                    <a:pt x="7" y="23"/>
                    <a:pt x="7" y="24"/>
                    <a:pt x="8" y="25"/>
                  </a:cubicBezTo>
                  <a:cubicBezTo>
                    <a:pt x="8" y="26"/>
                    <a:pt x="9" y="27"/>
                    <a:pt x="9" y="28"/>
                  </a:cubicBezTo>
                  <a:cubicBezTo>
                    <a:pt x="10" y="29"/>
                    <a:pt x="10" y="30"/>
                    <a:pt x="11" y="31"/>
                  </a:cubicBezTo>
                  <a:cubicBezTo>
                    <a:pt x="11" y="32"/>
                    <a:pt x="12" y="33"/>
                    <a:pt x="13" y="34"/>
                  </a:cubicBezTo>
                  <a:cubicBezTo>
                    <a:pt x="13" y="35"/>
                    <a:pt x="14" y="36"/>
                    <a:pt x="15" y="37"/>
                  </a:cubicBezTo>
                  <a:cubicBezTo>
                    <a:pt x="16" y="38"/>
                    <a:pt x="16" y="39"/>
                    <a:pt x="17" y="40"/>
                  </a:cubicBezTo>
                  <a:cubicBezTo>
                    <a:pt x="18" y="42"/>
                    <a:pt x="18" y="43"/>
                    <a:pt x="19" y="44"/>
                  </a:cubicBezTo>
                  <a:cubicBezTo>
                    <a:pt x="20" y="45"/>
                    <a:pt x="20" y="47"/>
                    <a:pt x="20" y="48"/>
                  </a:cubicBezTo>
                  <a:cubicBezTo>
                    <a:pt x="21" y="49"/>
                    <a:pt x="21" y="51"/>
                    <a:pt x="21" y="52"/>
                  </a:cubicBezTo>
                  <a:cubicBezTo>
                    <a:pt x="22" y="53"/>
                    <a:pt x="22" y="55"/>
                    <a:pt x="22" y="56"/>
                  </a:cubicBezTo>
                  <a:cubicBezTo>
                    <a:pt x="22" y="57"/>
                    <a:pt x="22" y="58"/>
                    <a:pt x="22" y="60"/>
                  </a:cubicBezTo>
                  <a:cubicBezTo>
                    <a:pt x="21" y="61"/>
                    <a:pt x="21" y="62"/>
                    <a:pt x="21" y="63"/>
                  </a:cubicBezTo>
                  <a:cubicBezTo>
                    <a:pt x="21" y="64"/>
                    <a:pt x="21" y="65"/>
                    <a:pt x="20" y="66"/>
                  </a:cubicBezTo>
                  <a:cubicBezTo>
                    <a:pt x="20" y="68"/>
                    <a:pt x="19" y="70"/>
                    <a:pt x="18" y="71"/>
                  </a:cubicBezTo>
                  <a:cubicBezTo>
                    <a:pt x="18" y="73"/>
                    <a:pt x="17" y="74"/>
                    <a:pt x="16" y="75"/>
                  </a:cubicBezTo>
                  <a:cubicBezTo>
                    <a:pt x="15" y="77"/>
                    <a:pt x="14" y="78"/>
                    <a:pt x="14" y="78"/>
                  </a:cubicBezTo>
                  <a:close/>
                </a:path>
              </a:pathLst>
            </a:custGeom>
            <a:solidFill>
              <a:srgbClr val="5EAC41">
                <a:alpha val="100000"/>
              </a:srgbClr>
            </a:solidFill>
            <a:ln w="9525">
              <a:noFill/>
            </a:ln>
          </p:spPr>
          <p:txBody>
            <a:bodyPr/>
            <a:p>
              <a:endParaRPr lang="zh-CN" altLang="en-US"/>
            </a:p>
          </p:txBody>
        </p:sp>
        <p:sp>
          <p:nvSpPr>
            <p:cNvPr id="42377" name="Freeform 977"/>
            <p:cNvSpPr/>
            <p:nvPr/>
          </p:nvSpPr>
          <p:spPr>
            <a:xfrm>
              <a:off x="695325" y="2319338"/>
              <a:ext cx="60325" cy="293688"/>
            </a:xfrm>
            <a:custGeom>
              <a:avLst/>
              <a:gdLst/>
              <a:ahLst/>
              <a:cxnLst>
                <a:cxn ang="0">
                  <a:pos x="0" y="293688"/>
                </a:cxn>
                <a:cxn ang="0">
                  <a:pos x="7541" y="282392"/>
                </a:cxn>
                <a:cxn ang="0">
                  <a:pos x="15081" y="267331"/>
                </a:cxn>
                <a:cxn ang="0">
                  <a:pos x="18852" y="259801"/>
                </a:cxn>
                <a:cxn ang="0">
                  <a:pos x="22622" y="252270"/>
                </a:cxn>
                <a:cxn ang="0">
                  <a:pos x="26392" y="240975"/>
                </a:cxn>
                <a:cxn ang="0">
                  <a:pos x="30163" y="233444"/>
                </a:cxn>
                <a:cxn ang="0">
                  <a:pos x="30163" y="229679"/>
                </a:cxn>
                <a:cxn ang="0">
                  <a:pos x="33933" y="222149"/>
                </a:cxn>
                <a:cxn ang="0">
                  <a:pos x="33933" y="218383"/>
                </a:cxn>
                <a:cxn ang="0">
                  <a:pos x="33933" y="207088"/>
                </a:cxn>
                <a:cxn ang="0">
                  <a:pos x="37703" y="180731"/>
                </a:cxn>
                <a:cxn ang="0">
                  <a:pos x="30163" y="154374"/>
                </a:cxn>
                <a:cxn ang="0">
                  <a:pos x="22622" y="124253"/>
                </a:cxn>
                <a:cxn ang="0">
                  <a:pos x="18852" y="109192"/>
                </a:cxn>
                <a:cxn ang="0">
                  <a:pos x="18852" y="97896"/>
                </a:cxn>
                <a:cxn ang="0">
                  <a:pos x="18852" y="67774"/>
                </a:cxn>
                <a:cxn ang="0">
                  <a:pos x="26392" y="45183"/>
                </a:cxn>
                <a:cxn ang="0">
                  <a:pos x="30163" y="26357"/>
                </a:cxn>
                <a:cxn ang="0">
                  <a:pos x="37703" y="11296"/>
                </a:cxn>
                <a:cxn ang="0">
                  <a:pos x="45244" y="0"/>
                </a:cxn>
                <a:cxn ang="0">
                  <a:pos x="45244" y="3765"/>
                </a:cxn>
                <a:cxn ang="0">
                  <a:pos x="41473" y="11296"/>
                </a:cxn>
                <a:cxn ang="0">
                  <a:pos x="41473" y="26357"/>
                </a:cxn>
                <a:cxn ang="0">
                  <a:pos x="37703" y="45183"/>
                </a:cxn>
                <a:cxn ang="0">
                  <a:pos x="37703" y="67774"/>
                </a:cxn>
                <a:cxn ang="0">
                  <a:pos x="41473" y="94131"/>
                </a:cxn>
                <a:cxn ang="0">
                  <a:pos x="45244" y="105426"/>
                </a:cxn>
                <a:cxn ang="0">
                  <a:pos x="45244" y="120487"/>
                </a:cxn>
                <a:cxn ang="0">
                  <a:pos x="56555" y="146844"/>
                </a:cxn>
                <a:cxn ang="0">
                  <a:pos x="60325" y="176966"/>
                </a:cxn>
                <a:cxn ang="0">
                  <a:pos x="60325" y="195792"/>
                </a:cxn>
                <a:cxn ang="0">
                  <a:pos x="56555" y="210853"/>
                </a:cxn>
                <a:cxn ang="0">
                  <a:pos x="52784" y="222149"/>
                </a:cxn>
                <a:cxn ang="0">
                  <a:pos x="49014" y="237210"/>
                </a:cxn>
                <a:cxn ang="0">
                  <a:pos x="41473" y="248505"/>
                </a:cxn>
                <a:cxn ang="0">
                  <a:pos x="37703" y="256036"/>
                </a:cxn>
                <a:cxn ang="0">
                  <a:pos x="22622" y="274862"/>
                </a:cxn>
                <a:cxn ang="0">
                  <a:pos x="11311" y="286158"/>
                </a:cxn>
                <a:cxn ang="0">
                  <a:pos x="0" y="293688"/>
                </a:cxn>
              </a:cxnLst>
              <a:pathLst>
                <a:path w="16" h="78">
                  <a:moveTo>
                    <a:pt x="0" y="78"/>
                  </a:moveTo>
                  <a:cubicBezTo>
                    <a:pt x="0" y="78"/>
                    <a:pt x="1" y="77"/>
                    <a:pt x="2" y="75"/>
                  </a:cubicBezTo>
                  <a:cubicBezTo>
                    <a:pt x="3" y="74"/>
                    <a:pt x="3" y="73"/>
                    <a:pt x="4" y="71"/>
                  </a:cubicBezTo>
                  <a:cubicBezTo>
                    <a:pt x="4" y="71"/>
                    <a:pt x="5" y="70"/>
                    <a:pt x="5" y="69"/>
                  </a:cubicBezTo>
                  <a:cubicBezTo>
                    <a:pt x="6" y="68"/>
                    <a:pt x="6" y="67"/>
                    <a:pt x="6" y="67"/>
                  </a:cubicBezTo>
                  <a:cubicBezTo>
                    <a:pt x="7" y="66"/>
                    <a:pt x="7" y="65"/>
                    <a:pt x="7" y="64"/>
                  </a:cubicBezTo>
                  <a:cubicBezTo>
                    <a:pt x="7" y="63"/>
                    <a:pt x="8" y="63"/>
                    <a:pt x="8" y="62"/>
                  </a:cubicBezTo>
                  <a:cubicBezTo>
                    <a:pt x="8" y="62"/>
                    <a:pt x="8" y="61"/>
                    <a:pt x="8" y="61"/>
                  </a:cubicBezTo>
                  <a:cubicBezTo>
                    <a:pt x="8" y="60"/>
                    <a:pt x="8" y="60"/>
                    <a:pt x="9" y="59"/>
                  </a:cubicBezTo>
                  <a:cubicBezTo>
                    <a:pt x="9" y="59"/>
                    <a:pt x="9" y="58"/>
                    <a:pt x="9" y="58"/>
                  </a:cubicBezTo>
                  <a:cubicBezTo>
                    <a:pt x="9" y="57"/>
                    <a:pt x="9" y="56"/>
                    <a:pt x="9" y="55"/>
                  </a:cubicBezTo>
                  <a:cubicBezTo>
                    <a:pt x="10" y="52"/>
                    <a:pt x="10" y="50"/>
                    <a:pt x="10" y="48"/>
                  </a:cubicBezTo>
                  <a:cubicBezTo>
                    <a:pt x="9" y="46"/>
                    <a:pt x="9" y="43"/>
                    <a:pt x="8" y="41"/>
                  </a:cubicBezTo>
                  <a:cubicBezTo>
                    <a:pt x="7" y="39"/>
                    <a:pt x="6" y="36"/>
                    <a:pt x="6" y="33"/>
                  </a:cubicBezTo>
                  <a:cubicBezTo>
                    <a:pt x="6" y="32"/>
                    <a:pt x="5" y="31"/>
                    <a:pt x="5" y="29"/>
                  </a:cubicBezTo>
                  <a:cubicBezTo>
                    <a:pt x="5" y="28"/>
                    <a:pt x="5" y="27"/>
                    <a:pt x="5" y="26"/>
                  </a:cubicBezTo>
                  <a:cubicBezTo>
                    <a:pt x="5" y="23"/>
                    <a:pt x="5" y="20"/>
                    <a:pt x="5" y="18"/>
                  </a:cubicBezTo>
                  <a:cubicBezTo>
                    <a:pt x="6" y="16"/>
                    <a:pt x="6" y="14"/>
                    <a:pt x="7" y="12"/>
                  </a:cubicBezTo>
                  <a:cubicBezTo>
                    <a:pt x="7" y="10"/>
                    <a:pt x="8" y="8"/>
                    <a:pt x="8" y="7"/>
                  </a:cubicBezTo>
                  <a:cubicBezTo>
                    <a:pt x="9" y="5"/>
                    <a:pt x="10" y="4"/>
                    <a:pt x="10" y="3"/>
                  </a:cubicBezTo>
                  <a:cubicBezTo>
                    <a:pt x="11" y="1"/>
                    <a:pt x="12" y="0"/>
                    <a:pt x="12" y="0"/>
                  </a:cubicBezTo>
                  <a:cubicBezTo>
                    <a:pt x="12" y="0"/>
                    <a:pt x="12" y="0"/>
                    <a:pt x="12" y="1"/>
                  </a:cubicBezTo>
                  <a:cubicBezTo>
                    <a:pt x="12" y="1"/>
                    <a:pt x="12" y="2"/>
                    <a:pt x="11" y="3"/>
                  </a:cubicBezTo>
                  <a:cubicBezTo>
                    <a:pt x="11" y="4"/>
                    <a:pt x="11" y="6"/>
                    <a:pt x="11" y="7"/>
                  </a:cubicBezTo>
                  <a:cubicBezTo>
                    <a:pt x="11" y="9"/>
                    <a:pt x="11" y="11"/>
                    <a:pt x="10" y="12"/>
                  </a:cubicBezTo>
                  <a:cubicBezTo>
                    <a:pt x="10" y="14"/>
                    <a:pt x="10" y="16"/>
                    <a:pt x="10" y="18"/>
                  </a:cubicBezTo>
                  <a:cubicBezTo>
                    <a:pt x="10" y="21"/>
                    <a:pt x="11" y="23"/>
                    <a:pt x="11" y="25"/>
                  </a:cubicBezTo>
                  <a:cubicBezTo>
                    <a:pt x="11" y="26"/>
                    <a:pt x="11" y="27"/>
                    <a:pt x="12" y="28"/>
                  </a:cubicBezTo>
                  <a:cubicBezTo>
                    <a:pt x="12" y="30"/>
                    <a:pt x="12" y="31"/>
                    <a:pt x="12" y="32"/>
                  </a:cubicBezTo>
                  <a:cubicBezTo>
                    <a:pt x="13" y="34"/>
                    <a:pt x="14" y="37"/>
                    <a:pt x="15" y="39"/>
                  </a:cubicBezTo>
                  <a:cubicBezTo>
                    <a:pt x="16" y="42"/>
                    <a:pt x="16" y="45"/>
                    <a:pt x="16" y="47"/>
                  </a:cubicBezTo>
                  <a:cubicBezTo>
                    <a:pt x="16" y="49"/>
                    <a:pt x="16" y="50"/>
                    <a:pt x="16" y="52"/>
                  </a:cubicBezTo>
                  <a:cubicBezTo>
                    <a:pt x="16" y="53"/>
                    <a:pt x="16" y="54"/>
                    <a:pt x="15" y="56"/>
                  </a:cubicBezTo>
                  <a:cubicBezTo>
                    <a:pt x="15" y="57"/>
                    <a:pt x="15" y="58"/>
                    <a:pt x="14" y="59"/>
                  </a:cubicBezTo>
                  <a:cubicBezTo>
                    <a:pt x="14" y="60"/>
                    <a:pt x="14" y="62"/>
                    <a:pt x="13" y="63"/>
                  </a:cubicBezTo>
                  <a:cubicBezTo>
                    <a:pt x="12" y="64"/>
                    <a:pt x="12" y="65"/>
                    <a:pt x="11" y="66"/>
                  </a:cubicBezTo>
                  <a:cubicBezTo>
                    <a:pt x="11" y="67"/>
                    <a:pt x="10" y="68"/>
                    <a:pt x="10" y="68"/>
                  </a:cubicBezTo>
                  <a:cubicBezTo>
                    <a:pt x="9" y="70"/>
                    <a:pt x="7" y="72"/>
                    <a:pt x="6" y="73"/>
                  </a:cubicBezTo>
                  <a:cubicBezTo>
                    <a:pt x="5" y="74"/>
                    <a:pt x="4" y="75"/>
                    <a:pt x="3" y="76"/>
                  </a:cubicBezTo>
                  <a:cubicBezTo>
                    <a:pt x="1" y="77"/>
                    <a:pt x="0" y="78"/>
                    <a:pt x="0" y="78"/>
                  </a:cubicBezTo>
                  <a:close/>
                </a:path>
              </a:pathLst>
            </a:custGeom>
            <a:solidFill>
              <a:srgbClr val="5EAC41">
                <a:alpha val="100000"/>
              </a:srgbClr>
            </a:solidFill>
            <a:ln w="9525">
              <a:noFill/>
            </a:ln>
          </p:spPr>
          <p:txBody>
            <a:bodyPr/>
            <a:p>
              <a:endParaRPr lang="zh-CN" altLang="en-US"/>
            </a:p>
          </p:txBody>
        </p:sp>
        <p:sp>
          <p:nvSpPr>
            <p:cNvPr id="42378" name="Freeform 978"/>
            <p:cNvSpPr/>
            <p:nvPr/>
          </p:nvSpPr>
          <p:spPr>
            <a:xfrm>
              <a:off x="698500" y="2344738"/>
              <a:ext cx="128588" cy="268288"/>
            </a:xfrm>
            <a:custGeom>
              <a:avLst/>
              <a:gdLst/>
              <a:ahLst/>
              <a:cxnLst>
                <a:cxn ang="0">
                  <a:pos x="0" y="268288"/>
                </a:cxn>
                <a:cxn ang="0">
                  <a:pos x="7564" y="256952"/>
                </a:cxn>
                <a:cxn ang="0">
                  <a:pos x="30256" y="234280"/>
                </a:cxn>
                <a:cxn ang="0">
                  <a:pos x="45384" y="215386"/>
                </a:cxn>
                <a:cxn ang="0">
                  <a:pos x="49166" y="204050"/>
                </a:cxn>
                <a:cxn ang="0">
                  <a:pos x="52948" y="192714"/>
                </a:cxn>
                <a:cxn ang="0">
                  <a:pos x="56730" y="181378"/>
                </a:cxn>
                <a:cxn ang="0">
                  <a:pos x="60512" y="166263"/>
                </a:cxn>
                <a:cxn ang="0">
                  <a:pos x="60512" y="154927"/>
                </a:cxn>
                <a:cxn ang="0">
                  <a:pos x="60512" y="139812"/>
                </a:cxn>
                <a:cxn ang="0">
                  <a:pos x="60512" y="124697"/>
                </a:cxn>
                <a:cxn ang="0">
                  <a:pos x="64294" y="109582"/>
                </a:cxn>
                <a:cxn ang="0">
                  <a:pos x="64294" y="94468"/>
                </a:cxn>
                <a:cxn ang="0">
                  <a:pos x="68076" y="79353"/>
                </a:cxn>
                <a:cxn ang="0">
                  <a:pos x="75640" y="68017"/>
                </a:cxn>
                <a:cxn ang="0">
                  <a:pos x="79422" y="56681"/>
                </a:cxn>
                <a:cxn ang="0">
                  <a:pos x="86986" y="45344"/>
                </a:cxn>
                <a:cxn ang="0">
                  <a:pos x="94550" y="34008"/>
                </a:cxn>
                <a:cxn ang="0">
                  <a:pos x="105896" y="18894"/>
                </a:cxn>
                <a:cxn ang="0">
                  <a:pos x="117242" y="7557"/>
                </a:cxn>
                <a:cxn ang="0">
                  <a:pos x="128588" y="0"/>
                </a:cxn>
                <a:cxn ang="0">
                  <a:pos x="128588" y="0"/>
                </a:cxn>
                <a:cxn ang="0">
                  <a:pos x="121024" y="11336"/>
                </a:cxn>
                <a:cxn ang="0">
                  <a:pos x="113460" y="22672"/>
                </a:cxn>
                <a:cxn ang="0">
                  <a:pos x="105896" y="41566"/>
                </a:cxn>
                <a:cxn ang="0">
                  <a:pos x="98332" y="64238"/>
                </a:cxn>
                <a:cxn ang="0">
                  <a:pos x="94550" y="75574"/>
                </a:cxn>
                <a:cxn ang="0">
                  <a:pos x="90768" y="86910"/>
                </a:cxn>
                <a:cxn ang="0">
                  <a:pos x="90768" y="98246"/>
                </a:cxn>
                <a:cxn ang="0">
                  <a:pos x="86986" y="113361"/>
                </a:cxn>
                <a:cxn ang="0">
                  <a:pos x="86986" y="124697"/>
                </a:cxn>
                <a:cxn ang="0">
                  <a:pos x="86986" y="139812"/>
                </a:cxn>
                <a:cxn ang="0">
                  <a:pos x="86986" y="154927"/>
                </a:cxn>
                <a:cxn ang="0">
                  <a:pos x="86986" y="170042"/>
                </a:cxn>
                <a:cxn ang="0">
                  <a:pos x="83204" y="188935"/>
                </a:cxn>
                <a:cxn ang="0">
                  <a:pos x="75640" y="200271"/>
                </a:cxn>
                <a:cxn ang="0">
                  <a:pos x="68076" y="215386"/>
                </a:cxn>
                <a:cxn ang="0">
                  <a:pos x="60512" y="226722"/>
                </a:cxn>
                <a:cxn ang="0">
                  <a:pos x="52948" y="234280"/>
                </a:cxn>
                <a:cxn ang="0">
                  <a:pos x="41602" y="241837"/>
                </a:cxn>
                <a:cxn ang="0">
                  <a:pos x="26474" y="256952"/>
                </a:cxn>
                <a:cxn ang="0">
                  <a:pos x="11346" y="264509"/>
                </a:cxn>
                <a:cxn ang="0">
                  <a:pos x="0" y="268288"/>
                </a:cxn>
              </a:cxnLst>
              <a:pathLst>
                <a:path w="34" h="71">
                  <a:moveTo>
                    <a:pt x="0" y="71"/>
                  </a:moveTo>
                  <a:cubicBezTo>
                    <a:pt x="0" y="71"/>
                    <a:pt x="1" y="70"/>
                    <a:pt x="2" y="68"/>
                  </a:cubicBezTo>
                  <a:cubicBezTo>
                    <a:pt x="4" y="67"/>
                    <a:pt x="6" y="65"/>
                    <a:pt x="8" y="62"/>
                  </a:cubicBezTo>
                  <a:cubicBezTo>
                    <a:pt x="10" y="60"/>
                    <a:pt x="11" y="58"/>
                    <a:pt x="12" y="57"/>
                  </a:cubicBezTo>
                  <a:cubicBezTo>
                    <a:pt x="12" y="56"/>
                    <a:pt x="13" y="55"/>
                    <a:pt x="13" y="54"/>
                  </a:cubicBezTo>
                  <a:cubicBezTo>
                    <a:pt x="14" y="53"/>
                    <a:pt x="14" y="52"/>
                    <a:pt x="14" y="51"/>
                  </a:cubicBezTo>
                  <a:cubicBezTo>
                    <a:pt x="15" y="50"/>
                    <a:pt x="15" y="49"/>
                    <a:pt x="15" y="48"/>
                  </a:cubicBezTo>
                  <a:cubicBezTo>
                    <a:pt x="16" y="47"/>
                    <a:pt x="16" y="46"/>
                    <a:pt x="16" y="44"/>
                  </a:cubicBezTo>
                  <a:cubicBezTo>
                    <a:pt x="16" y="43"/>
                    <a:pt x="16" y="42"/>
                    <a:pt x="16" y="41"/>
                  </a:cubicBezTo>
                  <a:cubicBezTo>
                    <a:pt x="16" y="40"/>
                    <a:pt x="16" y="39"/>
                    <a:pt x="16" y="37"/>
                  </a:cubicBezTo>
                  <a:cubicBezTo>
                    <a:pt x="16" y="36"/>
                    <a:pt x="16" y="35"/>
                    <a:pt x="16" y="33"/>
                  </a:cubicBezTo>
                  <a:cubicBezTo>
                    <a:pt x="16" y="32"/>
                    <a:pt x="16" y="31"/>
                    <a:pt x="17" y="29"/>
                  </a:cubicBezTo>
                  <a:cubicBezTo>
                    <a:pt x="17" y="28"/>
                    <a:pt x="17" y="26"/>
                    <a:pt x="17" y="25"/>
                  </a:cubicBezTo>
                  <a:cubicBezTo>
                    <a:pt x="18" y="24"/>
                    <a:pt x="18" y="23"/>
                    <a:pt x="18" y="21"/>
                  </a:cubicBezTo>
                  <a:cubicBezTo>
                    <a:pt x="19" y="20"/>
                    <a:pt x="19" y="19"/>
                    <a:pt x="20" y="18"/>
                  </a:cubicBezTo>
                  <a:cubicBezTo>
                    <a:pt x="20" y="17"/>
                    <a:pt x="21" y="16"/>
                    <a:pt x="21" y="15"/>
                  </a:cubicBezTo>
                  <a:cubicBezTo>
                    <a:pt x="22" y="14"/>
                    <a:pt x="22" y="13"/>
                    <a:pt x="23" y="12"/>
                  </a:cubicBezTo>
                  <a:cubicBezTo>
                    <a:pt x="24" y="11"/>
                    <a:pt x="24" y="10"/>
                    <a:pt x="25" y="9"/>
                  </a:cubicBezTo>
                  <a:cubicBezTo>
                    <a:pt x="26" y="7"/>
                    <a:pt x="27" y="6"/>
                    <a:pt x="28" y="5"/>
                  </a:cubicBezTo>
                  <a:cubicBezTo>
                    <a:pt x="29" y="4"/>
                    <a:pt x="30" y="3"/>
                    <a:pt x="31" y="2"/>
                  </a:cubicBezTo>
                  <a:cubicBezTo>
                    <a:pt x="33" y="0"/>
                    <a:pt x="34" y="0"/>
                    <a:pt x="34" y="0"/>
                  </a:cubicBezTo>
                  <a:cubicBezTo>
                    <a:pt x="34" y="0"/>
                    <a:pt x="34" y="0"/>
                    <a:pt x="34" y="0"/>
                  </a:cubicBezTo>
                  <a:cubicBezTo>
                    <a:pt x="33" y="1"/>
                    <a:pt x="33" y="2"/>
                    <a:pt x="32" y="3"/>
                  </a:cubicBezTo>
                  <a:cubicBezTo>
                    <a:pt x="32" y="4"/>
                    <a:pt x="31" y="5"/>
                    <a:pt x="30" y="6"/>
                  </a:cubicBezTo>
                  <a:cubicBezTo>
                    <a:pt x="30" y="8"/>
                    <a:pt x="29" y="9"/>
                    <a:pt x="28" y="11"/>
                  </a:cubicBezTo>
                  <a:cubicBezTo>
                    <a:pt x="28" y="13"/>
                    <a:pt x="27" y="15"/>
                    <a:pt x="26" y="17"/>
                  </a:cubicBezTo>
                  <a:cubicBezTo>
                    <a:pt x="26" y="18"/>
                    <a:pt x="25" y="19"/>
                    <a:pt x="25" y="20"/>
                  </a:cubicBezTo>
                  <a:cubicBezTo>
                    <a:pt x="25" y="21"/>
                    <a:pt x="25" y="22"/>
                    <a:pt x="24" y="23"/>
                  </a:cubicBezTo>
                  <a:cubicBezTo>
                    <a:pt x="24" y="24"/>
                    <a:pt x="24" y="25"/>
                    <a:pt x="24" y="26"/>
                  </a:cubicBezTo>
                  <a:cubicBezTo>
                    <a:pt x="24" y="28"/>
                    <a:pt x="23" y="29"/>
                    <a:pt x="23" y="30"/>
                  </a:cubicBezTo>
                  <a:cubicBezTo>
                    <a:pt x="23" y="31"/>
                    <a:pt x="23" y="32"/>
                    <a:pt x="23" y="33"/>
                  </a:cubicBezTo>
                  <a:cubicBezTo>
                    <a:pt x="23" y="35"/>
                    <a:pt x="23" y="36"/>
                    <a:pt x="23" y="37"/>
                  </a:cubicBezTo>
                  <a:cubicBezTo>
                    <a:pt x="23" y="39"/>
                    <a:pt x="23" y="40"/>
                    <a:pt x="23" y="41"/>
                  </a:cubicBezTo>
                  <a:cubicBezTo>
                    <a:pt x="23" y="43"/>
                    <a:pt x="23" y="44"/>
                    <a:pt x="23" y="45"/>
                  </a:cubicBezTo>
                  <a:cubicBezTo>
                    <a:pt x="22" y="47"/>
                    <a:pt x="22" y="48"/>
                    <a:pt x="22" y="50"/>
                  </a:cubicBezTo>
                  <a:cubicBezTo>
                    <a:pt x="21" y="51"/>
                    <a:pt x="21" y="52"/>
                    <a:pt x="20" y="53"/>
                  </a:cubicBezTo>
                  <a:cubicBezTo>
                    <a:pt x="19" y="54"/>
                    <a:pt x="19" y="56"/>
                    <a:pt x="18" y="57"/>
                  </a:cubicBezTo>
                  <a:cubicBezTo>
                    <a:pt x="17" y="58"/>
                    <a:pt x="17" y="59"/>
                    <a:pt x="16" y="60"/>
                  </a:cubicBezTo>
                  <a:cubicBezTo>
                    <a:pt x="15" y="61"/>
                    <a:pt x="14" y="61"/>
                    <a:pt x="14" y="62"/>
                  </a:cubicBezTo>
                  <a:cubicBezTo>
                    <a:pt x="13" y="63"/>
                    <a:pt x="12" y="64"/>
                    <a:pt x="11" y="64"/>
                  </a:cubicBezTo>
                  <a:cubicBezTo>
                    <a:pt x="10" y="66"/>
                    <a:pt x="8" y="67"/>
                    <a:pt x="7" y="68"/>
                  </a:cubicBezTo>
                  <a:cubicBezTo>
                    <a:pt x="5" y="68"/>
                    <a:pt x="4" y="69"/>
                    <a:pt x="3" y="70"/>
                  </a:cubicBezTo>
                  <a:cubicBezTo>
                    <a:pt x="1" y="70"/>
                    <a:pt x="0" y="71"/>
                    <a:pt x="0" y="71"/>
                  </a:cubicBezTo>
                  <a:close/>
                </a:path>
              </a:pathLst>
            </a:custGeom>
            <a:solidFill>
              <a:srgbClr val="5EAC41">
                <a:alpha val="100000"/>
              </a:srgbClr>
            </a:solidFill>
            <a:ln w="9525">
              <a:noFill/>
            </a:ln>
          </p:spPr>
          <p:txBody>
            <a:bodyPr/>
            <a:p>
              <a:endParaRPr lang="zh-CN" altLang="en-US"/>
            </a:p>
          </p:txBody>
        </p:sp>
        <p:sp>
          <p:nvSpPr>
            <p:cNvPr id="42379" name="Freeform 979"/>
            <p:cNvSpPr/>
            <p:nvPr/>
          </p:nvSpPr>
          <p:spPr>
            <a:xfrm>
              <a:off x="571500" y="2368550"/>
              <a:ext cx="134938" cy="244475"/>
            </a:xfrm>
            <a:custGeom>
              <a:avLst/>
              <a:gdLst/>
              <a:ahLst/>
              <a:cxnLst>
                <a:cxn ang="0">
                  <a:pos x="127441" y="244475"/>
                </a:cxn>
                <a:cxn ang="0">
                  <a:pos x="127441" y="229430"/>
                </a:cxn>
                <a:cxn ang="0">
                  <a:pos x="119945" y="199341"/>
                </a:cxn>
                <a:cxn ang="0">
                  <a:pos x="101204" y="161730"/>
                </a:cxn>
                <a:cxn ang="0">
                  <a:pos x="86210" y="142924"/>
                </a:cxn>
                <a:cxn ang="0">
                  <a:pos x="67469" y="127879"/>
                </a:cxn>
                <a:cxn ang="0">
                  <a:pos x="59972" y="124118"/>
                </a:cxn>
                <a:cxn ang="0">
                  <a:pos x="56224" y="120357"/>
                </a:cxn>
                <a:cxn ang="0">
                  <a:pos x="44979" y="109073"/>
                </a:cxn>
                <a:cxn ang="0">
                  <a:pos x="26238" y="90268"/>
                </a:cxn>
                <a:cxn ang="0">
                  <a:pos x="7497" y="45134"/>
                </a:cxn>
                <a:cxn ang="0">
                  <a:pos x="0" y="11283"/>
                </a:cxn>
                <a:cxn ang="0">
                  <a:pos x="3748" y="0"/>
                </a:cxn>
                <a:cxn ang="0">
                  <a:pos x="7497" y="11283"/>
                </a:cxn>
                <a:cxn ang="0">
                  <a:pos x="18741" y="41373"/>
                </a:cxn>
                <a:cxn ang="0">
                  <a:pos x="44979" y="75223"/>
                </a:cxn>
                <a:cxn ang="0">
                  <a:pos x="59972" y="94029"/>
                </a:cxn>
                <a:cxn ang="0">
                  <a:pos x="71217" y="101551"/>
                </a:cxn>
                <a:cxn ang="0">
                  <a:pos x="74966" y="105312"/>
                </a:cxn>
                <a:cxn ang="0">
                  <a:pos x="82462" y="109073"/>
                </a:cxn>
                <a:cxn ang="0">
                  <a:pos x="101204" y="127879"/>
                </a:cxn>
                <a:cxn ang="0">
                  <a:pos x="119945" y="150446"/>
                </a:cxn>
                <a:cxn ang="0">
                  <a:pos x="134938" y="199341"/>
                </a:cxn>
                <a:cxn ang="0">
                  <a:pos x="131190" y="233192"/>
                </a:cxn>
                <a:cxn ang="0">
                  <a:pos x="127441" y="244475"/>
                </a:cxn>
              </a:cxnLst>
              <a:pathLst>
                <a:path w="36" h="65">
                  <a:moveTo>
                    <a:pt x="34" y="65"/>
                  </a:moveTo>
                  <a:cubicBezTo>
                    <a:pt x="34" y="65"/>
                    <a:pt x="34" y="64"/>
                    <a:pt x="34" y="61"/>
                  </a:cubicBezTo>
                  <a:cubicBezTo>
                    <a:pt x="33" y="59"/>
                    <a:pt x="33" y="57"/>
                    <a:pt x="32" y="53"/>
                  </a:cubicBezTo>
                  <a:cubicBezTo>
                    <a:pt x="31" y="50"/>
                    <a:pt x="29" y="46"/>
                    <a:pt x="27" y="43"/>
                  </a:cubicBezTo>
                  <a:cubicBezTo>
                    <a:pt x="26" y="41"/>
                    <a:pt x="24" y="40"/>
                    <a:pt x="23" y="38"/>
                  </a:cubicBezTo>
                  <a:cubicBezTo>
                    <a:pt x="21" y="37"/>
                    <a:pt x="20" y="36"/>
                    <a:pt x="18" y="34"/>
                  </a:cubicBezTo>
                  <a:cubicBezTo>
                    <a:pt x="16" y="33"/>
                    <a:pt x="16" y="33"/>
                    <a:pt x="16" y="33"/>
                  </a:cubicBezTo>
                  <a:cubicBezTo>
                    <a:pt x="15" y="32"/>
                    <a:pt x="15" y="32"/>
                    <a:pt x="15" y="32"/>
                  </a:cubicBezTo>
                  <a:cubicBezTo>
                    <a:pt x="14" y="31"/>
                    <a:pt x="13" y="30"/>
                    <a:pt x="12" y="29"/>
                  </a:cubicBezTo>
                  <a:cubicBezTo>
                    <a:pt x="10" y="28"/>
                    <a:pt x="8" y="26"/>
                    <a:pt x="7" y="24"/>
                  </a:cubicBezTo>
                  <a:cubicBezTo>
                    <a:pt x="4" y="20"/>
                    <a:pt x="3" y="16"/>
                    <a:pt x="2" y="12"/>
                  </a:cubicBezTo>
                  <a:cubicBezTo>
                    <a:pt x="1" y="8"/>
                    <a:pt x="0" y="5"/>
                    <a:pt x="0" y="3"/>
                  </a:cubicBezTo>
                  <a:cubicBezTo>
                    <a:pt x="0" y="1"/>
                    <a:pt x="1" y="0"/>
                    <a:pt x="1" y="0"/>
                  </a:cubicBezTo>
                  <a:cubicBezTo>
                    <a:pt x="1" y="0"/>
                    <a:pt x="1" y="1"/>
                    <a:pt x="2" y="3"/>
                  </a:cubicBezTo>
                  <a:cubicBezTo>
                    <a:pt x="2" y="5"/>
                    <a:pt x="4" y="8"/>
                    <a:pt x="5" y="11"/>
                  </a:cubicBezTo>
                  <a:cubicBezTo>
                    <a:pt x="7" y="14"/>
                    <a:pt x="9" y="17"/>
                    <a:pt x="12" y="20"/>
                  </a:cubicBezTo>
                  <a:cubicBezTo>
                    <a:pt x="13" y="22"/>
                    <a:pt x="15" y="23"/>
                    <a:pt x="16" y="25"/>
                  </a:cubicBezTo>
                  <a:cubicBezTo>
                    <a:pt x="17" y="25"/>
                    <a:pt x="18" y="26"/>
                    <a:pt x="19" y="27"/>
                  </a:cubicBezTo>
                  <a:cubicBezTo>
                    <a:pt x="20" y="28"/>
                    <a:pt x="20" y="28"/>
                    <a:pt x="20" y="28"/>
                  </a:cubicBezTo>
                  <a:cubicBezTo>
                    <a:pt x="22" y="29"/>
                    <a:pt x="22" y="29"/>
                    <a:pt x="22" y="29"/>
                  </a:cubicBezTo>
                  <a:cubicBezTo>
                    <a:pt x="24" y="30"/>
                    <a:pt x="26" y="32"/>
                    <a:pt x="27" y="34"/>
                  </a:cubicBezTo>
                  <a:cubicBezTo>
                    <a:pt x="29" y="36"/>
                    <a:pt x="31" y="38"/>
                    <a:pt x="32" y="40"/>
                  </a:cubicBezTo>
                  <a:cubicBezTo>
                    <a:pt x="34" y="44"/>
                    <a:pt x="35" y="49"/>
                    <a:pt x="36" y="53"/>
                  </a:cubicBezTo>
                  <a:cubicBezTo>
                    <a:pt x="36" y="56"/>
                    <a:pt x="35" y="59"/>
                    <a:pt x="35" y="62"/>
                  </a:cubicBezTo>
                  <a:cubicBezTo>
                    <a:pt x="34" y="64"/>
                    <a:pt x="34" y="65"/>
                    <a:pt x="34" y="65"/>
                  </a:cubicBezTo>
                  <a:close/>
                </a:path>
              </a:pathLst>
            </a:custGeom>
            <a:solidFill>
              <a:srgbClr val="5EAC41">
                <a:alpha val="100000"/>
              </a:srgbClr>
            </a:solidFill>
            <a:ln w="9525">
              <a:noFill/>
            </a:ln>
          </p:spPr>
          <p:txBody>
            <a:bodyPr/>
            <a:p>
              <a:endParaRPr lang="zh-CN" altLang="en-US"/>
            </a:p>
          </p:txBody>
        </p:sp>
        <p:sp>
          <p:nvSpPr>
            <p:cNvPr id="42380" name="Freeform 980"/>
            <p:cNvSpPr/>
            <p:nvPr/>
          </p:nvSpPr>
          <p:spPr>
            <a:xfrm>
              <a:off x="698500" y="2393950"/>
              <a:ext cx="200025" cy="219075"/>
            </a:xfrm>
            <a:custGeom>
              <a:avLst/>
              <a:gdLst/>
              <a:ahLst/>
              <a:cxnLst>
                <a:cxn ang="0">
                  <a:pos x="0" y="219075"/>
                </a:cxn>
                <a:cxn ang="0">
                  <a:pos x="11322" y="211521"/>
                </a:cxn>
                <a:cxn ang="0">
                  <a:pos x="41515" y="196412"/>
                </a:cxn>
                <a:cxn ang="0">
                  <a:pos x="56611" y="181303"/>
                </a:cxn>
                <a:cxn ang="0">
                  <a:pos x="67933" y="173749"/>
                </a:cxn>
                <a:cxn ang="0">
                  <a:pos x="75481" y="162418"/>
                </a:cxn>
                <a:cxn ang="0">
                  <a:pos x="79255" y="151086"/>
                </a:cxn>
                <a:cxn ang="0">
                  <a:pos x="86803" y="139755"/>
                </a:cxn>
                <a:cxn ang="0">
                  <a:pos x="90577" y="128423"/>
                </a:cxn>
                <a:cxn ang="0">
                  <a:pos x="94351" y="117092"/>
                </a:cxn>
                <a:cxn ang="0">
                  <a:pos x="98125" y="101983"/>
                </a:cxn>
                <a:cxn ang="0">
                  <a:pos x="105674" y="86875"/>
                </a:cxn>
                <a:cxn ang="0">
                  <a:pos x="113222" y="71766"/>
                </a:cxn>
                <a:cxn ang="0">
                  <a:pos x="120770" y="60434"/>
                </a:cxn>
                <a:cxn ang="0">
                  <a:pos x="128318" y="49103"/>
                </a:cxn>
                <a:cxn ang="0">
                  <a:pos x="139640" y="37772"/>
                </a:cxn>
                <a:cxn ang="0">
                  <a:pos x="147188" y="30217"/>
                </a:cxn>
                <a:cxn ang="0">
                  <a:pos x="158510" y="22663"/>
                </a:cxn>
                <a:cxn ang="0">
                  <a:pos x="173607" y="11331"/>
                </a:cxn>
                <a:cxn ang="0">
                  <a:pos x="188703" y="3777"/>
                </a:cxn>
                <a:cxn ang="0">
                  <a:pos x="200025" y="0"/>
                </a:cxn>
                <a:cxn ang="0">
                  <a:pos x="196251" y="0"/>
                </a:cxn>
                <a:cxn ang="0">
                  <a:pos x="192477" y="7554"/>
                </a:cxn>
                <a:cxn ang="0">
                  <a:pos x="181155" y="18886"/>
                </a:cxn>
                <a:cxn ang="0">
                  <a:pos x="166058" y="33994"/>
                </a:cxn>
                <a:cxn ang="0">
                  <a:pos x="154736" y="52880"/>
                </a:cxn>
                <a:cxn ang="0">
                  <a:pos x="147188" y="64212"/>
                </a:cxn>
                <a:cxn ang="0">
                  <a:pos x="139640" y="71766"/>
                </a:cxn>
                <a:cxn ang="0">
                  <a:pos x="132092" y="83097"/>
                </a:cxn>
                <a:cxn ang="0">
                  <a:pos x="128318" y="98206"/>
                </a:cxn>
                <a:cxn ang="0">
                  <a:pos x="124544" y="109538"/>
                </a:cxn>
                <a:cxn ang="0">
                  <a:pos x="120770" y="124646"/>
                </a:cxn>
                <a:cxn ang="0">
                  <a:pos x="116996" y="135978"/>
                </a:cxn>
                <a:cxn ang="0">
                  <a:pos x="109448" y="151086"/>
                </a:cxn>
                <a:cxn ang="0">
                  <a:pos x="101900" y="166195"/>
                </a:cxn>
                <a:cxn ang="0">
                  <a:pos x="90577" y="177526"/>
                </a:cxn>
                <a:cxn ang="0">
                  <a:pos x="79255" y="188858"/>
                </a:cxn>
                <a:cxn ang="0">
                  <a:pos x="71707" y="196412"/>
                </a:cxn>
                <a:cxn ang="0">
                  <a:pos x="60385" y="203966"/>
                </a:cxn>
                <a:cxn ang="0">
                  <a:pos x="49063" y="207744"/>
                </a:cxn>
                <a:cxn ang="0">
                  <a:pos x="26418" y="215298"/>
                </a:cxn>
                <a:cxn ang="0">
                  <a:pos x="11322" y="219075"/>
                </a:cxn>
                <a:cxn ang="0">
                  <a:pos x="0" y="219075"/>
                </a:cxn>
              </a:cxnLst>
              <a:pathLst>
                <a:path w="53" h="58">
                  <a:moveTo>
                    <a:pt x="0" y="58"/>
                  </a:moveTo>
                  <a:cubicBezTo>
                    <a:pt x="0" y="58"/>
                    <a:pt x="1" y="58"/>
                    <a:pt x="3" y="56"/>
                  </a:cubicBezTo>
                  <a:cubicBezTo>
                    <a:pt x="5" y="55"/>
                    <a:pt x="8" y="54"/>
                    <a:pt x="11" y="52"/>
                  </a:cubicBezTo>
                  <a:cubicBezTo>
                    <a:pt x="12" y="51"/>
                    <a:pt x="14" y="49"/>
                    <a:pt x="15" y="48"/>
                  </a:cubicBezTo>
                  <a:cubicBezTo>
                    <a:pt x="16" y="47"/>
                    <a:pt x="17" y="47"/>
                    <a:pt x="18" y="46"/>
                  </a:cubicBezTo>
                  <a:cubicBezTo>
                    <a:pt x="18" y="45"/>
                    <a:pt x="19" y="44"/>
                    <a:pt x="20" y="43"/>
                  </a:cubicBezTo>
                  <a:cubicBezTo>
                    <a:pt x="20" y="42"/>
                    <a:pt x="21" y="41"/>
                    <a:pt x="21" y="40"/>
                  </a:cubicBezTo>
                  <a:cubicBezTo>
                    <a:pt x="22" y="39"/>
                    <a:pt x="23" y="39"/>
                    <a:pt x="23" y="37"/>
                  </a:cubicBezTo>
                  <a:cubicBezTo>
                    <a:pt x="23" y="36"/>
                    <a:pt x="24" y="35"/>
                    <a:pt x="24" y="34"/>
                  </a:cubicBezTo>
                  <a:cubicBezTo>
                    <a:pt x="25" y="33"/>
                    <a:pt x="25" y="32"/>
                    <a:pt x="25" y="31"/>
                  </a:cubicBezTo>
                  <a:cubicBezTo>
                    <a:pt x="26" y="29"/>
                    <a:pt x="26" y="28"/>
                    <a:pt x="26" y="27"/>
                  </a:cubicBezTo>
                  <a:cubicBezTo>
                    <a:pt x="27" y="26"/>
                    <a:pt x="27" y="24"/>
                    <a:pt x="28" y="23"/>
                  </a:cubicBezTo>
                  <a:cubicBezTo>
                    <a:pt x="29" y="22"/>
                    <a:pt x="29" y="21"/>
                    <a:pt x="30" y="19"/>
                  </a:cubicBezTo>
                  <a:cubicBezTo>
                    <a:pt x="31" y="18"/>
                    <a:pt x="31" y="17"/>
                    <a:pt x="32" y="16"/>
                  </a:cubicBezTo>
                  <a:cubicBezTo>
                    <a:pt x="33" y="15"/>
                    <a:pt x="33" y="14"/>
                    <a:pt x="34" y="13"/>
                  </a:cubicBezTo>
                  <a:cubicBezTo>
                    <a:pt x="35" y="12"/>
                    <a:pt x="36" y="11"/>
                    <a:pt x="37" y="10"/>
                  </a:cubicBezTo>
                  <a:cubicBezTo>
                    <a:pt x="37" y="10"/>
                    <a:pt x="38" y="9"/>
                    <a:pt x="39" y="8"/>
                  </a:cubicBezTo>
                  <a:cubicBezTo>
                    <a:pt x="40" y="7"/>
                    <a:pt x="41" y="7"/>
                    <a:pt x="42" y="6"/>
                  </a:cubicBezTo>
                  <a:cubicBezTo>
                    <a:pt x="43" y="5"/>
                    <a:pt x="45" y="4"/>
                    <a:pt x="46" y="3"/>
                  </a:cubicBezTo>
                  <a:cubicBezTo>
                    <a:pt x="47" y="2"/>
                    <a:pt x="49" y="2"/>
                    <a:pt x="50" y="1"/>
                  </a:cubicBezTo>
                  <a:cubicBezTo>
                    <a:pt x="52" y="0"/>
                    <a:pt x="53" y="0"/>
                    <a:pt x="53" y="0"/>
                  </a:cubicBezTo>
                  <a:cubicBezTo>
                    <a:pt x="53" y="0"/>
                    <a:pt x="53" y="0"/>
                    <a:pt x="52" y="0"/>
                  </a:cubicBezTo>
                  <a:cubicBezTo>
                    <a:pt x="52" y="1"/>
                    <a:pt x="51" y="1"/>
                    <a:pt x="51" y="2"/>
                  </a:cubicBezTo>
                  <a:cubicBezTo>
                    <a:pt x="50" y="3"/>
                    <a:pt x="49" y="4"/>
                    <a:pt x="48" y="5"/>
                  </a:cubicBezTo>
                  <a:cubicBezTo>
                    <a:pt x="47" y="6"/>
                    <a:pt x="45" y="8"/>
                    <a:pt x="44" y="9"/>
                  </a:cubicBezTo>
                  <a:cubicBezTo>
                    <a:pt x="43" y="10"/>
                    <a:pt x="42" y="12"/>
                    <a:pt x="41" y="14"/>
                  </a:cubicBezTo>
                  <a:cubicBezTo>
                    <a:pt x="40" y="15"/>
                    <a:pt x="39" y="16"/>
                    <a:pt x="39" y="17"/>
                  </a:cubicBezTo>
                  <a:cubicBezTo>
                    <a:pt x="38" y="17"/>
                    <a:pt x="38" y="18"/>
                    <a:pt x="37" y="19"/>
                  </a:cubicBezTo>
                  <a:cubicBezTo>
                    <a:pt x="37" y="20"/>
                    <a:pt x="36" y="21"/>
                    <a:pt x="35" y="22"/>
                  </a:cubicBezTo>
                  <a:cubicBezTo>
                    <a:pt x="35" y="24"/>
                    <a:pt x="35" y="25"/>
                    <a:pt x="34" y="26"/>
                  </a:cubicBezTo>
                  <a:cubicBezTo>
                    <a:pt x="34" y="27"/>
                    <a:pt x="33" y="28"/>
                    <a:pt x="33" y="29"/>
                  </a:cubicBezTo>
                  <a:cubicBezTo>
                    <a:pt x="32" y="30"/>
                    <a:pt x="32" y="31"/>
                    <a:pt x="32" y="33"/>
                  </a:cubicBezTo>
                  <a:cubicBezTo>
                    <a:pt x="31" y="34"/>
                    <a:pt x="31" y="35"/>
                    <a:pt x="31" y="36"/>
                  </a:cubicBezTo>
                  <a:cubicBezTo>
                    <a:pt x="30" y="38"/>
                    <a:pt x="30" y="39"/>
                    <a:pt x="29" y="40"/>
                  </a:cubicBezTo>
                  <a:cubicBezTo>
                    <a:pt x="28" y="42"/>
                    <a:pt x="28" y="43"/>
                    <a:pt x="27" y="44"/>
                  </a:cubicBezTo>
                  <a:cubicBezTo>
                    <a:pt x="26" y="45"/>
                    <a:pt x="25" y="46"/>
                    <a:pt x="24" y="47"/>
                  </a:cubicBezTo>
                  <a:cubicBezTo>
                    <a:pt x="23" y="48"/>
                    <a:pt x="22" y="49"/>
                    <a:pt x="21" y="50"/>
                  </a:cubicBezTo>
                  <a:cubicBezTo>
                    <a:pt x="20" y="51"/>
                    <a:pt x="19" y="51"/>
                    <a:pt x="19" y="52"/>
                  </a:cubicBezTo>
                  <a:cubicBezTo>
                    <a:pt x="17" y="53"/>
                    <a:pt x="17" y="53"/>
                    <a:pt x="16" y="54"/>
                  </a:cubicBezTo>
                  <a:cubicBezTo>
                    <a:pt x="15" y="54"/>
                    <a:pt x="14" y="55"/>
                    <a:pt x="13" y="55"/>
                  </a:cubicBezTo>
                  <a:cubicBezTo>
                    <a:pt x="11" y="56"/>
                    <a:pt x="9" y="57"/>
                    <a:pt x="7" y="57"/>
                  </a:cubicBezTo>
                  <a:cubicBezTo>
                    <a:pt x="6" y="57"/>
                    <a:pt x="4" y="58"/>
                    <a:pt x="3" y="58"/>
                  </a:cubicBezTo>
                  <a:cubicBezTo>
                    <a:pt x="1" y="58"/>
                    <a:pt x="0" y="58"/>
                    <a:pt x="0" y="58"/>
                  </a:cubicBezTo>
                  <a:close/>
                </a:path>
              </a:pathLst>
            </a:custGeom>
            <a:solidFill>
              <a:srgbClr val="5EAC41">
                <a:alpha val="100000"/>
              </a:srgbClr>
            </a:solidFill>
            <a:ln w="9525">
              <a:noFill/>
            </a:ln>
          </p:spPr>
          <p:txBody>
            <a:bodyPr/>
            <a:p>
              <a:endParaRPr lang="zh-CN" altLang="en-US"/>
            </a:p>
          </p:txBody>
        </p:sp>
        <p:sp>
          <p:nvSpPr>
            <p:cNvPr id="42381" name="Freeform 981"/>
            <p:cNvSpPr/>
            <p:nvPr/>
          </p:nvSpPr>
          <p:spPr>
            <a:xfrm>
              <a:off x="2454275" y="1487488"/>
              <a:ext cx="87313" cy="338138"/>
            </a:xfrm>
            <a:custGeom>
              <a:avLst/>
              <a:gdLst/>
              <a:ahLst/>
              <a:cxnLst>
                <a:cxn ang="0">
                  <a:pos x="87313" y="48842"/>
                </a:cxn>
                <a:cxn ang="0">
                  <a:pos x="87313" y="45085"/>
                </a:cxn>
                <a:cxn ang="0">
                  <a:pos x="87313" y="45085"/>
                </a:cxn>
                <a:cxn ang="0">
                  <a:pos x="87313" y="45085"/>
                </a:cxn>
                <a:cxn ang="0">
                  <a:pos x="41758" y="0"/>
                </a:cxn>
                <a:cxn ang="0">
                  <a:pos x="0" y="45085"/>
                </a:cxn>
                <a:cxn ang="0">
                  <a:pos x="0" y="45085"/>
                </a:cxn>
                <a:cxn ang="0">
                  <a:pos x="0" y="45085"/>
                </a:cxn>
                <a:cxn ang="0">
                  <a:pos x="0" y="48842"/>
                </a:cxn>
                <a:cxn ang="0">
                  <a:pos x="3796" y="60113"/>
                </a:cxn>
                <a:cxn ang="0">
                  <a:pos x="30370" y="172826"/>
                </a:cxn>
                <a:cxn ang="0">
                  <a:pos x="30370" y="172826"/>
                </a:cxn>
                <a:cxn ang="0">
                  <a:pos x="3796" y="281782"/>
                </a:cxn>
                <a:cxn ang="0">
                  <a:pos x="0" y="293053"/>
                </a:cxn>
                <a:cxn ang="0">
                  <a:pos x="0" y="293053"/>
                </a:cxn>
                <a:cxn ang="0">
                  <a:pos x="0" y="293053"/>
                </a:cxn>
                <a:cxn ang="0">
                  <a:pos x="0" y="296810"/>
                </a:cxn>
                <a:cxn ang="0">
                  <a:pos x="41758" y="338138"/>
                </a:cxn>
                <a:cxn ang="0">
                  <a:pos x="87313" y="296810"/>
                </a:cxn>
                <a:cxn ang="0">
                  <a:pos x="87313" y="293053"/>
                </a:cxn>
                <a:cxn ang="0">
                  <a:pos x="87313" y="293053"/>
                </a:cxn>
                <a:cxn ang="0">
                  <a:pos x="87313" y="293053"/>
                </a:cxn>
                <a:cxn ang="0">
                  <a:pos x="83517" y="281782"/>
                </a:cxn>
                <a:cxn ang="0">
                  <a:pos x="56943" y="169069"/>
                </a:cxn>
                <a:cxn ang="0">
                  <a:pos x="56943" y="169069"/>
                </a:cxn>
                <a:cxn ang="0">
                  <a:pos x="83517" y="60113"/>
                </a:cxn>
                <a:cxn ang="0">
                  <a:pos x="87313" y="48842"/>
                </a:cxn>
              </a:cxnLst>
              <a:pathLst>
                <a:path w="23" h="90">
                  <a:moveTo>
                    <a:pt x="23" y="13"/>
                  </a:moveTo>
                  <a:cubicBezTo>
                    <a:pt x="23" y="12"/>
                    <a:pt x="23" y="12"/>
                    <a:pt x="23" y="12"/>
                  </a:cubicBezTo>
                  <a:cubicBezTo>
                    <a:pt x="23" y="12"/>
                    <a:pt x="23" y="12"/>
                    <a:pt x="23" y="12"/>
                  </a:cubicBezTo>
                  <a:cubicBezTo>
                    <a:pt x="23" y="12"/>
                    <a:pt x="23" y="12"/>
                    <a:pt x="23" y="12"/>
                  </a:cubicBezTo>
                  <a:cubicBezTo>
                    <a:pt x="23" y="5"/>
                    <a:pt x="18" y="0"/>
                    <a:pt x="11" y="0"/>
                  </a:cubicBezTo>
                  <a:cubicBezTo>
                    <a:pt x="5" y="0"/>
                    <a:pt x="0" y="5"/>
                    <a:pt x="0" y="12"/>
                  </a:cubicBezTo>
                  <a:cubicBezTo>
                    <a:pt x="0" y="12"/>
                    <a:pt x="0" y="12"/>
                    <a:pt x="0" y="12"/>
                  </a:cubicBezTo>
                  <a:cubicBezTo>
                    <a:pt x="0" y="12"/>
                    <a:pt x="0" y="12"/>
                    <a:pt x="0" y="12"/>
                  </a:cubicBezTo>
                  <a:cubicBezTo>
                    <a:pt x="0" y="13"/>
                    <a:pt x="0" y="13"/>
                    <a:pt x="0" y="13"/>
                  </a:cubicBezTo>
                  <a:cubicBezTo>
                    <a:pt x="0" y="14"/>
                    <a:pt x="1" y="15"/>
                    <a:pt x="1" y="16"/>
                  </a:cubicBezTo>
                  <a:cubicBezTo>
                    <a:pt x="8" y="46"/>
                    <a:pt x="8" y="46"/>
                    <a:pt x="8" y="46"/>
                  </a:cubicBezTo>
                  <a:cubicBezTo>
                    <a:pt x="8" y="46"/>
                    <a:pt x="8" y="46"/>
                    <a:pt x="8" y="46"/>
                  </a:cubicBezTo>
                  <a:cubicBezTo>
                    <a:pt x="1" y="75"/>
                    <a:pt x="1" y="75"/>
                    <a:pt x="1" y="75"/>
                  </a:cubicBezTo>
                  <a:cubicBezTo>
                    <a:pt x="1" y="76"/>
                    <a:pt x="0" y="77"/>
                    <a:pt x="0" y="78"/>
                  </a:cubicBezTo>
                  <a:cubicBezTo>
                    <a:pt x="0" y="78"/>
                    <a:pt x="0" y="78"/>
                    <a:pt x="0" y="78"/>
                  </a:cubicBezTo>
                  <a:cubicBezTo>
                    <a:pt x="0" y="78"/>
                    <a:pt x="0" y="78"/>
                    <a:pt x="0" y="78"/>
                  </a:cubicBezTo>
                  <a:cubicBezTo>
                    <a:pt x="0" y="79"/>
                    <a:pt x="0" y="79"/>
                    <a:pt x="0" y="79"/>
                  </a:cubicBezTo>
                  <a:cubicBezTo>
                    <a:pt x="0" y="85"/>
                    <a:pt x="5" y="90"/>
                    <a:pt x="11" y="90"/>
                  </a:cubicBezTo>
                  <a:cubicBezTo>
                    <a:pt x="18" y="90"/>
                    <a:pt x="23" y="85"/>
                    <a:pt x="23" y="79"/>
                  </a:cubicBezTo>
                  <a:cubicBezTo>
                    <a:pt x="23" y="78"/>
                    <a:pt x="23" y="78"/>
                    <a:pt x="23" y="78"/>
                  </a:cubicBezTo>
                  <a:cubicBezTo>
                    <a:pt x="23" y="78"/>
                    <a:pt x="23" y="78"/>
                    <a:pt x="23" y="78"/>
                  </a:cubicBezTo>
                  <a:cubicBezTo>
                    <a:pt x="23" y="78"/>
                    <a:pt x="23" y="78"/>
                    <a:pt x="23" y="78"/>
                  </a:cubicBezTo>
                  <a:cubicBezTo>
                    <a:pt x="22" y="77"/>
                    <a:pt x="22" y="76"/>
                    <a:pt x="22" y="75"/>
                  </a:cubicBezTo>
                  <a:cubicBezTo>
                    <a:pt x="15" y="45"/>
                    <a:pt x="15" y="45"/>
                    <a:pt x="15" y="45"/>
                  </a:cubicBezTo>
                  <a:cubicBezTo>
                    <a:pt x="15" y="45"/>
                    <a:pt x="15" y="45"/>
                    <a:pt x="15" y="45"/>
                  </a:cubicBezTo>
                  <a:cubicBezTo>
                    <a:pt x="22" y="16"/>
                    <a:pt x="22" y="16"/>
                    <a:pt x="22" y="16"/>
                  </a:cubicBezTo>
                  <a:cubicBezTo>
                    <a:pt x="22" y="15"/>
                    <a:pt x="22" y="14"/>
                    <a:pt x="23" y="13"/>
                  </a:cubicBezTo>
                  <a:close/>
                </a:path>
              </a:pathLst>
            </a:custGeom>
            <a:solidFill>
              <a:srgbClr val="ED2A27">
                <a:alpha val="100000"/>
              </a:srgbClr>
            </a:solidFill>
            <a:ln w="9525">
              <a:noFill/>
            </a:ln>
          </p:spPr>
          <p:txBody>
            <a:bodyPr/>
            <a:p>
              <a:endParaRPr lang="zh-CN" altLang="en-US"/>
            </a:p>
          </p:txBody>
        </p:sp>
        <p:sp>
          <p:nvSpPr>
            <p:cNvPr id="42382" name="Freeform 982"/>
            <p:cNvSpPr/>
            <p:nvPr/>
          </p:nvSpPr>
          <p:spPr>
            <a:xfrm>
              <a:off x="2346325" y="1608138"/>
              <a:ext cx="206375" cy="96838"/>
            </a:xfrm>
            <a:custGeom>
              <a:avLst/>
              <a:gdLst/>
              <a:ahLst/>
              <a:cxnLst>
                <a:cxn ang="0">
                  <a:pos x="206375" y="48419"/>
                </a:cxn>
                <a:cxn ang="0">
                  <a:pos x="157595" y="96838"/>
                </a:cxn>
                <a:cxn ang="0">
                  <a:pos x="48780" y="96838"/>
                </a:cxn>
                <a:cxn ang="0">
                  <a:pos x="0" y="48419"/>
                </a:cxn>
                <a:cxn ang="0">
                  <a:pos x="48780" y="0"/>
                </a:cxn>
                <a:cxn ang="0">
                  <a:pos x="157595" y="0"/>
                </a:cxn>
                <a:cxn ang="0">
                  <a:pos x="206375" y="48419"/>
                </a:cxn>
              </a:cxnLst>
              <a:pathLst>
                <a:path w="55" h="26">
                  <a:moveTo>
                    <a:pt x="55" y="13"/>
                  </a:moveTo>
                  <a:cubicBezTo>
                    <a:pt x="55" y="20"/>
                    <a:pt x="49" y="26"/>
                    <a:pt x="42" y="26"/>
                  </a:cubicBezTo>
                  <a:cubicBezTo>
                    <a:pt x="13" y="26"/>
                    <a:pt x="13" y="26"/>
                    <a:pt x="13" y="26"/>
                  </a:cubicBezTo>
                  <a:cubicBezTo>
                    <a:pt x="6" y="26"/>
                    <a:pt x="0" y="20"/>
                    <a:pt x="0" y="13"/>
                  </a:cubicBezTo>
                  <a:cubicBezTo>
                    <a:pt x="0" y="6"/>
                    <a:pt x="6" y="0"/>
                    <a:pt x="13" y="0"/>
                  </a:cubicBezTo>
                  <a:cubicBezTo>
                    <a:pt x="42" y="0"/>
                    <a:pt x="42" y="0"/>
                    <a:pt x="42" y="0"/>
                  </a:cubicBezTo>
                  <a:cubicBezTo>
                    <a:pt x="49" y="0"/>
                    <a:pt x="55" y="6"/>
                    <a:pt x="55" y="13"/>
                  </a:cubicBezTo>
                  <a:close/>
                </a:path>
              </a:pathLst>
            </a:custGeom>
            <a:solidFill>
              <a:srgbClr val="FFFFFF">
                <a:alpha val="100000"/>
              </a:srgbClr>
            </a:solidFill>
            <a:ln w="9525">
              <a:noFill/>
            </a:ln>
          </p:spPr>
          <p:txBody>
            <a:bodyPr/>
            <a:p>
              <a:endParaRPr lang="zh-CN" altLang="en-US"/>
            </a:p>
          </p:txBody>
        </p:sp>
        <p:sp>
          <p:nvSpPr>
            <p:cNvPr id="42383" name="Freeform 983"/>
            <p:cNvSpPr/>
            <p:nvPr/>
          </p:nvSpPr>
          <p:spPr>
            <a:xfrm>
              <a:off x="2055813" y="1404938"/>
              <a:ext cx="395288" cy="492125"/>
            </a:xfrm>
            <a:custGeom>
              <a:avLst/>
              <a:gdLst/>
              <a:ahLst/>
              <a:cxnLst>
                <a:cxn ang="0">
                  <a:pos x="387759" y="52594"/>
                </a:cxn>
                <a:cxn ang="0">
                  <a:pos x="346348" y="0"/>
                </a:cxn>
                <a:cxn ang="0">
                  <a:pos x="252231" y="0"/>
                </a:cxn>
                <a:cxn ang="0">
                  <a:pos x="150586" y="22540"/>
                </a:cxn>
                <a:cxn ang="0">
                  <a:pos x="60234" y="71377"/>
                </a:cxn>
                <a:cxn ang="0">
                  <a:pos x="7529" y="150267"/>
                </a:cxn>
                <a:cxn ang="0">
                  <a:pos x="3765" y="191591"/>
                </a:cxn>
                <a:cxn ang="0">
                  <a:pos x="0" y="244184"/>
                </a:cxn>
                <a:cxn ang="0">
                  <a:pos x="0" y="244184"/>
                </a:cxn>
                <a:cxn ang="0">
                  <a:pos x="0" y="247941"/>
                </a:cxn>
                <a:cxn ang="0">
                  <a:pos x="0" y="247941"/>
                </a:cxn>
                <a:cxn ang="0">
                  <a:pos x="3765" y="300534"/>
                </a:cxn>
                <a:cxn ang="0">
                  <a:pos x="7529" y="338101"/>
                </a:cxn>
                <a:cxn ang="0">
                  <a:pos x="60234" y="420748"/>
                </a:cxn>
                <a:cxn ang="0">
                  <a:pos x="150586" y="469585"/>
                </a:cxn>
                <a:cxn ang="0">
                  <a:pos x="252231" y="492125"/>
                </a:cxn>
                <a:cxn ang="0">
                  <a:pos x="346348" y="492125"/>
                </a:cxn>
                <a:cxn ang="0">
                  <a:pos x="387759" y="439531"/>
                </a:cxn>
                <a:cxn ang="0">
                  <a:pos x="346348" y="300534"/>
                </a:cxn>
                <a:cxn ang="0">
                  <a:pos x="346348" y="191591"/>
                </a:cxn>
                <a:cxn ang="0">
                  <a:pos x="387759" y="52594"/>
                </a:cxn>
              </a:cxnLst>
              <a:pathLst>
                <a:path w="105" h="131">
                  <a:moveTo>
                    <a:pt x="103" y="14"/>
                  </a:moveTo>
                  <a:cubicBezTo>
                    <a:pt x="105" y="6"/>
                    <a:pt x="100" y="0"/>
                    <a:pt x="92" y="0"/>
                  </a:cubicBezTo>
                  <a:cubicBezTo>
                    <a:pt x="67" y="0"/>
                    <a:pt x="67" y="0"/>
                    <a:pt x="67" y="0"/>
                  </a:cubicBezTo>
                  <a:cubicBezTo>
                    <a:pt x="59" y="0"/>
                    <a:pt x="47" y="3"/>
                    <a:pt x="40" y="6"/>
                  </a:cubicBezTo>
                  <a:cubicBezTo>
                    <a:pt x="16" y="19"/>
                    <a:pt x="16" y="19"/>
                    <a:pt x="16" y="19"/>
                  </a:cubicBezTo>
                  <a:cubicBezTo>
                    <a:pt x="9" y="23"/>
                    <a:pt x="2" y="32"/>
                    <a:pt x="2" y="40"/>
                  </a:cubicBezTo>
                  <a:cubicBezTo>
                    <a:pt x="1" y="51"/>
                    <a:pt x="1" y="51"/>
                    <a:pt x="1" y="51"/>
                  </a:cubicBezTo>
                  <a:cubicBezTo>
                    <a:pt x="0" y="59"/>
                    <a:pt x="0" y="65"/>
                    <a:pt x="0" y="65"/>
                  </a:cubicBezTo>
                  <a:cubicBezTo>
                    <a:pt x="0" y="65"/>
                    <a:pt x="0" y="65"/>
                    <a:pt x="0" y="65"/>
                  </a:cubicBezTo>
                  <a:cubicBezTo>
                    <a:pt x="0" y="66"/>
                    <a:pt x="0" y="66"/>
                    <a:pt x="0" y="66"/>
                  </a:cubicBezTo>
                  <a:cubicBezTo>
                    <a:pt x="0" y="66"/>
                    <a:pt x="0" y="66"/>
                    <a:pt x="0" y="66"/>
                  </a:cubicBezTo>
                  <a:cubicBezTo>
                    <a:pt x="0" y="66"/>
                    <a:pt x="0" y="72"/>
                    <a:pt x="1" y="80"/>
                  </a:cubicBezTo>
                  <a:cubicBezTo>
                    <a:pt x="2" y="90"/>
                    <a:pt x="2" y="90"/>
                    <a:pt x="2" y="90"/>
                  </a:cubicBezTo>
                  <a:cubicBezTo>
                    <a:pt x="2" y="99"/>
                    <a:pt x="9" y="108"/>
                    <a:pt x="16" y="112"/>
                  </a:cubicBezTo>
                  <a:cubicBezTo>
                    <a:pt x="40" y="125"/>
                    <a:pt x="40" y="125"/>
                    <a:pt x="40" y="125"/>
                  </a:cubicBezTo>
                  <a:cubicBezTo>
                    <a:pt x="47" y="128"/>
                    <a:pt x="59" y="131"/>
                    <a:pt x="67" y="131"/>
                  </a:cubicBezTo>
                  <a:cubicBezTo>
                    <a:pt x="92" y="131"/>
                    <a:pt x="92" y="131"/>
                    <a:pt x="92" y="131"/>
                  </a:cubicBezTo>
                  <a:cubicBezTo>
                    <a:pt x="100" y="131"/>
                    <a:pt x="105" y="125"/>
                    <a:pt x="103" y="117"/>
                  </a:cubicBezTo>
                  <a:cubicBezTo>
                    <a:pt x="92" y="80"/>
                    <a:pt x="92" y="80"/>
                    <a:pt x="92" y="80"/>
                  </a:cubicBezTo>
                  <a:cubicBezTo>
                    <a:pt x="90" y="72"/>
                    <a:pt x="90" y="59"/>
                    <a:pt x="92" y="51"/>
                  </a:cubicBezTo>
                  <a:lnTo>
                    <a:pt x="103" y="14"/>
                  </a:lnTo>
                  <a:close/>
                </a:path>
              </a:pathLst>
            </a:custGeom>
            <a:solidFill>
              <a:srgbClr val="353028">
                <a:alpha val="100000"/>
              </a:srgbClr>
            </a:solidFill>
            <a:ln w="9525">
              <a:noFill/>
            </a:ln>
          </p:spPr>
          <p:txBody>
            <a:bodyPr/>
            <a:p>
              <a:endParaRPr lang="zh-CN" altLang="en-US"/>
            </a:p>
          </p:txBody>
        </p:sp>
        <p:sp>
          <p:nvSpPr>
            <p:cNvPr id="42384" name="Freeform 984"/>
            <p:cNvSpPr/>
            <p:nvPr/>
          </p:nvSpPr>
          <p:spPr>
            <a:xfrm>
              <a:off x="588963" y="1303338"/>
              <a:ext cx="1546225" cy="654050"/>
            </a:xfrm>
            <a:custGeom>
              <a:avLst/>
              <a:gdLst/>
              <a:ahLst/>
              <a:cxnLst>
                <a:cxn ang="0">
                  <a:pos x="1546225" y="357096"/>
                </a:cxn>
                <a:cxn ang="0">
                  <a:pos x="1252781" y="654050"/>
                </a:cxn>
                <a:cxn ang="0">
                  <a:pos x="364924" y="654050"/>
                </a:cxn>
                <a:cxn ang="0">
                  <a:pos x="0" y="338302"/>
                </a:cxn>
                <a:cxn ang="0">
                  <a:pos x="364924" y="0"/>
                </a:cxn>
                <a:cxn ang="0">
                  <a:pos x="1252781" y="0"/>
                </a:cxn>
                <a:cxn ang="0">
                  <a:pos x="1546225" y="293195"/>
                </a:cxn>
                <a:cxn ang="0">
                  <a:pos x="1546225" y="357096"/>
                </a:cxn>
              </a:cxnLst>
              <a:pathLst>
                <a:path w="411" h="174">
                  <a:moveTo>
                    <a:pt x="411" y="95"/>
                  </a:moveTo>
                  <a:cubicBezTo>
                    <a:pt x="411" y="139"/>
                    <a:pt x="376" y="174"/>
                    <a:pt x="333" y="174"/>
                  </a:cubicBezTo>
                  <a:cubicBezTo>
                    <a:pt x="97" y="174"/>
                    <a:pt x="97" y="174"/>
                    <a:pt x="97" y="174"/>
                  </a:cubicBezTo>
                  <a:cubicBezTo>
                    <a:pt x="54" y="174"/>
                    <a:pt x="0" y="145"/>
                    <a:pt x="0" y="90"/>
                  </a:cubicBezTo>
                  <a:cubicBezTo>
                    <a:pt x="0" y="35"/>
                    <a:pt x="54" y="0"/>
                    <a:pt x="97" y="0"/>
                  </a:cubicBezTo>
                  <a:cubicBezTo>
                    <a:pt x="333" y="0"/>
                    <a:pt x="333" y="0"/>
                    <a:pt x="333" y="0"/>
                  </a:cubicBezTo>
                  <a:cubicBezTo>
                    <a:pt x="376" y="0"/>
                    <a:pt x="411" y="35"/>
                    <a:pt x="411" y="78"/>
                  </a:cubicBezTo>
                  <a:lnTo>
                    <a:pt x="411" y="95"/>
                  </a:lnTo>
                  <a:close/>
                </a:path>
              </a:pathLst>
            </a:custGeom>
            <a:solidFill>
              <a:srgbClr val="463F37">
                <a:alpha val="100000"/>
              </a:srgbClr>
            </a:solidFill>
            <a:ln w="9525">
              <a:noFill/>
            </a:ln>
          </p:spPr>
          <p:txBody>
            <a:bodyPr/>
            <a:p>
              <a:endParaRPr lang="zh-CN" altLang="en-US"/>
            </a:p>
          </p:txBody>
        </p:sp>
        <p:sp>
          <p:nvSpPr>
            <p:cNvPr id="42385" name="Freeform 985"/>
            <p:cNvSpPr/>
            <p:nvPr/>
          </p:nvSpPr>
          <p:spPr>
            <a:xfrm>
              <a:off x="1066800" y="1111250"/>
              <a:ext cx="387350" cy="266700"/>
            </a:xfrm>
            <a:custGeom>
              <a:avLst/>
              <a:gdLst/>
              <a:ahLst/>
              <a:cxnLst>
                <a:cxn ang="0">
                  <a:pos x="387350" y="184061"/>
                </a:cxn>
                <a:cxn ang="0">
                  <a:pos x="304615" y="266700"/>
                </a:cxn>
                <a:cxn ang="0">
                  <a:pos x="82735" y="266700"/>
                </a:cxn>
                <a:cxn ang="0">
                  <a:pos x="0" y="184061"/>
                </a:cxn>
                <a:cxn ang="0">
                  <a:pos x="0" y="82639"/>
                </a:cxn>
                <a:cxn ang="0">
                  <a:pos x="82735" y="0"/>
                </a:cxn>
                <a:cxn ang="0">
                  <a:pos x="304615" y="0"/>
                </a:cxn>
                <a:cxn ang="0">
                  <a:pos x="387350" y="82639"/>
                </a:cxn>
                <a:cxn ang="0">
                  <a:pos x="387350" y="184061"/>
                </a:cxn>
              </a:cxnLst>
              <a:pathLst>
                <a:path w="103" h="71">
                  <a:moveTo>
                    <a:pt x="103" y="49"/>
                  </a:moveTo>
                  <a:cubicBezTo>
                    <a:pt x="103" y="61"/>
                    <a:pt x="93" y="71"/>
                    <a:pt x="81" y="71"/>
                  </a:cubicBezTo>
                  <a:cubicBezTo>
                    <a:pt x="22" y="71"/>
                    <a:pt x="22" y="71"/>
                    <a:pt x="22" y="71"/>
                  </a:cubicBezTo>
                  <a:cubicBezTo>
                    <a:pt x="10" y="71"/>
                    <a:pt x="0" y="61"/>
                    <a:pt x="0" y="49"/>
                  </a:cubicBezTo>
                  <a:cubicBezTo>
                    <a:pt x="0" y="22"/>
                    <a:pt x="0" y="22"/>
                    <a:pt x="0" y="22"/>
                  </a:cubicBezTo>
                  <a:cubicBezTo>
                    <a:pt x="0" y="10"/>
                    <a:pt x="10" y="0"/>
                    <a:pt x="22" y="0"/>
                  </a:cubicBezTo>
                  <a:cubicBezTo>
                    <a:pt x="81" y="0"/>
                    <a:pt x="81" y="0"/>
                    <a:pt x="81" y="0"/>
                  </a:cubicBezTo>
                  <a:cubicBezTo>
                    <a:pt x="93" y="0"/>
                    <a:pt x="103" y="10"/>
                    <a:pt x="103" y="22"/>
                  </a:cubicBezTo>
                  <a:lnTo>
                    <a:pt x="103" y="49"/>
                  </a:lnTo>
                  <a:close/>
                </a:path>
              </a:pathLst>
            </a:custGeom>
            <a:solidFill>
              <a:srgbClr val="353028">
                <a:alpha val="100000"/>
              </a:srgbClr>
            </a:solidFill>
            <a:ln w="9525">
              <a:noFill/>
            </a:ln>
          </p:spPr>
          <p:txBody>
            <a:bodyPr/>
            <a:p>
              <a:endParaRPr lang="zh-CN" altLang="en-US"/>
            </a:p>
          </p:txBody>
        </p:sp>
        <p:sp>
          <p:nvSpPr>
            <p:cNvPr id="42386" name="Freeform 986"/>
            <p:cNvSpPr/>
            <p:nvPr/>
          </p:nvSpPr>
          <p:spPr>
            <a:xfrm>
              <a:off x="1022350" y="1095375"/>
              <a:ext cx="465138" cy="79375"/>
            </a:xfrm>
            <a:custGeom>
              <a:avLst/>
              <a:gdLst/>
              <a:ahLst/>
              <a:cxnLst>
                <a:cxn ang="0">
                  <a:pos x="465138" y="41577"/>
                </a:cxn>
                <a:cxn ang="0">
                  <a:pos x="427627" y="79375"/>
                </a:cxn>
                <a:cxn ang="0">
                  <a:pos x="41262" y="79375"/>
                </a:cxn>
                <a:cxn ang="0">
                  <a:pos x="0" y="41577"/>
                </a:cxn>
                <a:cxn ang="0">
                  <a:pos x="41262" y="0"/>
                </a:cxn>
                <a:cxn ang="0">
                  <a:pos x="427627" y="0"/>
                </a:cxn>
                <a:cxn ang="0">
                  <a:pos x="465138" y="41577"/>
                </a:cxn>
              </a:cxnLst>
              <a:pathLst>
                <a:path w="124" h="21">
                  <a:moveTo>
                    <a:pt x="124" y="11"/>
                  </a:moveTo>
                  <a:cubicBezTo>
                    <a:pt x="124" y="16"/>
                    <a:pt x="119" y="21"/>
                    <a:pt x="114" y="21"/>
                  </a:cubicBezTo>
                  <a:cubicBezTo>
                    <a:pt x="11" y="21"/>
                    <a:pt x="11" y="21"/>
                    <a:pt x="11" y="21"/>
                  </a:cubicBezTo>
                  <a:cubicBezTo>
                    <a:pt x="5" y="21"/>
                    <a:pt x="0" y="16"/>
                    <a:pt x="0" y="11"/>
                  </a:cubicBezTo>
                  <a:cubicBezTo>
                    <a:pt x="0" y="5"/>
                    <a:pt x="5" y="0"/>
                    <a:pt x="11" y="0"/>
                  </a:cubicBezTo>
                  <a:cubicBezTo>
                    <a:pt x="114" y="0"/>
                    <a:pt x="114" y="0"/>
                    <a:pt x="114" y="0"/>
                  </a:cubicBezTo>
                  <a:cubicBezTo>
                    <a:pt x="119" y="0"/>
                    <a:pt x="124" y="5"/>
                    <a:pt x="124" y="11"/>
                  </a:cubicBezTo>
                  <a:close/>
                </a:path>
              </a:pathLst>
            </a:custGeom>
            <a:solidFill>
              <a:srgbClr val="463F37">
                <a:alpha val="100000"/>
              </a:srgbClr>
            </a:solidFill>
            <a:ln w="9525">
              <a:noFill/>
            </a:ln>
          </p:spPr>
          <p:txBody>
            <a:bodyPr/>
            <a:p>
              <a:endParaRPr lang="zh-CN" altLang="en-US"/>
            </a:p>
          </p:txBody>
        </p:sp>
        <p:sp>
          <p:nvSpPr>
            <p:cNvPr id="42387" name="Oval 987"/>
            <p:cNvSpPr/>
            <p:nvPr/>
          </p:nvSpPr>
          <p:spPr>
            <a:xfrm>
              <a:off x="857250" y="1536700"/>
              <a:ext cx="184150" cy="187325"/>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88" name="Freeform 988"/>
            <p:cNvSpPr>
              <a:spLocks noEditPoints="1"/>
            </p:cNvSpPr>
            <p:nvPr/>
          </p:nvSpPr>
          <p:spPr>
            <a:xfrm>
              <a:off x="838200" y="1517650"/>
              <a:ext cx="225425" cy="225425"/>
            </a:xfrm>
            <a:custGeom>
              <a:avLst/>
              <a:gdLst/>
              <a:ahLst/>
              <a:cxnLst>
                <a:cxn ang="0">
                  <a:pos x="112713" y="225425"/>
                </a:cxn>
                <a:cxn ang="0">
                  <a:pos x="0" y="112713"/>
                </a:cxn>
                <a:cxn ang="0">
                  <a:pos x="112713" y="0"/>
                </a:cxn>
                <a:cxn ang="0">
                  <a:pos x="225425" y="112713"/>
                </a:cxn>
                <a:cxn ang="0">
                  <a:pos x="112713" y="225425"/>
                </a:cxn>
                <a:cxn ang="0">
                  <a:pos x="112713" y="41328"/>
                </a:cxn>
                <a:cxn ang="0">
                  <a:pos x="41328" y="112713"/>
                </a:cxn>
                <a:cxn ang="0">
                  <a:pos x="112713" y="184097"/>
                </a:cxn>
                <a:cxn ang="0">
                  <a:pos x="184097" y="112713"/>
                </a:cxn>
                <a:cxn ang="0">
                  <a:pos x="112713" y="41328"/>
                </a:cxn>
              </a:cxnLst>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alpha val="100000"/>
              </a:srgbClr>
            </a:solidFill>
            <a:ln w="9525">
              <a:noFill/>
            </a:ln>
          </p:spPr>
          <p:txBody>
            <a:bodyPr/>
            <a:p>
              <a:endParaRPr lang="zh-CN" altLang="en-US"/>
            </a:p>
          </p:txBody>
        </p:sp>
        <p:sp>
          <p:nvSpPr>
            <p:cNvPr id="42389" name="Oval 989"/>
            <p:cNvSpPr/>
            <p:nvPr/>
          </p:nvSpPr>
          <p:spPr>
            <a:xfrm>
              <a:off x="1154113" y="1536700"/>
              <a:ext cx="184150" cy="187325"/>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90" name="Freeform 990"/>
            <p:cNvSpPr>
              <a:spLocks noEditPoints="1"/>
            </p:cNvSpPr>
            <p:nvPr/>
          </p:nvSpPr>
          <p:spPr>
            <a:xfrm>
              <a:off x="1135063" y="1517650"/>
              <a:ext cx="225425" cy="225425"/>
            </a:xfrm>
            <a:custGeom>
              <a:avLst/>
              <a:gdLst/>
              <a:ahLst/>
              <a:cxnLst>
                <a:cxn ang="0">
                  <a:pos x="112713" y="225425"/>
                </a:cxn>
                <a:cxn ang="0">
                  <a:pos x="0" y="112713"/>
                </a:cxn>
                <a:cxn ang="0">
                  <a:pos x="112713" y="0"/>
                </a:cxn>
                <a:cxn ang="0">
                  <a:pos x="225425" y="112713"/>
                </a:cxn>
                <a:cxn ang="0">
                  <a:pos x="112713" y="225425"/>
                </a:cxn>
                <a:cxn ang="0">
                  <a:pos x="112713" y="41328"/>
                </a:cxn>
                <a:cxn ang="0">
                  <a:pos x="41328" y="112713"/>
                </a:cxn>
                <a:cxn ang="0">
                  <a:pos x="112713" y="184097"/>
                </a:cxn>
                <a:cxn ang="0">
                  <a:pos x="184097" y="112713"/>
                </a:cxn>
                <a:cxn ang="0">
                  <a:pos x="112713" y="41328"/>
                </a:cxn>
              </a:cxnLst>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alpha val="100000"/>
              </a:srgbClr>
            </a:solidFill>
            <a:ln w="9525">
              <a:noFill/>
            </a:ln>
          </p:spPr>
          <p:txBody>
            <a:bodyPr/>
            <a:p>
              <a:endParaRPr lang="zh-CN" altLang="en-US"/>
            </a:p>
          </p:txBody>
        </p:sp>
        <p:sp>
          <p:nvSpPr>
            <p:cNvPr id="42391" name="Oval 991"/>
            <p:cNvSpPr/>
            <p:nvPr/>
          </p:nvSpPr>
          <p:spPr>
            <a:xfrm>
              <a:off x="1450975" y="1536700"/>
              <a:ext cx="184150" cy="187325"/>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92" name="Freeform 992"/>
            <p:cNvSpPr>
              <a:spLocks noEditPoints="1"/>
            </p:cNvSpPr>
            <p:nvPr/>
          </p:nvSpPr>
          <p:spPr>
            <a:xfrm>
              <a:off x="1431925" y="1517650"/>
              <a:ext cx="225425" cy="225425"/>
            </a:xfrm>
            <a:custGeom>
              <a:avLst/>
              <a:gdLst/>
              <a:ahLst/>
              <a:cxnLst>
                <a:cxn ang="0">
                  <a:pos x="112713" y="225425"/>
                </a:cxn>
                <a:cxn ang="0">
                  <a:pos x="0" y="112713"/>
                </a:cxn>
                <a:cxn ang="0">
                  <a:pos x="112713" y="0"/>
                </a:cxn>
                <a:cxn ang="0">
                  <a:pos x="225425" y="112713"/>
                </a:cxn>
                <a:cxn ang="0">
                  <a:pos x="112713" y="225425"/>
                </a:cxn>
                <a:cxn ang="0">
                  <a:pos x="112713" y="41328"/>
                </a:cxn>
                <a:cxn ang="0">
                  <a:pos x="41328" y="112713"/>
                </a:cxn>
                <a:cxn ang="0">
                  <a:pos x="112713" y="184097"/>
                </a:cxn>
                <a:cxn ang="0">
                  <a:pos x="184097" y="112713"/>
                </a:cxn>
                <a:cxn ang="0">
                  <a:pos x="112713" y="41328"/>
                </a:cxn>
              </a:cxnLst>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alpha val="100000"/>
              </a:srgbClr>
            </a:solidFill>
            <a:ln w="9525">
              <a:noFill/>
            </a:ln>
          </p:spPr>
          <p:txBody>
            <a:bodyPr/>
            <a:p>
              <a:endParaRPr lang="zh-CN" altLang="en-US"/>
            </a:p>
          </p:txBody>
        </p:sp>
        <p:sp>
          <p:nvSpPr>
            <p:cNvPr id="42393" name="Oval 993"/>
            <p:cNvSpPr/>
            <p:nvPr/>
          </p:nvSpPr>
          <p:spPr>
            <a:xfrm>
              <a:off x="1747838" y="1536700"/>
              <a:ext cx="187325" cy="187325"/>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94" name="Freeform 994"/>
            <p:cNvSpPr>
              <a:spLocks noEditPoints="1"/>
            </p:cNvSpPr>
            <p:nvPr/>
          </p:nvSpPr>
          <p:spPr>
            <a:xfrm>
              <a:off x="1728788" y="1517650"/>
              <a:ext cx="225425" cy="225425"/>
            </a:xfrm>
            <a:custGeom>
              <a:avLst/>
              <a:gdLst/>
              <a:ahLst/>
              <a:cxnLst>
                <a:cxn ang="0">
                  <a:pos x="112713" y="225425"/>
                </a:cxn>
                <a:cxn ang="0">
                  <a:pos x="0" y="112713"/>
                </a:cxn>
                <a:cxn ang="0">
                  <a:pos x="112713" y="0"/>
                </a:cxn>
                <a:cxn ang="0">
                  <a:pos x="225425" y="112713"/>
                </a:cxn>
                <a:cxn ang="0">
                  <a:pos x="112713" y="225425"/>
                </a:cxn>
                <a:cxn ang="0">
                  <a:pos x="112713" y="41328"/>
                </a:cxn>
                <a:cxn ang="0">
                  <a:pos x="41328" y="112713"/>
                </a:cxn>
                <a:cxn ang="0">
                  <a:pos x="112713" y="184097"/>
                </a:cxn>
                <a:cxn ang="0">
                  <a:pos x="184097" y="112713"/>
                </a:cxn>
                <a:cxn ang="0">
                  <a:pos x="112713" y="41328"/>
                </a:cxn>
              </a:cxnLst>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alpha val="100000"/>
              </a:srgbClr>
            </a:solidFill>
            <a:ln w="9525">
              <a:noFill/>
            </a:ln>
          </p:spPr>
          <p:txBody>
            <a:bodyPr/>
            <a:p>
              <a:endParaRPr lang="zh-CN" altLang="en-US"/>
            </a:p>
          </p:txBody>
        </p:sp>
      </p:grpSp>
      <p:grpSp>
        <p:nvGrpSpPr>
          <p:cNvPr id="41993" name="组合 1080"/>
          <p:cNvGrpSpPr/>
          <p:nvPr/>
        </p:nvGrpSpPr>
        <p:grpSpPr>
          <a:xfrm>
            <a:off x="8685213" y="2660650"/>
            <a:ext cx="1098550" cy="1098550"/>
            <a:chOff x="0" y="0"/>
            <a:chExt cx="3038475" cy="3041650"/>
          </a:xfrm>
        </p:grpSpPr>
        <p:sp>
          <p:nvSpPr>
            <p:cNvPr id="42309" name="Oval 1021"/>
            <p:cNvSpPr/>
            <p:nvPr/>
          </p:nvSpPr>
          <p:spPr>
            <a:xfrm>
              <a:off x="0" y="0"/>
              <a:ext cx="3038475" cy="3041650"/>
            </a:xfrm>
            <a:prstGeom prst="ellipse">
              <a:avLst/>
            </a:prstGeom>
            <a:solidFill>
              <a:srgbClr val="00AAD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10" name="Freeform 1022"/>
            <p:cNvSpPr/>
            <p:nvPr/>
          </p:nvSpPr>
          <p:spPr>
            <a:xfrm>
              <a:off x="0" y="738188"/>
              <a:ext cx="1398588" cy="1806575"/>
            </a:xfrm>
            <a:custGeom>
              <a:avLst/>
              <a:gdLst/>
              <a:ahLst/>
              <a:cxnLst>
                <a:cxn ang="0">
                  <a:pos x="586505" y="0"/>
                </a:cxn>
                <a:cxn ang="0">
                  <a:pos x="135347" y="150548"/>
                </a:cxn>
                <a:cxn ang="0">
                  <a:pos x="0" y="782849"/>
                </a:cxn>
                <a:cxn ang="0">
                  <a:pos x="364686" y="1772702"/>
                </a:cxn>
                <a:cxn ang="0">
                  <a:pos x="586505" y="1806575"/>
                </a:cxn>
                <a:cxn ang="0">
                  <a:pos x="1398588" y="903288"/>
                </a:cxn>
                <a:cxn ang="0">
                  <a:pos x="586505" y="0"/>
                </a:cxn>
              </a:cxnLst>
              <a:pathLst>
                <a:path w="372" h="480">
                  <a:moveTo>
                    <a:pt x="156" y="0"/>
                  </a:moveTo>
                  <a:cubicBezTo>
                    <a:pt x="111" y="0"/>
                    <a:pt x="70" y="15"/>
                    <a:pt x="36" y="40"/>
                  </a:cubicBezTo>
                  <a:cubicBezTo>
                    <a:pt x="13" y="91"/>
                    <a:pt x="0" y="148"/>
                    <a:pt x="0" y="208"/>
                  </a:cubicBezTo>
                  <a:cubicBezTo>
                    <a:pt x="0" y="308"/>
                    <a:pt x="36" y="400"/>
                    <a:pt x="97" y="471"/>
                  </a:cubicBezTo>
                  <a:cubicBezTo>
                    <a:pt x="116" y="477"/>
                    <a:pt x="135" y="480"/>
                    <a:pt x="156" y="480"/>
                  </a:cubicBezTo>
                  <a:cubicBezTo>
                    <a:pt x="275" y="480"/>
                    <a:pt x="372" y="373"/>
                    <a:pt x="372" y="240"/>
                  </a:cubicBezTo>
                  <a:cubicBezTo>
                    <a:pt x="372" y="107"/>
                    <a:pt x="275" y="0"/>
                    <a:pt x="156" y="0"/>
                  </a:cubicBezTo>
                </a:path>
              </a:pathLst>
            </a:custGeom>
            <a:solidFill>
              <a:srgbClr val="006F8D">
                <a:alpha val="100000"/>
              </a:srgbClr>
            </a:solidFill>
            <a:ln w="9525">
              <a:noFill/>
            </a:ln>
          </p:spPr>
          <p:txBody>
            <a:bodyPr/>
            <a:p>
              <a:endParaRPr lang="zh-CN" altLang="en-US"/>
            </a:p>
          </p:txBody>
        </p:sp>
        <p:sp>
          <p:nvSpPr>
            <p:cNvPr id="42311" name="Freeform 1023"/>
            <p:cNvSpPr/>
            <p:nvPr/>
          </p:nvSpPr>
          <p:spPr>
            <a:xfrm>
              <a:off x="1914525" y="1035050"/>
              <a:ext cx="1123950" cy="1727200"/>
            </a:xfrm>
            <a:custGeom>
              <a:avLst/>
              <a:gdLst/>
              <a:ahLst/>
              <a:cxnLst>
                <a:cxn ang="0">
                  <a:pos x="815710" y="0"/>
                </a:cxn>
                <a:cxn ang="0">
                  <a:pos x="0" y="903111"/>
                </a:cxn>
                <a:cxn ang="0">
                  <a:pos x="481156" y="1727200"/>
                </a:cxn>
                <a:cxn ang="0">
                  <a:pos x="1123950" y="485422"/>
                </a:cxn>
                <a:cxn ang="0">
                  <a:pos x="1056287" y="37630"/>
                </a:cxn>
                <a:cxn ang="0">
                  <a:pos x="815710" y="0"/>
                </a:cxn>
              </a:cxnLst>
              <a:pathLst>
                <a:path w="299" h="459">
                  <a:moveTo>
                    <a:pt x="217" y="0"/>
                  </a:moveTo>
                  <a:cubicBezTo>
                    <a:pt x="97" y="0"/>
                    <a:pt x="0" y="107"/>
                    <a:pt x="0" y="240"/>
                  </a:cubicBezTo>
                  <a:cubicBezTo>
                    <a:pt x="0" y="337"/>
                    <a:pt x="53" y="421"/>
                    <a:pt x="128" y="459"/>
                  </a:cubicBezTo>
                  <a:cubicBezTo>
                    <a:pt x="231" y="386"/>
                    <a:pt x="299" y="265"/>
                    <a:pt x="299" y="129"/>
                  </a:cubicBezTo>
                  <a:cubicBezTo>
                    <a:pt x="299" y="88"/>
                    <a:pt x="292" y="48"/>
                    <a:pt x="281" y="10"/>
                  </a:cubicBezTo>
                  <a:cubicBezTo>
                    <a:pt x="261" y="3"/>
                    <a:pt x="239" y="0"/>
                    <a:pt x="217" y="0"/>
                  </a:cubicBezTo>
                </a:path>
              </a:pathLst>
            </a:custGeom>
            <a:solidFill>
              <a:srgbClr val="006F8D">
                <a:alpha val="100000"/>
              </a:srgbClr>
            </a:solidFill>
            <a:ln w="9525">
              <a:noFill/>
            </a:ln>
          </p:spPr>
          <p:txBody>
            <a:bodyPr/>
            <a:p>
              <a:endParaRPr lang="zh-CN" altLang="en-US"/>
            </a:p>
          </p:txBody>
        </p:sp>
        <p:sp>
          <p:nvSpPr>
            <p:cNvPr id="42312" name="Freeform 1024"/>
            <p:cNvSpPr/>
            <p:nvPr/>
          </p:nvSpPr>
          <p:spPr>
            <a:xfrm>
              <a:off x="2173288" y="614363"/>
              <a:ext cx="485775" cy="315913"/>
            </a:xfrm>
            <a:custGeom>
              <a:avLst/>
              <a:gdLst/>
              <a:ahLst/>
              <a:cxnLst>
                <a:cxn ang="0">
                  <a:pos x="320084" y="0"/>
                </a:cxn>
                <a:cxn ang="0">
                  <a:pos x="252302" y="41370"/>
                </a:cxn>
                <a:cxn ang="0">
                  <a:pos x="199582" y="18804"/>
                </a:cxn>
                <a:cxn ang="0">
                  <a:pos x="124268" y="75217"/>
                </a:cxn>
                <a:cxn ang="0">
                  <a:pos x="90377" y="67696"/>
                </a:cxn>
                <a:cxn ang="0">
                  <a:pos x="15063" y="142913"/>
                </a:cxn>
                <a:cxn ang="0">
                  <a:pos x="22594" y="176761"/>
                </a:cxn>
                <a:cxn ang="0">
                  <a:pos x="0" y="229413"/>
                </a:cxn>
                <a:cxn ang="0">
                  <a:pos x="75314" y="304630"/>
                </a:cxn>
                <a:cxn ang="0">
                  <a:pos x="116737" y="289587"/>
                </a:cxn>
                <a:cxn ang="0">
                  <a:pos x="169456" y="315913"/>
                </a:cxn>
                <a:cxn ang="0">
                  <a:pos x="237239" y="278304"/>
                </a:cxn>
                <a:cxn ang="0">
                  <a:pos x="297490" y="312152"/>
                </a:cxn>
                <a:cxn ang="0">
                  <a:pos x="353976" y="282065"/>
                </a:cxn>
                <a:cxn ang="0">
                  <a:pos x="402930" y="300870"/>
                </a:cxn>
                <a:cxn ang="0">
                  <a:pos x="478244" y="225652"/>
                </a:cxn>
                <a:cxn ang="0">
                  <a:pos x="463181" y="180522"/>
                </a:cxn>
                <a:cxn ang="0">
                  <a:pos x="485775" y="127870"/>
                </a:cxn>
                <a:cxn ang="0">
                  <a:pos x="410461" y="52652"/>
                </a:cxn>
                <a:cxn ang="0">
                  <a:pos x="391633" y="56413"/>
                </a:cxn>
                <a:cxn ang="0">
                  <a:pos x="320084" y="0"/>
                </a:cxn>
              </a:cxnLst>
              <a:pathLst>
                <a:path w="129" h="84">
                  <a:moveTo>
                    <a:pt x="85" y="0"/>
                  </a:moveTo>
                  <a:cubicBezTo>
                    <a:pt x="77" y="0"/>
                    <a:pt x="70" y="4"/>
                    <a:pt x="67" y="11"/>
                  </a:cubicBezTo>
                  <a:cubicBezTo>
                    <a:pt x="64" y="7"/>
                    <a:pt x="58" y="5"/>
                    <a:pt x="53" y="5"/>
                  </a:cubicBezTo>
                  <a:cubicBezTo>
                    <a:pt x="43" y="5"/>
                    <a:pt x="35" y="11"/>
                    <a:pt x="33" y="20"/>
                  </a:cubicBezTo>
                  <a:cubicBezTo>
                    <a:pt x="31" y="19"/>
                    <a:pt x="27" y="18"/>
                    <a:pt x="24" y="18"/>
                  </a:cubicBezTo>
                  <a:cubicBezTo>
                    <a:pt x="13" y="18"/>
                    <a:pt x="4" y="27"/>
                    <a:pt x="4" y="38"/>
                  </a:cubicBezTo>
                  <a:cubicBezTo>
                    <a:pt x="4" y="41"/>
                    <a:pt x="5" y="44"/>
                    <a:pt x="6" y="47"/>
                  </a:cubicBezTo>
                  <a:cubicBezTo>
                    <a:pt x="3" y="50"/>
                    <a:pt x="0" y="55"/>
                    <a:pt x="0" y="61"/>
                  </a:cubicBezTo>
                  <a:cubicBezTo>
                    <a:pt x="0" y="72"/>
                    <a:pt x="9" y="81"/>
                    <a:pt x="20" y="81"/>
                  </a:cubicBezTo>
                  <a:cubicBezTo>
                    <a:pt x="24" y="81"/>
                    <a:pt x="28" y="80"/>
                    <a:pt x="31" y="77"/>
                  </a:cubicBezTo>
                  <a:cubicBezTo>
                    <a:pt x="34" y="81"/>
                    <a:pt x="40" y="84"/>
                    <a:pt x="45" y="84"/>
                  </a:cubicBezTo>
                  <a:cubicBezTo>
                    <a:pt x="53" y="84"/>
                    <a:pt x="59" y="80"/>
                    <a:pt x="63" y="74"/>
                  </a:cubicBezTo>
                  <a:cubicBezTo>
                    <a:pt x="66" y="79"/>
                    <a:pt x="72" y="83"/>
                    <a:pt x="79" y="83"/>
                  </a:cubicBezTo>
                  <a:cubicBezTo>
                    <a:pt x="85" y="83"/>
                    <a:pt x="91" y="79"/>
                    <a:pt x="94" y="75"/>
                  </a:cubicBezTo>
                  <a:cubicBezTo>
                    <a:pt x="98" y="78"/>
                    <a:pt x="102" y="80"/>
                    <a:pt x="107" y="80"/>
                  </a:cubicBezTo>
                  <a:cubicBezTo>
                    <a:pt x="118" y="80"/>
                    <a:pt x="127" y="71"/>
                    <a:pt x="127" y="60"/>
                  </a:cubicBezTo>
                  <a:cubicBezTo>
                    <a:pt x="127" y="55"/>
                    <a:pt x="126" y="51"/>
                    <a:pt x="123" y="48"/>
                  </a:cubicBezTo>
                  <a:cubicBezTo>
                    <a:pt x="126" y="44"/>
                    <a:pt x="129" y="39"/>
                    <a:pt x="129" y="34"/>
                  </a:cubicBezTo>
                  <a:cubicBezTo>
                    <a:pt x="129" y="23"/>
                    <a:pt x="120" y="14"/>
                    <a:pt x="109" y="14"/>
                  </a:cubicBezTo>
                  <a:cubicBezTo>
                    <a:pt x="107" y="14"/>
                    <a:pt x="106" y="14"/>
                    <a:pt x="104" y="15"/>
                  </a:cubicBezTo>
                  <a:cubicBezTo>
                    <a:pt x="102" y="6"/>
                    <a:pt x="94" y="0"/>
                    <a:pt x="85" y="0"/>
                  </a:cubicBezTo>
                </a:path>
              </a:pathLst>
            </a:custGeom>
            <a:solidFill>
              <a:srgbClr val="D9F2F9">
                <a:alpha val="100000"/>
              </a:srgbClr>
            </a:solidFill>
            <a:ln w="9525">
              <a:noFill/>
            </a:ln>
          </p:spPr>
          <p:txBody>
            <a:bodyPr/>
            <a:p>
              <a:endParaRPr lang="zh-CN" altLang="en-US"/>
            </a:p>
          </p:txBody>
        </p:sp>
        <p:sp>
          <p:nvSpPr>
            <p:cNvPr id="42313" name="Oval 1025"/>
            <p:cNvSpPr/>
            <p:nvPr/>
          </p:nvSpPr>
          <p:spPr>
            <a:xfrm>
              <a:off x="334963" y="941388"/>
              <a:ext cx="2500313" cy="1712913"/>
            </a:xfrm>
            <a:prstGeom prst="ellipse">
              <a:avLst/>
            </a:prstGeom>
            <a:solidFill>
              <a:srgbClr val="539B3E"/>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14" name="Freeform 1031"/>
            <p:cNvSpPr/>
            <p:nvPr/>
          </p:nvSpPr>
          <p:spPr>
            <a:xfrm>
              <a:off x="1354138" y="263525"/>
              <a:ext cx="390525" cy="255588"/>
            </a:xfrm>
            <a:custGeom>
              <a:avLst/>
              <a:gdLst/>
              <a:ahLst/>
              <a:cxnLst>
                <a:cxn ang="0">
                  <a:pos x="259098" y="0"/>
                </a:cxn>
                <a:cxn ang="0">
                  <a:pos x="202773" y="33828"/>
                </a:cxn>
                <a:cxn ang="0">
                  <a:pos x="161467" y="15035"/>
                </a:cxn>
                <a:cxn ang="0">
                  <a:pos x="101386" y="60138"/>
                </a:cxn>
                <a:cxn ang="0">
                  <a:pos x="75101" y="52621"/>
                </a:cxn>
                <a:cxn ang="0">
                  <a:pos x="15020" y="112759"/>
                </a:cxn>
                <a:cxn ang="0">
                  <a:pos x="18775" y="142829"/>
                </a:cxn>
                <a:cxn ang="0">
                  <a:pos x="0" y="184174"/>
                </a:cxn>
                <a:cxn ang="0">
                  <a:pos x="60081" y="244312"/>
                </a:cxn>
                <a:cxn ang="0">
                  <a:pos x="93876" y="233036"/>
                </a:cxn>
                <a:cxn ang="0">
                  <a:pos x="138937" y="255588"/>
                </a:cxn>
                <a:cxn ang="0">
                  <a:pos x="187752" y="225519"/>
                </a:cxn>
                <a:cxn ang="0">
                  <a:pos x="236568" y="248071"/>
                </a:cxn>
                <a:cxn ang="0">
                  <a:pos x="285384" y="225519"/>
                </a:cxn>
                <a:cxn ang="0">
                  <a:pos x="322934" y="240553"/>
                </a:cxn>
                <a:cxn ang="0">
                  <a:pos x="383015" y="180415"/>
                </a:cxn>
                <a:cxn ang="0">
                  <a:pos x="371750" y="146587"/>
                </a:cxn>
                <a:cxn ang="0">
                  <a:pos x="390525" y="101483"/>
                </a:cxn>
                <a:cxn ang="0">
                  <a:pos x="330444" y="45104"/>
                </a:cxn>
                <a:cxn ang="0">
                  <a:pos x="315424" y="45104"/>
                </a:cxn>
                <a:cxn ang="0">
                  <a:pos x="259098" y="0"/>
                </a:cxn>
              </a:cxnLst>
              <a:pathLst>
                <a:path w="104" h="68">
                  <a:moveTo>
                    <a:pt x="69" y="0"/>
                  </a:moveTo>
                  <a:cubicBezTo>
                    <a:pt x="62" y="0"/>
                    <a:pt x="57" y="4"/>
                    <a:pt x="54" y="9"/>
                  </a:cubicBezTo>
                  <a:cubicBezTo>
                    <a:pt x="51" y="6"/>
                    <a:pt x="47" y="4"/>
                    <a:pt x="43" y="4"/>
                  </a:cubicBezTo>
                  <a:cubicBezTo>
                    <a:pt x="35" y="4"/>
                    <a:pt x="29" y="9"/>
                    <a:pt x="27" y="16"/>
                  </a:cubicBezTo>
                  <a:cubicBezTo>
                    <a:pt x="25" y="15"/>
                    <a:pt x="22" y="14"/>
                    <a:pt x="20" y="14"/>
                  </a:cubicBezTo>
                  <a:cubicBezTo>
                    <a:pt x="11" y="14"/>
                    <a:pt x="4" y="22"/>
                    <a:pt x="4" y="30"/>
                  </a:cubicBezTo>
                  <a:cubicBezTo>
                    <a:pt x="4" y="33"/>
                    <a:pt x="4" y="35"/>
                    <a:pt x="5" y="38"/>
                  </a:cubicBezTo>
                  <a:cubicBezTo>
                    <a:pt x="2" y="41"/>
                    <a:pt x="0" y="45"/>
                    <a:pt x="0" y="49"/>
                  </a:cubicBezTo>
                  <a:cubicBezTo>
                    <a:pt x="0" y="58"/>
                    <a:pt x="8" y="65"/>
                    <a:pt x="16" y="65"/>
                  </a:cubicBezTo>
                  <a:cubicBezTo>
                    <a:pt x="20" y="65"/>
                    <a:pt x="23" y="64"/>
                    <a:pt x="25" y="62"/>
                  </a:cubicBezTo>
                  <a:cubicBezTo>
                    <a:pt x="28" y="66"/>
                    <a:pt x="32" y="68"/>
                    <a:pt x="37" y="68"/>
                  </a:cubicBezTo>
                  <a:cubicBezTo>
                    <a:pt x="43" y="68"/>
                    <a:pt x="48" y="64"/>
                    <a:pt x="50" y="60"/>
                  </a:cubicBezTo>
                  <a:cubicBezTo>
                    <a:pt x="53" y="64"/>
                    <a:pt x="58" y="66"/>
                    <a:pt x="63" y="66"/>
                  </a:cubicBezTo>
                  <a:cubicBezTo>
                    <a:pt x="69" y="66"/>
                    <a:pt x="73" y="64"/>
                    <a:pt x="76" y="60"/>
                  </a:cubicBezTo>
                  <a:cubicBezTo>
                    <a:pt x="79" y="63"/>
                    <a:pt x="82" y="64"/>
                    <a:pt x="86" y="64"/>
                  </a:cubicBezTo>
                  <a:cubicBezTo>
                    <a:pt x="95" y="64"/>
                    <a:pt x="102" y="57"/>
                    <a:pt x="102" y="48"/>
                  </a:cubicBezTo>
                  <a:cubicBezTo>
                    <a:pt x="102" y="45"/>
                    <a:pt x="101" y="41"/>
                    <a:pt x="99" y="39"/>
                  </a:cubicBezTo>
                  <a:cubicBezTo>
                    <a:pt x="102" y="36"/>
                    <a:pt x="104" y="32"/>
                    <a:pt x="104" y="27"/>
                  </a:cubicBezTo>
                  <a:cubicBezTo>
                    <a:pt x="104" y="19"/>
                    <a:pt x="96" y="12"/>
                    <a:pt x="88" y="12"/>
                  </a:cubicBezTo>
                  <a:cubicBezTo>
                    <a:pt x="86" y="12"/>
                    <a:pt x="85" y="12"/>
                    <a:pt x="84" y="12"/>
                  </a:cubicBezTo>
                  <a:cubicBezTo>
                    <a:pt x="82" y="5"/>
                    <a:pt x="76" y="0"/>
                    <a:pt x="69" y="0"/>
                  </a:cubicBezTo>
                </a:path>
              </a:pathLst>
            </a:custGeom>
            <a:solidFill>
              <a:srgbClr val="D9F2F9">
                <a:alpha val="100000"/>
              </a:srgbClr>
            </a:solidFill>
            <a:ln w="9525">
              <a:noFill/>
            </a:ln>
          </p:spPr>
          <p:txBody>
            <a:bodyPr/>
            <a:p>
              <a:endParaRPr lang="zh-CN" altLang="en-US"/>
            </a:p>
          </p:txBody>
        </p:sp>
        <p:sp>
          <p:nvSpPr>
            <p:cNvPr id="42315" name="Freeform 1032"/>
            <p:cNvSpPr/>
            <p:nvPr/>
          </p:nvSpPr>
          <p:spPr>
            <a:xfrm>
              <a:off x="692150" y="263525"/>
              <a:ext cx="387350" cy="255588"/>
            </a:xfrm>
            <a:custGeom>
              <a:avLst/>
              <a:gdLst/>
              <a:ahLst/>
              <a:cxnLst>
                <a:cxn ang="0">
                  <a:pos x="127863" y="0"/>
                </a:cxn>
                <a:cxn ang="0">
                  <a:pos x="71453" y="45104"/>
                </a:cxn>
                <a:cxn ang="0">
                  <a:pos x="56410" y="45104"/>
                </a:cxn>
                <a:cxn ang="0">
                  <a:pos x="0" y="101483"/>
                </a:cxn>
                <a:cxn ang="0">
                  <a:pos x="15043" y="142829"/>
                </a:cxn>
                <a:cxn ang="0">
                  <a:pos x="3761" y="180415"/>
                </a:cxn>
                <a:cxn ang="0">
                  <a:pos x="63932" y="240553"/>
                </a:cxn>
                <a:cxn ang="0">
                  <a:pos x="101538" y="225519"/>
                </a:cxn>
                <a:cxn ang="0">
                  <a:pos x="150427" y="248071"/>
                </a:cxn>
                <a:cxn ang="0">
                  <a:pos x="199316" y="225519"/>
                </a:cxn>
                <a:cxn ang="0">
                  <a:pos x="248205" y="255588"/>
                </a:cxn>
                <a:cxn ang="0">
                  <a:pos x="293333" y="233036"/>
                </a:cxn>
                <a:cxn ang="0">
                  <a:pos x="327179" y="244312"/>
                </a:cxn>
                <a:cxn ang="0">
                  <a:pos x="387350" y="184174"/>
                </a:cxn>
                <a:cxn ang="0">
                  <a:pos x="368547" y="142829"/>
                </a:cxn>
                <a:cxn ang="0">
                  <a:pos x="372307" y="112759"/>
                </a:cxn>
                <a:cxn ang="0">
                  <a:pos x="312136" y="52621"/>
                </a:cxn>
                <a:cxn ang="0">
                  <a:pos x="285812" y="60138"/>
                </a:cxn>
                <a:cxn ang="0">
                  <a:pos x="225641" y="15035"/>
                </a:cxn>
                <a:cxn ang="0">
                  <a:pos x="184273" y="33828"/>
                </a:cxn>
                <a:cxn ang="0">
                  <a:pos x="127863" y="0"/>
                </a:cxn>
              </a:cxnLst>
              <a:pathLst>
                <a:path w="103" h="68">
                  <a:moveTo>
                    <a:pt x="34" y="0"/>
                  </a:moveTo>
                  <a:cubicBezTo>
                    <a:pt x="27" y="0"/>
                    <a:pt x="21" y="5"/>
                    <a:pt x="19" y="12"/>
                  </a:cubicBezTo>
                  <a:cubicBezTo>
                    <a:pt x="18" y="12"/>
                    <a:pt x="17" y="12"/>
                    <a:pt x="15" y="12"/>
                  </a:cubicBezTo>
                  <a:cubicBezTo>
                    <a:pt x="7" y="12"/>
                    <a:pt x="0" y="19"/>
                    <a:pt x="0" y="27"/>
                  </a:cubicBezTo>
                  <a:cubicBezTo>
                    <a:pt x="0" y="32"/>
                    <a:pt x="1" y="36"/>
                    <a:pt x="4" y="38"/>
                  </a:cubicBezTo>
                  <a:cubicBezTo>
                    <a:pt x="2" y="41"/>
                    <a:pt x="1" y="45"/>
                    <a:pt x="1" y="48"/>
                  </a:cubicBezTo>
                  <a:cubicBezTo>
                    <a:pt x="1" y="57"/>
                    <a:pt x="8" y="64"/>
                    <a:pt x="17" y="64"/>
                  </a:cubicBezTo>
                  <a:cubicBezTo>
                    <a:pt x="21" y="64"/>
                    <a:pt x="24" y="63"/>
                    <a:pt x="27" y="60"/>
                  </a:cubicBezTo>
                  <a:cubicBezTo>
                    <a:pt x="30" y="64"/>
                    <a:pt x="34" y="66"/>
                    <a:pt x="40" y="66"/>
                  </a:cubicBezTo>
                  <a:cubicBezTo>
                    <a:pt x="45" y="66"/>
                    <a:pt x="50" y="64"/>
                    <a:pt x="53" y="60"/>
                  </a:cubicBezTo>
                  <a:cubicBezTo>
                    <a:pt x="55" y="64"/>
                    <a:pt x="60" y="68"/>
                    <a:pt x="66" y="68"/>
                  </a:cubicBezTo>
                  <a:cubicBezTo>
                    <a:pt x="71" y="68"/>
                    <a:pt x="75" y="66"/>
                    <a:pt x="78" y="62"/>
                  </a:cubicBezTo>
                  <a:cubicBezTo>
                    <a:pt x="80" y="64"/>
                    <a:pt x="83" y="65"/>
                    <a:pt x="87" y="65"/>
                  </a:cubicBezTo>
                  <a:cubicBezTo>
                    <a:pt x="95" y="65"/>
                    <a:pt x="103" y="58"/>
                    <a:pt x="103" y="49"/>
                  </a:cubicBezTo>
                  <a:cubicBezTo>
                    <a:pt x="103" y="45"/>
                    <a:pt x="101" y="40"/>
                    <a:pt x="98" y="38"/>
                  </a:cubicBezTo>
                  <a:cubicBezTo>
                    <a:pt x="99" y="35"/>
                    <a:pt x="99" y="33"/>
                    <a:pt x="99" y="30"/>
                  </a:cubicBezTo>
                  <a:cubicBezTo>
                    <a:pt x="99" y="22"/>
                    <a:pt x="92" y="14"/>
                    <a:pt x="83" y="14"/>
                  </a:cubicBezTo>
                  <a:cubicBezTo>
                    <a:pt x="81" y="14"/>
                    <a:pt x="78" y="15"/>
                    <a:pt x="76" y="16"/>
                  </a:cubicBezTo>
                  <a:cubicBezTo>
                    <a:pt x="74" y="9"/>
                    <a:pt x="68" y="4"/>
                    <a:pt x="60" y="4"/>
                  </a:cubicBezTo>
                  <a:cubicBezTo>
                    <a:pt x="56" y="4"/>
                    <a:pt x="52" y="6"/>
                    <a:pt x="49" y="9"/>
                  </a:cubicBezTo>
                  <a:cubicBezTo>
                    <a:pt x="46" y="4"/>
                    <a:pt x="41" y="0"/>
                    <a:pt x="34" y="0"/>
                  </a:cubicBezTo>
                </a:path>
              </a:pathLst>
            </a:custGeom>
            <a:solidFill>
              <a:srgbClr val="D9F2F9">
                <a:alpha val="100000"/>
              </a:srgbClr>
            </a:solidFill>
            <a:ln w="9525">
              <a:noFill/>
            </a:ln>
          </p:spPr>
          <p:txBody>
            <a:bodyPr/>
            <a:p>
              <a:endParaRPr lang="zh-CN" altLang="en-US"/>
            </a:p>
          </p:txBody>
        </p:sp>
        <p:sp>
          <p:nvSpPr>
            <p:cNvPr id="42316" name="Rectangle 1033"/>
            <p:cNvSpPr/>
            <p:nvPr/>
          </p:nvSpPr>
          <p:spPr>
            <a:xfrm>
              <a:off x="2098675" y="1704975"/>
              <a:ext cx="41275" cy="271463"/>
            </a:xfrm>
            <a:prstGeom prst="rect">
              <a:avLst/>
            </a:prstGeom>
            <a:solidFill>
              <a:srgbClr val="9C519E"/>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17" name="Rectangle 1034"/>
            <p:cNvSpPr/>
            <p:nvPr/>
          </p:nvSpPr>
          <p:spPr>
            <a:xfrm>
              <a:off x="1763713" y="1987550"/>
              <a:ext cx="266700" cy="52388"/>
            </a:xfrm>
            <a:prstGeom prst="rect">
              <a:avLst/>
            </a:prstGeom>
            <a:solidFill>
              <a:srgbClr val="9C519E"/>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18" name="Freeform 1035"/>
            <p:cNvSpPr/>
            <p:nvPr/>
          </p:nvSpPr>
          <p:spPr>
            <a:xfrm>
              <a:off x="914400" y="1709738"/>
              <a:ext cx="25400" cy="631825"/>
            </a:xfrm>
            <a:custGeom>
              <a:avLst/>
              <a:gdLst/>
              <a:ahLst/>
              <a:cxnLst>
                <a:cxn ang="0">
                  <a:pos x="6350" y="631825"/>
                </a:cxn>
                <a:cxn ang="0">
                  <a:pos x="0" y="0"/>
                </a:cxn>
                <a:cxn ang="0">
                  <a:pos x="19050" y="0"/>
                </a:cxn>
                <a:cxn ang="0">
                  <a:pos x="25400" y="631825"/>
                </a:cxn>
                <a:cxn ang="0">
                  <a:pos x="6350" y="631825"/>
                </a:cxn>
              </a:cxnLst>
              <a:pathLst>
                <a:path w="16" h="398">
                  <a:moveTo>
                    <a:pt x="4" y="398"/>
                  </a:moveTo>
                  <a:lnTo>
                    <a:pt x="0" y="0"/>
                  </a:lnTo>
                  <a:lnTo>
                    <a:pt x="12" y="0"/>
                  </a:lnTo>
                  <a:lnTo>
                    <a:pt x="16" y="398"/>
                  </a:lnTo>
                  <a:lnTo>
                    <a:pt x="4" y="398"/>
                  </a:lnTo>
                  <a:close/>
                </a:path>
              </a:pathLst>
            </a:custGeom>
            <a:solidFill>
              <a:srgbClr val="E3E4E5">
                <a:alpha val="100000"/>
              </a:srgbClr>
            </a:solidFill>
            <a:ln w="9525">
              <a:noFill/>
            </a:ln>
          </p:spPr>
          <p:txBody>
            <a:bodyPr/>
            <a:p>
              <a:endParaRPr lang="zh-CN" altLang="en-US"/>
            </a:p>
          </p:txBody>
        </p:sp>
        <p:sp>
          <p:nvSpPr>
            <p:cNvPr id="42319" name="Freeform 1036"/>
            <p:cNvSpPr/>
            <p:nvPr/>
          </p:nvSpPr>
          <p:spPr>
            <a:xfrm>
              <a:off x="695325" y="1798638"/>
              <a:ext cx="466725" cy="452438"/>
            </a:xfrm>
            <a:custGeom>
              <a:avLst/>
              <a:gdLst/>
              <a:ahLst/>
              <a:cxnLst>
                <a:cxn ang="0">
                  <a:pos x="452438" y="452438"/>
                </a:cxn>
                <a:cxn ang="0">
                  <a:pos x="0" y="12700"/>
                </a:cxn>
                <a:cxn ang="0">
                  <a:pos x="11113" y="0"/>
                </a:cxn>
                <a:cxn ang="0">
                  <a:pos x="466725" y="441325"/>
                </a:cxn>
                <a:cxn ang="0">
                  <a:pos x="452438" y="452438"/>
                </a:cxn>
              </a:cxnLst>
              <a:pathLst>
                <a:path w="294" h="285">
                  <a:moveTo>
                    <a:pt x="285" y="285"/>
                  </a:moveTo>
                  <a:lnTo>
                    <a:pt x="0" y="8"/>
                  </a:lnTo>
                  <a:lnTo>
                    <a:pt x="7" y="0"/>
                  </a:lnTo>
                  <a:lnTo>
                    <a:pt x="294" y="278"/>
                  </a:lnTo>
                  <a:lnTo>
                    <a:pt x="285" y="285"/>
                  </a:lnTo>
                  <a:close/>
                </a:path>
              </a:pathLst>
            </a:custGeom>
            <a:solidFill>
              <a:srgbClr val="E3E4E5">
                <a:alpha val="100000"/>
              </a:srgbClr>
            </a:solidFill>
            <a:ln w="9525">
              <a:noFill/>
            </a:ln>
          </p:spPr>
          <p:txBody>
            <a:bodyPr/>
            <a:p>
              <a:endParaRPr lang="zh-CN" altLang="en-US"/>
            </a:p>
          </p:txBody>
        </p:sp>
        <p:sp>
          <p:nvSpPr>
            <p:cNvPr id="42320" name="Freeform 1037"/>
            <p:cNvSpPr/>
            <p:nvPr/>
          </p:nvSpPr>
          <p:spPr>
            <a:xfrm>
              <a:off x="700088" y="1792288"/>
              <a:ext cx="454025" cy="466725"/>
            </a:xfrm>
            <a:custGeom>
              <a:avLst/>
              <a:gdLst/>
              <a:ahLst/>
              <a:cxnLst>
                <a:cxn ang="0">
                  <a:pos x="14288" y="466725"/>
                </a:cxn>
                <a:cxn ang="0">
                  <a:pos x="0" y="450850"/>
                </a:cxn>
                <a:cxn ang="0">
                  <a:pos x="439738" y="0"/>
                </a:cxn>
                <a:cxn ang="0">
                  <a:pos x="454025" y="14288"/>
                </a:cxn>
                <a:cxn ang="0">
                  <a:pos x="14288" y="466725"/>
                </a:cxn>
              </a:cxnLst>
              <a:pathLst>
                <a:path w="286" h="294">
                  <a:moveTo>
                    <a:pt x="9" y="294"/>
                  </a:moveTo>
                  <a:lnTo>
                    <a:pt x="0" y="284"/>
                  </a:lnTo>
                  <a:lnTo>
                    <a:pt x="277" y="0"/>
                  </a:lnTo>
                  <a:lnTo>
                    <a:pt x="286" y="9"/>
                  </a:lnTo>
                  <a:lnTo>
                    <a:pt x="9" y="294"/>
                  </a:lnTo>
                  <a:close/>
                </a:path>
              </a:pathLst>
            </a:custGeom>
            <a:solidFill>
              <a:srgbClr val="E3E4E5">
                <a:alpha val="100000"/>
              </a:srgbClr>
            </a:solidFill>
            <a:ln w="9525">
              <a:noFill/>
            </a:ln>
          </p:spPr>
          <p:txBody>
            <a:bodyPr/>
            <a:p>
              <a:endParaRPr lang="zh-CN" altLang="en-US"/>
            </a:p>
          </p:txBody>
        </p:sp>
        <p:sp>
          <p:nvSpPr>
            <p:cNvPr id="42321" name="Freeform 1038"/>
            <p:cNvSpPr/>
            <p:nvPr/>
          </p:nvSpPr>
          <p:spPr>
            <a:xfrm>
              <a:off x="612775" y="2009775"/>
              <a:ext cx="631825" cy="30163"/>
            </a:xfrm>
            <a:custGeom>
              <a:avLst/>
              <a:gdLst/>
              <a:ahLst/>
              <a:cxnLst>
                <a:cxn ang="0">
                  <a:pos x="0" y="30163"/>
                </a:cxn>
                <a:cxn ang="0">
                  <a:pos x="0" y="11113"/>
                </a:cxn>
                <a:cxn ang="0">
                  <a:pos x="628650" y="0"/>
                </a:cxn>
                <a:cxn ang="0">
                  <a:pos x="631825" y="19050"/>
                </a:cxn>
                <a:cxn ang="0">
                  <a:pos x="0" y="30163"/>
                </a:cxn>
              </a:cxnLst>
              <a:pathLst>
                <a:path w="398" h="19">
                  <a:moveTo>
                    <a:pt x="0" y="19"/>
                  </a:moveTo>
                  <a:lnTo>
                    <a:pt x="0" y="7"/>
                  </a:lnTo>
                  <a:lnTo>
                    <a:pt x="396" y="0"/>
                  </a:lnTo>
                  <a:lnTo>
                    <a:pt x="398" y="12"/>
                  </a:lnTo>
                  <a:lnTo>
                    <a:pt x="0" y="19"/>
                  </a:lnTo>
                  <a:close/>
                </a:path>
              </a:pathLst>
            </a:custGeom>
            <a:solidFill>
              <a:srgbClr val="E3E4E5">
                <a:alpha val="100000"/>
              </a:srgbClr>
            </a:solidFill>
            <a:ln w="9525">
              <a:noFill/>
            </a:ln>
          </p:spPr>
          <p:txBody>
            <a:bodyPr/>
            <a:p>
              <a:endParaRPr lang="zh-CN" altLang="en-US"/>
            </a:p>
          </p:txBody>
        </p:sp>
        <p:sp>
          <p:nvSpPr>
            <p:cNvPr id="42322" name="Freeform 1039"/>
            <p:cNvSpPr/>
            <p:nvPr/>
          </p:nvSpPr>
          <p:spPr>
            <a:xfrm>
              <a:off x="808038" y="1727200"/>
              <a:ext cx="238125" cy="598488"/>
            </a:xfrm>
            <a:custGeom>
              <a:avLst/>
              <a:gdLst/>
              <a:ahLst/>
              <a:cxnLst>
                <a:cxn ang="0">
                  <a:pos x="19050" y="598488"/>
                </a:cxn>
                <a:cxn ang="0">
                  <a:pos x="0" y="592138"/>
                </a:cxn>
                <a:cxn ang="0">
                  <a:pos x="219075" y="0"/>
                </a:cxn>
                <a:cxn ang="0">
                  <a:pos x="238125" y="4763"/>
                </a:cxn>
                <a:cxn ang="0">
                  <a:pos x="19050" y="598488"/>
                </a:cxn>
              </a:cxnLst>
              <a:pathLst>
                <a:path w="150" h="377">
                  <a:moveTo>
                    <a:pt x="12" y="377"/>
                  </a:moveTo>
                  <a:lnTo>
                    <a:pt x="0" y="373"/>
                  </a:lnTo>
                  <a:lnTo>
                    <a:pt x="138" y="0"/>
                  </a:lnTo>
                  <a:lnTo>
                    <a:pt x="150" y="3"/>
                  </a:lnTo>
                  <a:lnTo>
                    <a:pt x="12" y="377"/>
                  </a:lnTo>
                  <a:close/>
                </a:path>
              </a:pathLst>
            </a:custGeom>
            <a:solidFill>
              <a:srgbClr val="E3E4E5">
                <a:alpha val="100000"/>
              </a:srgbClr>
            </a:solidFill>
            <a:ln w="9525">
              <a:noFill/>
            </a:ln>
          </p:spPr>
          <p:txBody>
            <a:bodyPr/>
            <a:p>
              <a:endParaRPr lang="zh-CN" altLang="en-US"/>
            </a:p>
          </p:txBody>
        </p:sp>
        <p:sp>
          <p:nvSpPr>
            <p:cNvPr id="42323" name="Freeform 1040"/>
            <p:cNvSpPr/>
            <p:nvPr/>
          </p:nvSpPr>
          <p:spPr>
            <a:xfrm>
              <a:off x="785813" y="1735138"/>
              <a:ext cx="282575" cy="579438"/>
            </a:xfrm>
            <a:custGeom>
              <a:avLst/>
              <a:gdLst/>
              <a:ahLst/>
              <a:cxnLst>
                <a:cxn ang="0">
                  <a:pos x="263525" y="579438"/>
                </a:cxn>
                <a:cxn ang="0">
                  <a:pos x="0" y="7938"/>
                </a:cxn>
                <a:cxn ang="0">
                  <a:pos x="19050" y="0"/>
                </a:cxn>
                <a:cxn ang="0">
                  <a:pos x="282575" y="571500"/>
                </a:cxn>
                <a:cxn ang="0">
                  <a:pos x="263525" y="579438"/>
                </a:cxn>
              </a:cxnLst>
              <a:pathLst>
                <a:path w="178" h="365">
                  <a:moveTo>
                    <a:pt x="166" y="365"/>
                  </a:moveTo>
                  <a:lnTo>
                    <a:pt x="0" y="5"/>
                  </a:lnTo>
                  <a:lnTo>
                    <a:pt x="12" y="0"/>
                  </a:lnTo>
                  <a:lnTo>
                    <a:pt x="178" y="360"/>
                  </a:lnTo>
                  <a:lnTo>
                    <a:pt x="166" y="365"/>
                  </a:lnTo>
                  <a:close/>
                </a:path>
              </a:pathLst>
            </a:custGeom>
            <a:solidFill>
              <a:srgbClr val="E3E4E5">
                <a:alpha val="100000"/>
              </a:srgbClr>
            </a:solidFill>
            <a:ln w="9525">
              <a:noFill/>
            </a:ln>
          </p:spPr>
          <p:txBody>
            <a:bodyPr/>
            <a:p>
              <a:endParaRPr lang="zh-CN" altLang="en-US"/>
            </a:p>
          </p:txBody>
        </p:sp>
        <p:sp>
          <p:nvSpPr>
            <p:cNvPr id="42324" name="Freeform 1041"/>
            <p:cNvSpPr/>
            <p:nvPr/>
          </p:nvSpPr>
          <p:spPr>
            <a:xfrm>
              <a:off x="635000" y="1885950"/>
              <a:ext cx="584200" cy="277813"/>
            </a:xfrm>
            <a:custGeom>
              <a:avLst/>
              <a:gdLst/>
              <a:ahLst/>
              <a:cxnLst>
                <a:cxn ang="0">
                  <a:pos x="11113" y="277813"/>
                </a:cxn>
                <a:cxn ang="0">
                  <a:pos x="0" y="263525"/>
                </a:cxn>
                <a:cxn ang="0">
                  <a:pos x="576263" y="0"/>
                </a:cxn>
                <a:cxn ang="0">
                  <a:pos x="584200" y="14288"/>
                </a:cxn>
                <a:cxn ang="0">
                  <a:pos x="11113" y="277813"/>
                </a:cxn>
              </a:cxnLst>
              <a:pathLst>
                <a:path w="368" h="175">
                  <a:moveTo>
                    <a:pt x="7" y="175"/>
                  </a:moveTo>
                  <a:lnTo>
                    <a:pt x="0" y="166"/>
                  </a:lnTo>
                  <a:lnTo>
                    <a:pt x="363" y="0"/>
                  </a:lnTo>
                  <a:lnTo>
                    <a:pt x="368" y="9"/>
                  </a:lnTo>
                  <a:lnTo>
                    <a:pt x="7" y="175"/>
                  </a:lnTo>
                  <a:close/>
                </a:path>
              </a:pathLst>
            </a:custGeom>
            <a:solidFill>
              <a:srgbClr val="E3E4E5">
                <a:alpha val="100000"/>
              </a:srgbClr>
            </a:solidFill>
            <a:ln w="9525">
              <a:noFill/>
            </a:ln>
          </p:spPr>
          <p:txBody>
            <a:bodyPr/>
            <a:p>
              <a:endParaRPr lang="zh-CN" altLang="en-US"/>
            </a:p>
          </p:txBody>
        </p:sp>
        <p:sp>
          <p:nvSpPr>
            <p:cNvPr id="42325" name="Freeform 1042"/>
            <p:cNvSpPr/>
            <p:nvPr/>
          </p:nvSpPr>
          <p:spPr>
            <a:xfrm>
              <a:off x="628650" y="1908175"/>
              <a:ext cx="596900" cy="233363"/>
            </a:xfrm>
            <a:custGeom>
              <a:avLst/>
              <a:gdLst/>
              <a:ahLst/>
              <a:cxnLst>
                <a:cxn ang="0">
                  <a:pos x="590550" y="233363"/>
                </a:cxn>
                <a:cxn ang="0">
                  <a:pos x="0" y="15875"/>
                </a:cxn>
                <a:cxn ang="0">
                  <a:pos x="6350" y="0"/>
                </a:cxn>
                <a:cxn ang="0">
                  <a:pos x="596900" y="219075"/>
                </a:cxn>
                <a:cxn ang="0">
                  <a:pos x="590550" y="233363"/>
                </a:cxn>
              </a:cxnLst>
              <a:pathLst>
                <a:path w="376" h="147">
                  <a:moveTo>
                    <a:pt x="372" y="147"/>
                  </a:moveTo>
                  <a:lnTo>
                    <a:pt x="0" y="10"/>
                  </a:lnTo>
                  <a:lnTo>
                    <a:pt x="4" y="0"/>
                  </a:lnTo>
                  <a:lnTo>
                    <a:pt x="376" y="138"/>
                  </a:lnTo>
                  <a:lnTo>
                    <a:pt x="372" y="147"/>
                  </a:lnTo>
                  <a:close/>
                </a:path>
              </a:pathLst>
            </a:custGeom>
            <a:solidFill>
              <a:srgbClr val="E3E4E5">
                <a:alpha val="100000"/>
              </a:srgbClr>
            </a:solidFill>
            <a:ln w="9525">
              <a:noFill/>
            </a:ln>
          </p:spPr>
          <p:txBody>
            <a:bodyPr/>
            <a:p>
              <a:endParaRPr lang="zh-CN" altLang="en-US"/>
            </a:p>
          </p:txBody>
        </p:sp>
        <p:sp>
          <p:nvSpPr>
            <p:cNvPr id="42326" name="Freeform 1043"/>
            <p:cNvSpPr/>
            <p:nvPr/>
          </p:nvSpPr>
          <p:spPr>
            <a:xfrm>
              <a:off x="2098675" y="1704975"/>
              <a:ext cx="30163" cy="628650"/>
            </a:xfrm>
            <a:custGeom>
              <a:avLst/>
              <a:gdLst/>
              <a:ahLst/>
              <a:cxnLst>
                <a:cxn ang="0">
                  <a:pos x="11113" y="628650"/>
                </a:cxn>
                <a:cxn ang="0">
                  <a:pos x="0" y="0"/>
                </a:cxn>
                <a:cxn ang="0">
                  <a:pos x="19050" y="0"/>
                </a:cxn>
                <a:cxn ang="0">
                  <a:pos x="30163" y="628650"/>
                </a:cxn>
                <a:cxn ang="0">
                  <a:pos x="11113" y="628650"/>
                </a:cxn>
              </a:cxnLst>
              <a:pathLst>
                <a:path w="19" h="396">
                  <a:moveTo>
                    <a:pt x="7" y="396"/>
                  </a:moveTo>
                  <a:lnTo>
                    <a:pt x="0" y="0"/>
                  </a:lnTo>
                  <a:lnTo>
                    <a:pt x="12" y="0"/>
                  </a:lnTo>
                  <a:lnTo>
                    <a:pt x="19" y="396"/>
                  </a:lnTo>
                  <a:lnTo>
                    <a:pt x="7" y="396"/>
                  </a:lnTo>
                  <a:close/>
                </a:path>
              </a:pathLst>
            </a:custGeom>
            <a:solidFill>
              <a:srgbClr val="E3E4E5">
                <a:alpha val="100000"/>
              </a:srgbClr>
            </a:solidFill>
            <a:ln w="9525">
              <a:noFill/>
            </a:ln>
          </p:spPr>
          <p:txBody>
            <a:bodyPr/>
            <a:p>
              <a:endParaRPr lang="zh-CN" altLang="en-US"/>
            </a:p>
          </p:txBody>
        </p:sp>
        <p:sp>
          <p:nvSpPr>
            <p:cNvPr id="42327" name="Freeform 1044"/>
            <p:cNvSpPr/>
            <p:nvPr/>
          </p:nvSpPr>
          <p:spPr>
            <a:xfrm>
              <a:off x="1881188" y="1792288"/>
              <a:ext cx="465138" cy="455613"/>
            </a:xfrm>
            <a:custGeom>
              <a:avLst/>
              <a:gdLst/>
              <a:ahLst/>
              <a:cxnLst>
                <a:cxn ang="0">
                  <a:pos x="450850" y="455613"/>
                </a:cxn>
                <a:cxn ang="0">
                  <a:pos x="0" y="14288"/>
                </a:cxn>
                <a:cxn ang="0">
                  <a:pos x="14288" y="0"/>
                </a:cxn>
                <a:cxn ang="0">
                  <a:pos x="465138" y="439738"/>
                </a:cxn>
                <a:cxn ang="0">
                  <a:pos x="450850" y="455613"/>
                </a:cxn>
              </a:cxnLst>
              <a:pathLst>
                <a:path w="293" h="287">
                  <a:moveTo>
                    <a:pt x="284" y="287"/>
                  </a:moveTo>
                  <a:lnTo>
                    <a:pt x="0" y="9"/>
                  </a:lnTo>
                  <a:lnTo>
                    <a:pt x="9" y="0"/>
                  </a:lnTo>
                  <a:lnTo>
                    <a:pt x="293" y="277"/>
                  </a:lnTo>
                  <a:lnTo>
                    <a:pt x="284" y="287"/>
                  </a:lnTo>
                  <a:close/>
                </a:path>
              </a:pathLst>
            </a:custGeom>
            <a:solidFill>
              <a:srgbClr val="E3E4E5">
                <a:alpha val="100000"/>
              </a:srgbClr>
            </a:solidFill>
            <a:ln w="9525">
              <a:noFill/>
            </a:ln>
          </p:spPr>
          <p:txBody>
            <a:bodyPr/>
            <a:p>
              <a:endParaRPr lang="zh-CN" altLang="en-US"/>
            </a:p>
          </p:txBody>
        </p:sp>
        <p:sp>
          <p:nvSpPr>
            <p:cNvPr id="42328" name="Freeform 1045"/>
            <p:cNvSpPr/>
            <p:nvPr/>
          </p:nvSpPr>
          <p:spPr>
            <a:xfrm>
              <a:off x="1887538" y="1787525"/>
              <a:ext cx="452438" cy="463550"/>
            </a:xfrm>
            <a:custGeom>
              <a:avLst/>
              <a:gdLst/>
              <a:ahLst/>
              <a:cxnLst>
                <a:cxn ang="0">
                  <a:pos x="11113" y="463550"/>
                </a:cxn>
                <a:cxn ang="0">
                  <a:pos x="0" y="452438"/>
                </a:cxn>
                <a:cxn ang="0">
                  <a:pos x="439738" y="0"/>
                </a:cxn>
                <a:cxn ang="0">
                  <a:pos x="452438" y="11113"/>
                </a:cxn>
                <a:cxn ang="0">
                  <a:pos x="11113" y="463550"/>
                </a:cxn>
              </a:cxnLst>
              <a:pathLst>
                <a:path w="285" h="292">
                  <a:moveTo>
                    <a:pt x="7" y="292"/>
                  </a:moveTo>
                  <a:lnTo>
                    <a:pt x="0" y="285"/>
                  </a:lnTo>
                  <a:lnTo>
                    <a:pt x="277" y="0"/>
                  </a:lnTo>
                  <a:lnTo>
                    <a:pt x="285" y="7"/>
                  </a:lnTo>
                  <a:lnTo>
                    <a:pt x="7" y="292"/>
                  </a:lnTo>
                  <a:close/>
                </a:path>
              </a:pathLst>
            </a:custGeom>
            <a:solidFill>
              <a:srgbClr val="E3E4E5">
                <a:alpha val="100000"/>
              </a:srgbClr>
            </a:solidFill>
            <a:ln w="9525">
              <a:noFill/>
            </a:ln>
          </p:spPr>
          <p:txBody>
            <a:bodyPr/>
            <a:p>
              <a:endParaRPr lang="zh-CN" altLang="en-US"/>
            </a:p>
          </p:txBody>
        </p:sp>
        <p:sp>
          <p:nvSpPr>
            <p:cNvPr id="42329" name="Freeform 1046"/>
            <p:cNvSpPr/>
            <p:nvPr/>
          </p:nvSpPr>
          <p:spPr>
            <a:xfrm>
              <a:off x="1797050" y="2006600"/>
              <a:ext cx="631825" cy="25400"/>
            </a:xfrm>
            <a:custGeom>
              <a:avLst/>
              <a:gdLst/>
              <a:ahLst/>
              <a:cxnLst>
                <a:cxn ang="0">
                  <a:pos x="0" y="25400"/>
                </a:cxn>
                <a:cxn ang="0">
                  <a:pos x="0" y="7938"/>
                </a:cxn>
                <a:cxn ang="0">
                  <a:pos x="631825" y="0"/>
                </a:cxn>
                <a:cxn ang="0">
                  <a:pos x="631825" y="19050"/>
                </a:cxn>
                <a:cxn ang="0">
                  <a:pos x="0" y="25400"/>
                </a:cxn>
              </a:cxnLst>
              <a:pathLst>
                <a:path w="398" h="16">
                  <a:moveTo>
                    <a:pt x="0" y="16"/>
                  </a:moveTo>
                  <a:lnTo>
                    <a:pt x="0" y="5"/>
                  </a:lnTo>
                  <a:lnTo>
                    <a:pt x="398" y="0"/>
                  </a:lnTo>
                  <a:lnTo>
                    <a:pt x="398" y="12"/>
                  </a:lnTo>
                  <a:lnTo>
                    <a:pt x="0" y="16"/>
                  </a:lnTo>
                  <a:close/>
                </a:path>
              </a:pathLst>
            </a:custGeom>
            <a:solidFill>
              <a:srgbClr val="E3E4E5">
                <a:alpha val="100000"/>
              </a:srgbClr>
            </a:solidFill>
            <a:ln w="9525">
              <a:noFill/>
            </a:ln>
          </p:spPr>
          <p:txBody>
            <a:bodyPr/>
            <a:p>
              <a:endParaRPr lang="zh-CN" altLang="en-US"/>
            </a:p>
          </p:txBody>
        </p:sp>
        <p:sp>
          <p:nvSpPr>
            <p:cNvPr id="42330" name="Freeform 1047"/>
            <p:cNvSpPr/>
            <p:nvPr/>
          </p:nvSpPr>
          <p:spPr>
            <a:xfrm>
              <a:off x="1997075" y="1720850"/>
              <a:ext cx="233363" cy="598488"/>
            </a:xfrm>
            <a:custGeom>
              <a:avLst/>
              <a:gdLst/>
              <a:ahLst/>
              <a:cxnLst>
                <a:cxn ang="0">
                  <a:pos x="14288" y="598488"/>
                </a:cxn>
                <a:cxn ang="0">
                  <a:pos x="0" y="590550"/>
                </a:cxn>
                <a:cxn ang="0">
                  <a:pos x="217488" y="0"/>
                </a:cxn>
                <a:cxn ang="0">
                  <a:pos x="233363" y="6350"/>
                </a:cxn>
                <a:cxn ang="0">
                  <a:pos x="14288" y="598488"/>
                </a:cxn>
              </a:cxnLst>
              <a:pathLst>
                <a:path w="147" h="377">
                  <a:moveTo>
                    <a:pt x="9" y="377"/>
                  </a:moveTo>
                  <a:lnTo>
                    <a:pt x="0" y="372"/>
                  </a:lnTo>
                  <a:lnTo>
                    <a:pt x="137" y="0"/>
                  </a:lnTo>
                  <a:lnTo>
                    <a:pt x="147" y="4"/>
                  </a:lnTo>
                  <a:lnTo>
                    <a:pt x="9" y="377"/>
                  </a:lnTo>
                  <a:close/>
                </a:path>
              </a:pathLst>
            </a:custGeom>
            <a:solidFill>
              <a:srgbClr val="E3E4E5">
                <a:alpha val="100000"/>
              </a:srgbClr>
            </a:solidFill>
            <a:ln w="9525">
              <a:noFill/>
            </a:ln>
          </p:spPr>
          <p:txBody>
            <a:bodyPr/>
            <a:p>
              <a:endParaRPr lang="zh-CN" altLang="en-US"/>
            </a:p>
          </p:txBody>
        </p:sp>
        <p:sp>
          <p:nvSpPr>
            <p:cNvPr id="42331" name="Freeform 1048"/>
            <p:cNvSpPr/>
            <p:nvPr/>
          </p:nvSpPr>
          <p:spPr>
            <a:xfrm>
              <a:off x="1974850" y="1727200"/>
              <a:ext cx="277813" cy="584200"/>
            </a:xfrm>
            <a:custGeom>
              <a:avLst/>
              <a:gdLst/>
              <a:ahLst/>
              <a:cxnLst>
                <a:cxn ang="0">
                  <a:pos x="263525" y="584200"/>
                </a:cxn>
                <a:cxn ang="0">
                  <a:pos x="0" y="7938"/>
                </a:cxn>
                <a:cxn ang="0">
                  <a:pos x="14288" y="0"/>
                </a:cxn>
                <a:cxn ang="0">
                  <a:pos x="277813" y="576263"/>
                </a:cxn>
                <a:cxn ang="0">
                  <a:pos x="263525" y="584200"/>
                </a:cxn>
              </a:cxnLst>
              <a:pathLst>
                <a:path w="175" h="368">
                  <a:moveTo>
                    <a:pt x="166" y="368"/>
                  </a:moveTo>
                  <a:lnTo>
                    <a:pt x="0" y="5"/>
                  </a:lnTo>
                  <a:lnTo>
                    <a:pt x="9" y="0"/>
                  </a:lnTo>
                  <a:lnTo>
                    <a:pt x="175" y="363"/>
                  </a:lnTo>
                  <a:lnTo>
                    <a:pt x="166" y="368"/>
                  </a:lnTo>
                  <a:close/>
                </a:path>
              </a:pathLst>
            </a:custGeom>
            <a:solidFill>
              <a:srgbClr val="E3E4E5">
                <a:alpha val="100000"/>
              </a:srgbClr>
            </a:solidFill>
            <a:ln w="9525">
              <a:noFill/>
            </a:ln>
          </p:spPr>
          <p:txBody>
            <a:bodyPr/>
            <a:p>
              <a:endParaRPr lang="zh-CN" altLang="en-US"/>
            </a:p>
          </p:txBody>
        </p:sp>
        <p:sp>
          <p:nvSpPr>
            <p:cNvPr id="42332" name="Freeform 1049"/>
            <p:cNvSpPr/>
            <p:nvPr/>
          </p:nvSpPr>
          <p:spPr>
            <a:xfrm>
              <a:off x="1824038" y="1878013"/>
              <a:ext cx="579438" cy="282575"/>
            </a:xfrm>
            <a:custGeom>
              <a:avLst/>
              <a:gdLst/>
              <a:ahLst/>
              <a:cxnLst>
                <a:cxn ang="0">
                  <a:pos x="7938" y="282575"/>
                </a:cxn>
                <a:cxn ang="0">
                  <a:pos x="0" y="263525"/>
                </a:cxn>
                <a:cxn ang="0">
                  <a:pos x="571500" y="0"/>
                </a:cxn>
                <a:cxn ang="0">
                  <a:pos x="579438" y="19050"/>
                </a:cxn>
                <a:cxn ang="0">
                  <a:pos x="7938" y="282575"/>
                </a:cxn>
              </a:cxnLst>
              <a:pathLst>
                <a:path w="365" h="178">
                  <a:moveTo>
                    <a:pt x="5" y="178"/>
                  </a:moveTo>
                  <a:lnTo>
                    <a:pt x="0" y="166"/>
                  </a:lnTo>
                  <a:lnTo>
                    <a:pt x="360" y="0"/>
                  </a:lnTo>
                  <a:lnTo>
                    <a:pt x="365" y="12"/>
                  </a:lnTo>
                  <a:lnTo>
                    <a:pt x="5" y="178"/>
                  </a:lnTo>
                  <a:close/>
                </a:path>
              </a:pathLst>
            </a:custGeom>
            <a:solidFill>
              <a:srgbClr val="E3E4E5">
                <a:alpha val="100000"/>
              </a:srgbClr>
            </a:solidFill>
            <a:ln w="9525">
              <a:noFill/>
            </a:ln>
          </p:spPr>
          <p:txBody>
            <a:bodyPr/>
            <a:p>
              <a:endParaRPr lang="zh-CN" altLang="en-US"/>
            </a:p>
          </p:txBody>
        </p:sp>
        <p:sp>
          <p:nvSpPr>
            <p:cNvPr id="42333" name="Freeform 1050"/>
            <p:cNvSpPr/>
            <p:nvPr/>
          </p:nvSpPr>
          <p:spPr>
            <a:xfrm>
              <a:off x="1816100" y="1900238"/>
              <a:ext cx="598488" cy="238125"/>
            </a:xfrm>
            <a:custGeom>
              <a:avLst/>
              <a:gdLst/>
              <a:ahLst/>
              <a:cxnLst>
                <a:cxn ang="0">
                  <a:pos x="590550" y="238125"/>
                </a:cxn>
                <a:cxn ang="0">
                  <a:pos x="0" y="19050"/>
                </a:cxn>
                <a:cxn ang="0">
                  <a:pos x="4763" y="0"/>
                </a:cxn>
                <a:cxn ang="0">
                  <a:pos x="598488" y="219075"/>
                </a:cxn>
                <a:cxn ang="0">
                  <a:pos x="590550" y="238125"/>
                </a:cxn>
              </a:cxnLst>
              <a:pathLst>
                <a:path w="377" h="150">
                  <a:moveTo>
                    <a:pt x="372" y="150"/>
                  </a:moveTo>
                  <a:lnTo>
                    <a:pt x="0" y="12"/>
                  </a:lnTo>
                  <a:lnTo>
                    <a:pt x="3" y="0"/>
                  </a:lnTo>
                  <a:lnTo>
                    <a:pt x="377" y="138"/>
                  </a:lnTo>
                  <a:lnTo>
                    <a:pt x="372" y="150"/>
                  </a:lnTo>
                  <a:close/>
                </a:path>
              </a:pathLst>
            </a:custGeom>
            <a:solidFill>
              <a:srgbClr val="E3E4E5">
                <a:alpha val="100000"/>
              </a:srgbClr>
            </a:solidFill>
            <a:ln w="9525">
              <a:noFill/>
            </a:ln>
          </p:spPr>
          <p:txBody>
            <a:bodyPr/>
            <a:p>
              <a:endParaRPr lang="zh-CN" altLang="en-US"/>
            </a:p>
          </p:txBody>
        </p:sp>
        <p:sp>
          <p:nvSpPr>
            <p:cNvPr id="42334" name="Freeform 1051"/>
            <p:cNvSpPr/>
            <p:nvPr/>
          </p:nvSpPr>
          <p:spPr>
            <a:xfrm>
              <a:off x="1266825" y="1674813"/>
              <a:ext cx="268288" cy="381000"/>
            </a:xfrm>
            <a:custGeom>
              <a:avLst/>
              <a:gdLst/>
              <a:ahLst/>
              <a:cxnLst>
                <a:cxn ang="0">
                  <a:pos x="0" y="0"/>
                </a:cxn>
                <a:cxn ang="0">
                  <a:pos x="94468" y="147119"/>
                </a:cxn>
                <a:cxn ang="0">
                  <a:pos x="253173" y="320644"/>
                </a:cxn>
                <a:cxn ang="0">
                  <a:pos x="268288" y="381000"/>
                </a:cxn>
                <a:cxn ang="0">
                  <a:pos x="268288" y="256515"/>
                </a:cxn>
                <a:cxn ang="0">
                  <a:pos x="0" y="0"/>
                </a:cxn>
              </a:cxnLst>
              <a:pathLst>
                <a:path w="71" h="101">
                  <a:moveTo>
                    <a:pt x="0" y="0"/>
                  </a:moveTo>
                  <a:cubicBezTo>
                    <a:pt x="9" y="12"/>
                    <a:pt x="25" y="39"/>
                    <a:pt x="25" y="39"/>
                  </a:cubicBezTo>
                  <a:cubicBezTo>
                    <a:pt x="30" y="43"/>
                    <a:pt x="54" y="63"/>
                    <a:pt x="67" y="85"/>
                  </a:cubicBezTo>
                  <a:cubicBezTo>
                    <a:pt x="67" y="92"/>
                    <a:pt x="69" y="97"/>
                    <a:pt x="71" y="101"/>
                  </a:cubicBezTo>
                  <a:cubicBezTo>
                    <a:pt x="71" y="68"/>
                    <a:pt x="71" y="68"/>
                    <a:pt x="71" y="68"/>
                  </a:cubicBezTo>
                  <a:cubicBezTo>
                    <a:pt x="64" y="58"/>
                    <a:pt x="42" y="31"/>
                    <a:pt x="0" y="0"/>
                  </a:cubicBezTo>
                  <a:close/>
                </a:path>
              </a:pathLst>
            </a:custGeom>
            <a:solidFill>
              <a:srgbClr val="9C519E">
                <a:alpha val="100000"/>
              </a:srgbClr>
            </a:solidFill>
            <a:ln w="9525">
              <a:noFill/>
            </a:ln>
          </p:spPr>
          <p:txBody>
            <a:bodyPr/>
            <a:p>
              <a:endParaRPr lang="zh-CN" altLang="en-US"/>
            </a:p>
          </p:txBody>
        </p:sp>
        <p:sp>
          <p:nvSpPr>
            <p:cNvPr id="42335" name="Freeform 1052"/>
            <p:cNvSpPr/>
            <p:nvPr/>
          </p:nvSpPr>
          <p:spPr>
            <a:xfrm>
              <a:off x="1128713" y="1219200"/>
              <a:ext cx="233363" cy="400050"/>
            </a:xfrm>
            <a:custGeom>
              <a:avLst/>
              <a:gdLst/>
              <a:ahLst/>
              <a:cxnLst>
                <a:cxn ang="0">
                  <a:pos x="233363" y="0"/>
                </a:cxn>
                <a:cxn ang="0">
                  <a:pos x="135501" y="71707"/>
                </a:cxn>
                <a:cxn ang="0">
                  <a:pos x="0" y="373632"/>
                </a:cxn>
                <a:cxn ang="0">
                  <a:pos x="52695" y="400050"/>
                </a:cxn>
                <a:cxn ang="0">
                  <a:pos x="188196" y="83029"/>
                </a:cxn>
                <a:cxn ang="0">
                  <a:pos x="233363" y="56611"/>
                </a:cxn>
              </a:cxnLst>
              <a:pathLst>
                <a:path w="62" h="106">
                  <a:moveTo>
                    <a:pt x="62" y="0"/>
                  </a:moveTo>
                  <a:cubicBezTo>
                    <a:pt x="42" y="1"/>
                    <a:pt x="36" y="19"/>
                    <a:pt x="36" y="19"/>
                  </a:cubicBezTo>
                  <a:cubicBezTo>
                    <a:pt x="23" y="47"/>
                    <a:pt x="14" y="68"/>
                    <a:pt x="0" y="99"/>
                  </a:cubicBezTo>
                  <a:cubicBezTo>
                    <a:pt x="14" y="106"/>
                    <a:pt x="14" y="106"/>
                    <a:pt x="14" y="106"/>
                  </a:cubicBezTo>
                  <a:cubicBezTo>
                    <a:pt x="17" y="100"/>
                    <a:pt x="34" y="60"/>
                    <a:pt x="50" y="22"/>
                  </a:cubicBezTo>
                  <a:cubicBezTo>
                    <a:pt x="54" y="15"/>
                    <a:pt x="57" y="14"/>
                    <a:pt x="62" y="15"/>
                  </a:cubicBezTo>
                </a:path>
              </a:pathLst>
            </a:custGeom>
            <a:solidFill>
              <a:srgbClr val="9C519E">
                <a:alpha val="100000"/>
              </a:srgbClr>
            </a:solidFill>
            <a:ln w="9525">
              <a:noFill/>
            </a:ln>
          </p:spPr>
          <p:txBody>
            <a:bodyPr/>
            <a:p>
              <a:endParaRPr lang="zh-CN" altLang="en-US"/>
            </a:p>
          </p:txBody>
        </p:sp>
        <p:sp>
          <p:nvSpPr>
            <p:cNvPr id="42336" name="Freeform 1053"/>
            <p:cNvSpPr/>
            <p:nvPr/>
          </p:nvSpPr>
          <p:spPr>
            <a:xfrm>
              <a:off x="733425" y="1536700"/>
              <a:ext cx="676275" cy="544513"/>
            </a:xfrm>
            <a:custGeom>
              <a:avLst/>
              <a:gdLst/>
              <a:ahLst/>
              <a:cxnLst>
                <a:cxn ang="0">
                  <a:pos x="634947" y="270379"/>
                </a:cxn>
                <a:cxn ang="0">
                  <a:pos x="533506" y="138945"/>
                </a:cxn>
                <a:cxn ang="0">
                  <a:pos x="447093" y="78861"/>
                </a:cxn>
                <a:cxn ang="0">
                  <a:pos x="394494" y="56329"/>
                </a:cxn>
                <a:cxn ang="0">
                  <a:pos x="90170" y="26287"/>
                </a:cxn>
                <a:cxn ang="0">
                  <a:pos x="56356" y="90126"/>
                </a:cxn>
                <a:cxn ang="0">
                  <a:pos x="364437" y="120168"/>
                </a:cxn>
                <a:cxn ang="0">
                  <a:pos x="364437" y="120168"/>
                </a:cxn>
                <a:cxn ang="0">
                  <a:pos x="428308" y="146455"/>
                </a:cxn>
                <a:cxn ang="0">
                  <a:pos x="428308" y="146455"/>
                </a:cxn>
                <a:cxn ang="0">
                  <a:pos x="495935" y="195274"/>
                </a:cxn>
                <a:cxn ang="0">
                  <a:pos x="608648" y="480674"/>
                </a:cxn>
                <a:cxn ang="0">
                  <a:pos x="657490" y="480674"/>
                </a:cxn>
                <a:cxn ang="0">
                  <a:pos x="634947" y="270379"/>
                </a:cxn>
              </a:cxnLst>
              <a:pathLst>
                <a:path w="180" h="145">
                  <a:moveTo>
                    <a:pt x="169" y="72"/>
                  </a:moveTo>
                  <a:cubicBezTo>
                    <a:pt x="162" y="59"/>
                    <a:pt x="150" y="43"/>
                    <a:pt x="142" y="37"/>
                  </a:cubicBezTo>
                  <a:cubicBezTo>
                    <a:pt x="134" y="31"/>
                    <a:pt x="128" y="27"/>
                    <a:pt x="119" y="21"/>
                  </a:cubicBezTo>
                  <a:cubicBezTo>
                    <a:pt x="105" y="15"/>
                    <a:pt x="105" y="15"/>
                    <a:pt x="105" y="15"/>
                  </a:cubicBezTo>
                  <a:cubicBezTo>
                    <a:pt x="66" y="0"/>
                    <a:pt x="30" y="7"/>
                    <a:pt x="24" y="7"/>
                  </a:cubicBezTo>
                  <a:cubicBezTo>
                    <a:pt x="7" y="10"/>
                    <a:pt x="0" y="24"/>
                    <a:pt x="15" y="24"/>
                  </a:cubicBezTo>
                  <a:cubicBezTo>
                    <a:pt x="74" y="15"/>
                    <a:pt x="97" y="32"/>
                    <a:pt x="97" y="32"/>
                  </a:cubicBezTo>
                  <a:cubicBezTo>
                    <a:pt x="97" y="32"/>
                    <a:pt x="97" y="32"/>
                    <a:pt x="97" y="32"/>
                  </a:cubicBezTo>
                  <a:cubicBezTo>
                    <a:pt x="114" y="39"/>
                    <a:pt x="114" y="39"/>
                    <a:pt x="114" y="39"/>
                  </a:cubicBezTo>
                  <a:cubicBezTo>
                    <a:pt x="114" y="39"/>
                    <a:pt x="114" y="39"/>
                    <a:pt x="114" y="39"/>
                  </a:cubicBezTo>
                  <a:cubicBezTo>
                    <a:pt x="121" y="42"/>
                    <a:pt x="132" y="52"/>
                    <a:pt x="132" y="52"/>
                  </a:cubicBezTo>
                  <a:cubicBezTo>
                    <a:pt x="132" y="52"/>
                    <a:pt x="166" y="81"/>
                    <a:pt x="162" y="128"/>
                  </a:cubicBezTo>
                  <a:cubicBezTo>
                    <a:pt x="160" y="140"/>
                    <a:pt x="172" y="145"/>
                    <a:pt x="175" y="128"/>
                  </a:cubicBezTo>
                  <a:cubicBezTo>
                    <a:pt x="177" y="116"/>
                    <a:pt x="180" y="95"/>
                    <a:pt x="169" y="72"/>
                  </a:cubicBezTo>
                  <a:close/>
                </a:path>
              </a:pathLst>
            </a:custGeom>
            <a:solidFill>
              <a:srgbClr val="353028">
                <a:alpha val="100000"/>
              </a:srgbClr>
            </a:solidFill>
            <a:ln w="9525">
              <a:noFill/>
            </a:ln>
          </p:spPr>
          <p:txBody>
            <a:bodyPr/>
            <a:p>
              <a:endParaRPr lang="zh-CN" altLang="en-US"/>
            </a:p>
          </p:txBody>
        </p:sp>
        <p:sp>
          <p:nvSpPr>
            <p:cNvPr id="42337" name="Freeform 1054"/>
            <p:cNvSpPr>
              <a:spLocks noEditPoints="1"/>
            </p:cNvSpPr>
            <p:nvPr/>
          </p:nvSpPr>
          <p:spPr>
            <a:xfrm>
              <a:off x="560388" y="1649413"/>
              <a:ext cx="736600" cy="736600"/>
            </a:xfrm>
            <a:custGeom>
              <a:avLst/>
              <a:gdLst/>
              <a:ahLst/>
              <a:cxnLst>
                <a:cxn ang="0">
                  <a:pos x="526143" y="33823"/>
                </a:cxn>
                <a:cxn ang="0">
                  <a:pos x="368300" y="0"/>
                </a:cxn>
                <a:cxn ang="0">
                  <a:pos x="0" y="368300"/>
                </a:cxn>
                <a:cxn ang="0">
                  <a:pos x="368300" y="736600"/>
                </a:cxn>
                <a:cxn ang="0">
                  <a:pos x="736600" y="368300"/>
                </a:cxn>
                <a:cxn ang="0">
                  <a:pos x="582515" y="67647"/>
                </a:cxn>
                <a:cxn ang="0">
                  <a:pos x="601306" y="33823"/>
                </a:cxn>
                <a:cxn ang="0">
                  <a:pos x="537417" y="7516"/>
                </a:cxn>
                <a:cxn ang="0">
                  <a:pos x="526143" y="33823"/>
                </a:cxn>
                <a:cxn ang="0">
                  <a:pos x="413398" y="349509"/>
                </a:cxn>
                <a:cxn ang="0">
                  <a:pos x="552450" y="127778"/>
                </a:cxn>
                <a:cxn ang="0">
                  <a:pos x="672711" y="368300"/>
                </a:cxn>
                <a:cxn ang="0">
                  <a:pos x="368300" y="672711"/>
                </a:cxn>
                <a:cxn ang="0">
                  <a:pos x="67647" y="368300"/>
                </a:cxn>
                <a:cxn ang="0">
                  <a:pos x="368300" y="67647"/>
                </a:cxn>
                <a:cxn ang="0">
                  <a:pos x="492319" y="93954"/>
                </a:cxn>
                <a:cxn ang="0">
                  <a:pos x="383333" y="304411"/>
                </a:cxn>
              </a:cxnLst>
              <a:pathLst>
                <a:path w="196" h="196">
                  <a:moveTo>
                    <a:pt x="140" y="9"/>
                  </a:moveTo>
                  <a:cubicBezTo>
                    <a:pt x="127" y="3"/>
                    <a:pt x="113" y="0"/>
                    <a:pt x="98" y="0"/>
                  </a:cubicBezTo>
                  <a:cubicBezTo>
                    <a:pt x="44" y="0"/>
                    <a:pt x="0" y="44"/>
                    <a:pt x="0" y="98"/>
                  </a:cubicBezTo>
                  <a:cubicBezTo>
                    <a:pt x="0" y="152"/>
                    <a:pt x="44" y="196"/>
                    <a:pt x="98" y="196"/>
                  </a:cubicBezTo>
                  <a:cubicBezTo>
                    <a:pt x="152" y="196"/>
                    <a:pt x="196" y="152"/>
                    <a:pt x="196" y="98"/>
                  </a:cubicBezTo>
                  <a:cubicBezTo>
                    <a:pt x="196" y="65"/>
                    <a:pt x="180" y="36"/>
                    <a:pt x="155" y="18"/>
                  </a:cubicBezTo>
                  <a:cubicBezTo>
                    <a:pt x="157" y="15"/>
                    <a:pt x="158" y="12"/>
                    <a:pt x="160" y="9"/>
                  </a:cubicBezTo>
                  <a:cubicBezTo>
                    <a:pt x="143" y="2"/>
                    <a:pt x="143" y="2"/>
                    <a:pt x="143" y="2"/>
                  </a:cubicBezTo>
                  <a:cubicBezTo>
                    <a:pt x="143" y="2"/>
                    <a:pt x="141" y="7"/>
                    <a:pt x="140" y="9"/>
                  </a:cubicBezTo>
                  <a:close/>
                  <a:moveTo>
                    <a:pt x="110" y="93"/>
                  </a:moveTo>
                  <a:cubicBezTo>
                    <a:pt x="112" y="90"/>
                    <a:pt x="126" y="72"/>
                    <a:pt x="147" y="34"/>
                  </a:cubicBezTo>
                  <a:cubicBezTo>
                    <a:pt x="166" y="49"/>
                    <a:pt x="179" y="72"/>
                    <a:pt x="179" y="98"/>
                  </a:cubicBezTo>
                  <a:cubicBezTo>
                    <a:pt x="179" y="142"/>
                    <a:pt x="142" y="179"/>
                    <a:pt x="98" y="179"/>
                  </a:cubicBezTo>
                  <a:cubicBezTo>
                    <a:pt x="54" y="179"/>
                    <a:pt x="18" y="142"/>
                    <a:pt x="18" y="98"/>
                  </a:cubicBezTo>
                  <a:cubicBezTo>
                    <a:pt x="18" y="54"/>
                    <a:pt x="54" y="18"/>
                    <a:pt x="98" y="18"/>
                  </a:cubicBezTo>
                  <a:cubicBezTo>
                    <a:pt x="110" y="18"/>
                    <a:pt x="121" y="20"/>
                    <a:pt x="131" y="25"/>
                  </a:cubicBezTo>
                  <a:cubicBezTo>
                    <a:pt x="111" y="63"/>
                    <a:pt x="102" y="81"/>
                    <a:pt x="102" y="81"/>
                  </a:cubicBezTo>
                </a:path>
              </a:pathLst>
            </a:custGeom>
            <a:solidFill>
              <a:srgbClr val="9C519E">
                <a:alpha val="100000"/>
              </a:srgbClr>
            </a:solidFill>
            <a:ln w="9525">
              <a:noFill/>
            </a:ln>
          </p:spPr>
          <p:txBody>
            <a:bodyPr/>
            <a:p>
              <a:endParaRPr lang="zh-CN" altLang="en-US"/>
            </a:p>
          </p:txBody>
        </p:sp>
        <p:sp>
          <p:nvSpPr>
            <p:cNvPr id="42338" name="Freeform 1055"/>
            <p:cNvSpPr/>
            <p:nvPr/>
          </p:nvSpPr>
          <p:spPr>
            <a:xfrm>
              <a:off x="1862138" y="1528763"/>
              <a:ext cx="642938" cy="266700"/>
            </a:xfrm>
            <a:custGeom>
              <a:avLst/>
              <a:gdLst/>
              <a:ahLst/>
              <a:cxnLst>
                <a:cxn ang="0">
                  <a:pos x="142875" y="101421"/>
                </a:cxn>
                <a:cxn ang="0">
                  <a:pos x="552701" y="225380"/>
                </a:cxn>
                <a:cxn ang="0">
                  <a:pos x="582780" y="157766"/>
                </a:cxn>
                <a:cxn ang="0">
                  <a:pos x="124076" y="37563"/>
                </a:cxn>
                <a:cxn ang="0">
                  <a:pos x="0" y="120203"/>
                </a:cxn>
                <a:cxn ang="0">
                  <a:pos x="97757" y="120203"/>
                </a:cxn>
                <a:cxn ang="0">
                  <a:pos x="142875" y="101421"/>
                </a:cxn>
              </a:cxnLst>
              <a:pathLst>
                <a:path w="171" h="71">
                  <a:moveTo>
                    <a:pt x="38" y="27"/>
                  </a:moveTo>
                  <a:cubicBezTo>
                    <a:pt x="57" y="21"/>
                    <a:pt x="103" y="18"/>
                    <a:pt x="147" y="60"/>
                  </a:cubicBezTo>
                  <a:cubicBezTo>
                    <a:pt x="158" y="71"/>
                    <a:pt x="171" y="58"/>
                    <a:pt x="155" y="42"/>
                  </a:cubicBezTo>
                  <a:cubicBezTo>
                    <a:pt x="115" y="7"/>
                    <a:pt x="65" y="0"/>
                    <a:pt x="33" y="10"/>
                  </a:cubicBezTo>
                  <a:cubicBezTo>
                    <a:pt x="14" y="16"/>
                    <a:pt x="4" y="26"/>
                    <a:pt x="0" y="32"/>
                  </a:cubicBezTo>
                  <a:cubicBezTo>
                    <a:pt x="26" y="32"/>
                    <a:pt x="26" y="32"/>
                    <a:pt x="26" y="32"/>
                  </a:cubicBezTo>
                  <a:cubicBezTo>
                    <a:pt x="29" y="30"/>
                    <a:pt x="33" y="28"/>
                    <a:pt x="38" y="27"/>
                  </a:cubicBezTo>
                  <a:close/>
                </a:path>
              </a:pathLst>
            </a:custGeom>
            <a:solidFill>
              <a:srgbClr val="353028">
                <a:alpha val="100000"/>
              </a:srgbClr>
            </a:solidFill>
            <a:ln w="9525">
              <a:noFill/>
            </a:ln>
          </p:spPr>
          <p:txBody>
            <a:bodyPr/>
            <a:p>
              <a:endParaRPr lang="zh-CN" altLang="en-US"/>
            </a:p>
          </p:txBody>
        </p:sp>
        <p:sp>
          <p:nvSpPr>
            <p:cNvPr id="42339" name="Freeform 1056"/>
            <p:cNvSpPr>
              <a:spLocks noEditPoints="1"/>
            </p:cNvSpPr>
            <p:nvPr/>
          </p:nvSpPr>
          <p:spPr>
            <a:xfrm>
              <a:off x="1535113" y="1344613"/>
              <a:ext cx="935038" cy="1041400"/>
            </a:xfrm>
            <a:custGeom>
              <a:avLst/>
              <a:gdLst/>
              <a:ahLst/>
              <a:cxnLst>
                <a:cxn ang="0">
                  <a:pos x="567031" y="304525"/>
                </a:cxn>
                <a:cxn ang="0">
                  <a:pos x="525724" y="304525"/>
                </a:cxn>
                <a:cxn ang="0">
                  <a:pos x="446866" y="304525"/>
                </a:cxn>
                <a:cxn ang="0">
                  <a:pos x="424335" y="304525"/>
                </a:cxn>
                <a:cxn ang="0">
                  <a:pos x="424335" y="304525"/>
                </a:cxn>
                <a:cxn ang="0">
                  <a:pos x="326700" y="304525"/>
                </a:cxn>
                <a:cxn ang="0">
                  <a:pos x="322945" y="304525"/>
                </a:cxn>
                <a:cxn ang="0">
                  <a:pos x="307924" y="304525"/>
                </a:cxn>
                <a:cxn ang="0">
                  <a:pos x="446866" y="67672"/>
                </a:cxn>
                <a:cxn ang="0">
                  <a:pos x="567031" y="67672"/>
                </a:cxn>
                <a:cxn ang="0">
                  <a:pos x="567031" y="0"/>
                </a:cxn>
                <a:cxn ang="0">
                  <a:pos x="345476" y="0"/>
                </a:cxn>
                <a:cxn ang="0">
                  <a:pos x="345476" y="67672"/>
                </a:cxn>
                <a:cxn ang="0">
                  <a:pos x="368007" y="67672"/>
                </a:cxn>
                <a:cxn ang="0">
                  <a:pos x="75103" y="575214"/>
                </a:cxn>
                <a:cxn ang="0">
                  <a:pos x="71348" y="575214"/>
                </a:cxn>
                <a:cxn ang="0">
                  <a:pos x="67593" y="575214"/>
                </a:cxn>
                <a:cxn ang="0">
                  <a:pos x="45062" y="458667"/>
                </a:cxn>
                <a:cxn ang="0">
                  <a:pos x="71348" y="458667"/>
                </a:cxn>
                <a:cxn ang="0">
                  <a:pos x="71348" y="424831"/>
                </a:cxn>
                <a:cxn ang="0">
                  <a:pos x="0" y="424831"/>
                </a:cxn>
                <a:cxn ang="0">
                  <a:pos x="0" y="458667"/>
                </a:cxn>
                <a:cxn ang="0">
                  <a:pos x="11266" y="458667"/>
                </a:cxn>
                <a:cxn ang="0">
                  <a:pos x="33797" y="582733"/>
                </a:cxn>
                <a:cxn ang="0">
                  <a:pos x="11266" y="601531"/>
                </a:cxn>
                <a:cxn ang="0">
                  <a:pos x="0" y="586492"/>
                </a:cxn>
                <a:cxn ang="0">
                  <a:pos x="0" y="710558"/>
                </a:cxn>
                <a:cxn ang="0">
                  <a:pos x="71348" y="748154"/>
                </a:cxn>
                <a:cxn ang="0">
                  <a:pos x="146452" y="706799"/>
                </a:cxn>
                <a:cxn ang="0">
                  <a:pos x="199024" y="706799"/>
                </a:cxn>
                <a:cxn ang="0">
                  <a:pos x="567031" y="1041400"/>
                </a:cxn>
                <a:cxn ang="0">
                  <a:pos x="935038" y="672962"/>
                </a:cxn>
                <a:cxn ang="0">
                  <a:pos x="567031" y="304525"/>
                </a:cxn>
                <a:cxn ang="0">
                  <a:pos x="199024" y="639126"/>
                </a:cxn>
                <a:cxn ang="0">
                  <a:pos x="153962" y="639126"/>
                </a:cxn>
                <a:cxn ang="0">
                  <a:pos x="138941" y="605290"/>
                </a:cxn>
                <a:cxn ang="0">
                  <a:pos x="277883" y="372197"/>
                </a:cxn>
                <a:cxn ang="0">
                  <a:pos x="352986" y="372197"/>
                </a:cxn>
                <a:cxn ang="0">
                  <a:pos x="199024" y="639126"/>
                </a:cxn>
                <a:cxn ang="0">
                  <a:pos x="567031" y="977487"/>
                </a:cxn>
                <a:cxn ang="0">
                  <a:pos x="274128" y="759432"/>
                </a:cxn>
                <a:cxn ang="0">
                  <a:pos x="236576" y="733116"/>
                </a:cxn>
                <a:cxn ang="0">
                  <a:pos x="270372" y="612809"/>
                </a:cxn>
                <a:cxn ang="0">
                  <a:pos x="514459" y="375957"/>
                </a:cxn>
                <a:cxn ang="0">
                  <a:pos x="630869" y="327082"/>
                </a:cxn>
                <a:cxn ang="0">
                  <a:pos x="638379" y="368438"/>
                </a:cxn>
                <a:cxn ang="0">
                  <a:pos x="882466" y="672962"/>
                </a:cxn>
                <a:cxn ang="0">
                  <a:pos x="567031" y="977487"/>
                </a:cxn>
              </a:cxnLst>
              <a:pathLst>
                <a:path w="249" h="277">
                  <a:moveTo>
                    <a:pt x="151" y="81"/>
                  </a:moveTo>
                  <a:cubicBezTo>
                    <a:pt x="147" y="81"/>
                    <a:pt x="143" y="81"/>
                    <a:pt x="140" y="81"/>
                  </a:cubicBezTo>
                  <a:cubicBezTo>
                    <a:pt x="119" y="81"/>
                    <a:pt x="119" y="81"/>
                    <a:pt x="119" y="81"/>
                  </a:cubicBezTo>
                  <a:cubicBezTo>
                    <a:pt x="113" y="81"/>
                    <a:pt x="113" y="81"/>
                    <a:pt x="113" y="81"/>
                  </a:cubicBezTo>
                  <a:cubicBezTo>
                    <a:pt x="113" y="81"/>
                    <a:pt x="113" y="81"/>
                    <a:pt x="113" y="81"/>
                  </a:cubicBezTo>
                  <a:cubicBezTo>
                    <a:pt x="87" y="81"/>
                    <a:pt x="87" y="81"/>
                    <a:pt x="87" y="81"/>
                  </a:cubicBezTo>
                  <a:cubicBezTo>
                    <a:pt x="86" y="81"/>
                    <a:pt x="86" y="81"/>
                    <a:pt x="86" y="81"/>
                  </a:cubicBezTo>
                  <a:cubicBezTo>
                    <a:pt x="82" y="81"/>
                    <a:pt x="82" y="81"/>
                    <a:pt x="82" y="81"/>
                  </a:cubicBezTo>
                  <a:cubicBezTo>
                    <a:pt x="119" y="18"/>
                    <a:pt x="119" y="18"/>
                    <a:pt x="119" y="18"/>
                  </a:cubicBezTo>
                  <a:cubicBezTo>
                    <a:pt x="119" y="18"/>
                    <a:pt x="144" y="18"/>
                    <a:pt x="151" y="18"/>
                  </a:cubicBezTo>
                  <a:cubicBezTo>
                    <a:pt x="165" y="11"/>
                    <a:pt x="156" y="0"/>
                    <a:pt x="151" y="0"/>
                  </a:cubicBezTo>
                  <a:cubicBezTo>
                    <a:pt x="148" y="0"/>
                    <a:pt x="96" y="0"/>
                    <a:pt x="92" y="0"/>
                  </a:cubicBezTo>
                  <a:cubicBezTo>
                    <a:pt x="77" y="3"/>
                    <a:pt x="84" y="18"/>
                    <a:pt x="92" y="18"/>
                  </a:cubicBezTo>
                  <a:cubicBezTo>
                    <a:pt x="94" y="18"/>
                    <a:pt x="98" y="18"/>
                    <a:pt x="98" y="18"/>
                  </a:cubicBezTo>
                  <a:cubicBezTo>
                    <a:pt x="20" y="153"/>
                    <a:pt x="20" y="153"/>
                    <a:pt x="20" y="153"/>
                  </a:cubicBezTo>
                  <a:cubicBezTo>
                    <a:pt x="20" y="153"/>
                    <a:pt x="20" y="153"/>
                    <a:pt x="19" y="153"/>
                  </a:cubicBezTo>
                  <a:cubicBezTo>
                    <a:pt x="19" y="153"/>
                    <a:pt x="18" y="153"/>
                    <a:pt x="18" y="153"/>
                  </a:cubicBezTo>
                  <a:cubicBezTo>
                    <a:pt x="12" y="122"/>
                    <a:pt x="12" y="122"/>
                    <a:pt x="12" y="122"/>
                  </a:cubicBezTo>
                  <a:cubicBezTo>
                    <a:pt x="12" y="122"/>
                    <a:pt x="18" y="122"/>
                    <a:pt x="19" y="122"/>
                  </a:cubicBezTo>
                  <a:cubicBezTo>
                    <a:pt x="24" y="118"/>
                    <a:pt x="21" y="113"/>
                    <a:pt x="19" y="113"/>
                  </a:cubicBezTo>
                  <a:cubicBezTo>
                    <a:pt x="19" y="113"/>
                    <a:pt x="8" y="113"/>
                    <a:pt x="0" y="113"/>
                  </a:cubicBezTo>
                  <a:cubicBezTo>
                    <a:pt x="0" y="122"/>
                    <a:pt x="0" y="122"/>
                    <a:pt x="0" y="122"/>
                  </a:cubicBezTo>
                  <a:cubicBezTo>
                    <a:pt x="2" y="122"/>
                    <a:pt x="3" y="122"/>
                    <a:pt x="3" y="122"/>
                  </a:cubicBezTo>
                  <a:cubicBezTo>
                    <a:pt x="9" y="155"/>
                    <a:pt x="9" y="155"/>
                    <a:pt x="9" y="155"/>
                  </a:cubicBezTo>
                  <a:cubicBezTo>
                    <a:pt x="6" y="157"/>
                    <a:pt x="4" y="159"/>
                    <a:pt x="3" y="160"/>
                  </a:cubicBezTo>
                  <a:cubicBezTo>
                    <a:pt x="3" y="160"/>
                    <a:pt x="2" y="159"/>
                    <a:pt x="0" y="156"/>
                  </a:cubicBezTo>
                  <a:cubicBezTo>
                    <a:pt x="0" y="189"/>
                    <a:pt x="0" y="189"/>
                    <a:pt x="0" y="189"/>
                  </a:cubicBezTo>
                  <a:cubicBezTo>
                    <a:pt x="4" y="195"/>
                    <a:pt x="11" y="199"/>
                    <a:pt x="19" y="199"/>
                  </a:cubicBezTo>
                  <a:cubicBezTo>
                    <a:pt x="27" y="199"/>
                    <a:pt x="35" y="195"/>
                    <a:pt x="39" y="188"/>
                  </a:cubicBezTo>
                  <a:cubicBezTo>
                    <a:pt x="53" y="188"/>
                    <a:pt x="53" y="188"/>
                    <a:pt x="53" y="188"/>
                  </a:cubicBezTo>
                  <a:cubicBezTo>
                    <a:pt x="57" y="238"/>
                    <a:pt x="100" y="277"/>
                    <a:pt x="151" y="277"/>
                  </a:cubicBezTo>
                  <a:cubicBezTo>
                    <a:pt x="205" y="277"/>
                    <a:pt x="249" y="233"/>
                    <a:pt x="249" y="179"/>
                  </a:cubicBezTo>
                  <a:cubicBezTo>
                    <a:pt x="249" y="125"/>
                    <a:pt x="205" y="81"/>
                    <a:pt x="151" y="81"/>
                  </a:cubicBezTo>
                  <a:close/>
                  <a:moveTo>
                    <a:pt x="53" y="170"/>
                  </a:moveTo>
                  <a:cubicBezTo>
                    <a:pt x="41" y="170"/>
                    <a:pt x="41" y="170"/>
                    <a:pt x="41" y="170"/>
                  </a:cubicBezTo>
                  <a:cubicBezTo>
                    <a:pt x="41" y="167"/>
                    <a:pt x="39" y="164"/>
                    <a:pt x="37" y="161"/>
                  </a:cubicBezTo>
                  <a:cubicBezTo>
                    <a:pt x="74" y="99"/>
                    <a:pt x="74" y="99"/>
                    <a:pt x="74" y="99"/>
                  </a:cubicBezTo>
                  <a:cubicBezTo>
                    <a:pt x="94" y="99"/>
                    <a:pt x="94" y="99"/>
                    <a:pt x="94" y="99"/>
                  </a:cubicBezTo>
                  <a:cubicBezTo>
                    <a:pt x="71" y="116"/>
                    <a:pt x="55" y="141"/>
                    <a:pt x="53" y="170"/>
                  </a:cubicBezTo>
                  <a:close/>
                  <a:moveTo>
                    <a:pt x="151" y="260"/>
                  </a:moveTo>
                  <a:cubicBezTo>
                    <a:pt x="114" y="260"/>
                    <a:pt x="83" y="235"/>
                    <a:pt x="73" y="202"/>
                  </a:cubicBezTo>
                  <a:cubicBezTo>
                    <a:pt x="69" y="201"/>
                    <a:pt x="65" y="198"/>
                    <a:pt x="63" y="195"/>
                  </a:cubicBezTo>
                  <a:cubicBezTo>
                    <a:pt x="54" y="184"/>
                    <a:pt x="57" y="167"/>
                    <a:pt x="72" y="163"/>
                  </a:cubicBezTo>
                  <a:cubicBezTo>
                    <a:pt x="78" y="131"/>
                    <a:pt x="104" y="106"/>
                    <a:pt x="137" y="100"/>
                  </a:cubicBezTo>
                  <a:cubicBezTo>
                    <a:pt x="141" y="86"/>
                    <a:pt x="155" y="78"/>
                    <a:pt x="168" y="87"/>
                  </a:cubicBezTo>
                  <a:cubicBezTo>
                    <a:pt x="172" y="90"/>
                    <a:pt x="171" y="94"/>
                    <a:pt x="170" y="98"/>
                  </a:cubicBezTo>
                  <a:cubicBezTo>
                    <a:pt x="206" y="108"/>
                    <a:pt x="235" y="141"/>
                    <a:pt x="235" y="179"/>
                  </a:cubicBezTo>
                  <a:cubicBezTo>
                    <a:pt x="235" y="223"/>
                    <a:pt x="195" y="260"/>
                    <a:pt x="151" y="260"/>
                  </a:cubicBezTo>
                  <a:close/>
                </a:path>
              </a:pathLst>
            </a:custGeom>
            <a:solidFill>
              <a:srgbClr val="9C519E">
                <a:alpha val="100000"/>
              </a:srgbClr>
            </a:solidFill>
            <a:ln w="9525">
              <a:noFill/>
            </a:ln>
          </p:spPr>
          <p:txBody>
            <a:bodyPr/>
            <a:p>
              <a:endParaRPr lang="zh-CN" altLang="en-US"/>
            </a:p>
          </p:txBody>
        </p:sp>
        <p:sp>
          <p:nvSpPr>
            <p:cNvPr id="42340" name="Freeform 1057"/>
            <p:cNvSpPr>
              <a:spLocks noEditPoints="1"/>
            </p:cNvSpPr>
            <p:nvPr/>
          </p:nvSpPr>
          <p:spPr>
            <a:xfrm>
              <a:off x="815975" y="1905000"/>
              <a:ext cx="225425" cy="225425"/>
            </a:xfrm>
            <a:custGeom>
              <a:avLst/>
              <a:gdLst/>
              <a:ahLst/>
              <a:cxnLst>
                <a:cxn ang="0">
                  <a:pos x="112713" y="0"/>
                </a:cxn>
                <a:cxn ang="0">
                  <a:pos x="0" y="112713"/>
                </a:cxn>
                <a:cxn ang="0">
                  <a:pos x="112713" y="225425"/>
                </a:cxn>
                <a:cxn ang="0">
                  <a:pos x="225425" y="112713"/>
                </a:cxn>
                <a:cxn ang="0">
                  <a:pos x="112713" y="0"/>
                </a:cxn>
                <a:cxn ang="0">
                  <a:pos x="112713" y="157798"/>
                </a:cxn>
                <a:cxn ang="0">
                  <a:pos x="67628" y="112713"/>
                </a:cxn>
                <a:cxn ang="0">
                  <a:pos x="112713" y="67628"/>
                </a:cxn>
                <a:cxn ang="0">
                  <a:pos x="154040" y="112713"/>
                </a:cxn>
                <a:cxn ang="0">
                  <a:pos x="112713" y="157798"/>
                </a:cxn>
              </a:cxnLst>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42"/>
                  </a:moveTo>
                  <a:cubicBezTo>
                    <a:pt x="24" y="42"/>
                    <a:pt x="18" y="36"/>
                    <a:pt x="18" y="30"/>
                  </a:cubicBezTo>
                  <a:cubicBezTo>
                    <a:pt x="18" y="24"/>
                    <a:pt x="24" y="18"/>
                    <a:pt x="30" y="18"/>
                  </a:cubicBezTo>
                  <a:cubicBezTo>
                    <a:pt x="36" y="18"/>
                    <a:pt x="41" y="24"/>
                    <a:pt x="41" y="30"/>
                  </a:cubicBezTo>
                  <a:cubicBezTo>
                    <a:pt x="41" y="36"/>
                    <a:pt x="36" y="42"/>
                    <a:pt x="30" y="42"/>
                  </a:cubicBezTo>
                  <a:close/>
                </a:path>
              </a:pathLst>
            </a:custGeom>
            <a:solidFill>
              <a:srgbClr val="353028">
                <a:alpha val="100000"/>
              </a:srgbClr>
            </a:solidFill>
            <a:ln w="9525">
              <a:noFill/>
            </a:ln>
          </p:spPr>
          <p:txBody>
            <a:bodyPr/>
            <a:p>
              <a:endParaRPr lang="zh-CN" altLang="en-US"/>
            </a:p>
          </p:txBody>
        </p:sp>
        <p:sp>
          <p:nvSpPr>
            <p:cNvPr id="42341" name="Oval 1058"/>
            <p:cNvSpPr/>
            <p:nvPr/>
          </p:nvSpPr>
          <p:spPr>
            <a:xfrm>
              <a:off x="2005013" y="1905000"/>
              <a:ext cx="228600" cy="225425"/>
            </a:xfrm>
            <a:prstGeom prst="ellipse">
              <a:avLst/>
            </a:prstGeom>
            <a:solidFill>
              <a:srgbClr val="463F3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42" name="Oval 1059"/>
            <p:cNvSpPr/>
            <p:nvPr/>
          </p:nvSpPr>
          <p:spPr>
            <a:xfrm>
              <a:off x="2076450" y="1973263"/>
              <a:ext cx="85725" cy="889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43" name="Freeform 1060"/>
            <p:cNvSpPr/>
            <p:nvPr/>
          </p:nvSpPr>
          <p:spPr>
            <a:xfrm>
              <a:off x="1835150" y="1320800"/>
              <a:ext cx="307975" cy="142875"/>
            </a:xfrm>
            <a:custGeom>
              <a:avLst/>
              <a:gdLst/>
              <a:ahLst/>
              <a:cxnLst>
                <a:cxn ang="0">
                  <a:pos x="307975" y="52638"/>
                </a:cxn>
                <a:cxn ang="0">
                  <a:pos x="217836" y="142875"/>
                </a:cxn>
                <a:cxn ang="0">
                  <a:pos x="52581" y="109036"/>
                </a:cxn>
                <a:cxn ang="0">
                  <a:pos x="0" y="52638"/>
                </a:cxn>
                <a:cxn ang="0">
                  <a:pos x="52581" y="0"/>
                </a:cxn>
                <a:cxn ang="0">
                  <a:pos x="255394" y="0"/>
                </a:cxn>
                <a:cxn ang="0">
                  <a:pos x="307975" y="52638"/>
                </a:cxn>
              </a:cxnLst>
              <a:pathLst>
                <a:path w="82" h="38">
                  <a:moveTo>
                    <a:pt x="82" y="14"/>
                  </a:moveTo>
                  <a:cubicBezTo>
                    <a:pt x="82" y="22"/>
                    <a:pt x="74" y="38"/>
                    <a:pt x="58" y="38"/>
                  </a:cubicBezTo>
                  <a:cubicBezTo>
                    <a:pt x="42" y="38"/>
                    <a:pt x="23" y="33"/>
                    <a:pt x="14" y="29"/>
                  </a:cubicBezTo>
                  <a:cubicBezTo>
                    <a:pt x="5" y="25"/>
                    <a:pt x="0" y="22"/>
                    <a:pt x="0" y="14"/>
                  </a:cubicBezTo>
                  <a:cubicBezTo>
                    <a:pt x="0" y="6"/>
                    <a:pt x="6" y="0"/>
                    <a:pt x="14" y="0"/>
                  </a:cubicBezTo>
                  <a:cubicBezTo>
                    <a:pt x="68" y="0"/>
                    <a:pt x="68" y="0"/>
                    <a:pt x="68" y="0"/>
                  </a:cubicBezTo>
                  <a:cubicBezTo>
                    <a:pt x="76" y="0"/>
                    <a:pt x="82" y="6"/>
                    <a:pt x="82" y="14"/>
                  </a:cubicBezTo>
                  <a:close/>
                </a:path>
              </a:pathLst>
            </a:custGeom>
            <a:solidFill>
              <a:srgbClr val="463F37">
                <a:alpha val="100000"/>
              </a:srgbClr>
            </a:solidFill>
            <a:ln w="9525">
              <a:noFill/>
            </a:ln>
          </p:spPr>
          <p:txBody>
            <a:bodyPr/>
            <a:p>
              <a:endParaRPr lang="zh-CN" altLang="en-US"/>
            </a:p>
          </p:txBody>
        </p:sp>
        <p:sp>
          <p:nvSpPr>
            <p:cNvPr id="42344" name="Freeform 1061"/>
            <p:cNvSpPr/>
            <p:nvPr/>
          </p:nvSpPr>
          <p:spPr>
            <a:xfrm>
              <a:off x="1304925" y="1212850"/>
              <a:ext cx="192088" cy="82550"/>
            </a:xfrm>
            <a:custGeom>
              <a:avLst/>
              <a:gdLst/>
              <a:ahLst/>
              <a:cxnLst>
                <a:cxn ang="0">
                  <a:pos x="192088" y="41275"/>
                </a:cxn>
                <a:cxn ang="0">
                  <a:pos x="154424" y="82550"/>
                </a:cxn>
                <a:cxn ang="0">
                  <a:pos x="41431" y="82550"/>
                </a:cxn>
                <a:cxn ang="0">
                  <a:pos x="0" y="41275"/>
                </a:cxn>
                <a:cxn ang="0">
                  <a:pos x="41431" y="0"/>
                </a:cxn>
                <a:cxn ang="0">
                  <a:pos x="154424" y="0"/>
                </a:cxn>
                <a:cxn ang="0">
                  <a:pos x="192088" y="41275"/>
                </a:cxn>
              </a:cxnLst>
              <a:pathLst>
                <a:path w="51" h="22">
                  <a:moveTo>
                    <a:pt x="51" y="11"/>
                  </a:moveTo>
                  <a:cubicBezTo>
                    <a:pt x="51" y="17"/>
                    <a:pt x="46" y="22"/>
                    <a:pt x="41" y="22"/>
                  </a:cubicBezTo>
                  <a:cubicBezTo>
                    <a:pt x="11" y="22"/>
                    <a:pt x="11" y="22"/>
                    <a:pt x="11" y="22"/>
                  </a:cubicBezTo>
                  <a:cubicBezTo>
                    <a:pt x="5" y="22"/>
                    <a:pt x="0" y="17"/>
                    <a:pt x="0" y="11"/>
                  </a:cubicBezTo>
                  <a:cubicBezTo>
                    <a:pt x="0" y="5"/>
                    <a:pt x="5" y="0"/>
                    <a:pt x="11" y="0"/>
                  </a:cubicBezTo>
                  <a:cubicBezTo>
                    <a:pt x="41" y="0"/>
                    <a:pt x="41" y="0"/>
                    <a:pt x="41" y="0"/>
                  </a:cubicBezTo>
                  <a:cubicBezTo>
                    <a:pt x="46" y="0"/>
                    <a:pt x="51" y="5"/>
                    <a:pt x="51" y="11"/>
                  </a:cubicBezTo>
                  <a:close/>
                </a:path>
              </a:pathLst>
            </a:custGeom>
            <a:solidFill>
              <a:srgbClr val="463F37">
                <a:alpha val="100000"/>
              </a:srgbClr>
            </a:solidFill>
            <a:ln w="9525">
              <a:noFill/>
            </a:ln>
          </p:spPr>
          <p:txBody>
            <a:bodyPr/>
            <a:p>
              <a:endParaRPr lang="zh-CN" altLang="en-US"/>
            </a:p>
          </p:txBody>
        </p:sp>
        <p:sp>
          <p:nvSpPr>
            <p:cNvPr id="42345" name="Freeform 1062"/>
            <p:cNvSpPr/>
            <p:nvPr/>
          </p:nvSpPr>
          <p:spPr>
            <a:xfrm>
              <a:off x="1504950" y="1765300"/>
              <a:ext cx="119063" cy="46038"/>
            </a:xfrm>
            <a:custGeom>
              <a:avLst/>
              <a:gdLst/>
              <a:ahLst/>
              <a:cxnLst>
                <a:cxn ang="0">
                  <a:pos x="119063" y="23019"/>
                </a:cxn>
                <a:cxn ang="0">
                  <a:pos x="93018" y="46038"/>
                </a:cxn>
                <a:cxn ang="0">
                  <a:pos x="22324" y="46038"/>
                </a:cxn>
                <a:cxn ang="0">
                  <a:pos x="0" y="23019"/>
                </a:cxn>
                <a:cxn ang="0">
                  <a:pos x="22324" y="0"/>
                </a:cxn>
                <a:cxn ang="0">
                  <a:pos x="93018" y="0"/>
                </a:cxn>
                <a:cxn ang="0">
                  <a:pos x="119063" y="23019"/>
                </a:cxn>
              </a:cxnLst>
              <a:pathLst>
                <a:path w="32" h="12">
                  <a:moveTo>
                    <a:pt x="32" y="6"/>
                  </a:moveTo>
                  <a:cubicBezTo>
                    <a:pt x="32" y="9"/>
                    <a:pt x="29" y="12"/>
                    <a:pt x="25" y="12"/>
                  </a:cubicBezTo>
                  <a:cubicBezTo>
                    <a:pt x="6" y="12"/>
                    <a:pt x="6" y="12"/>
                    <a:pt x="6" y="12"/>
                  </a:cubicBezTo>
                  <a:cubicBezTo>
                    <a:pt x="3" y="12"/>
                    <a:pt x="0" y="9"/>
                    <a:pt x="0" y="6"/>
                  </a:cubicBezTo>
                  <a:cubicBezTo>
                    <a:pt x="0" y="2"/>
                    <a:pt x="3" y="0"/>
                    <a:pt x="6" y="0"/>
                  </a:cubicBezTo>
                  <a:cubicBezTo>
                    <a:pt x="25" y="0"/>
                    <a:pt x="25" y="0"/>
                    <a:pt x="25" y="0"/>
                  </a:cubicBezTo>
                  <a:cubicBezTo>
                    <a:pt x="29" y="0"/>
                    <a:pt x="32" y="2"/>
                    <a:pt x="32" y="6"/>
                  </a:cubicBezTo>
                  <a:close/>
                </a:path>
              </a:pathLst>
            </a:custGeom>
            <a:solidFill>
              <a:srgbClr val="353028">
                <a:alpha val="100000"/>
              </a:srgbClr>
            </a:solidFill>
            <a:ln w="9525">
              <a:noFill/>
            </a:ln>
          </p:spPr>
          <p:txBody>
            <a:bodyPr/>
            <a:p>
              <a:endParaRPr lang="zh-CN" altLang="en-US"/>
            </a:p>
          </p:txBody>
        </p:sp>
        <p:sp>
          <p:nvSpPr>
            <p:cNvPr id="42346" name="Oval 1063"/>
            <p:cNvSpPr/>
            <p:nvPr/>
          </p:nvSpPr>
          <p:spPr>
            <a:xfrm>
              <a:off x="1519238" y="1908175"/>
              <a:ext cx="195263" cy="195263"/>
            </a:xfrm>
            <a:prstGeom prst="ellipse">
              <a:avLst/>
            </a:prstGeom>
            <a:solidFill>
              <a:srgbClr val="463F3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47" name="Freeform 1064"/>
            <p:cNvSpPr>
              <a:spLocks noEditPoints="1"/>
            </p:cNvSpPr>
            <p:nvPr/>
          </p:nvSpPr>
          <p:spPr>
            <a:xfrm>
              <a:off x="549275" y="1638300"/>
              <a:ext cx="758825" cy="758825"/>
            </a:xfrm>
            <a:custGeom>
              <a:avLst/>
              <a:gdLst/>
              <a:ahLst/>
              <a:cxnLst>
                <a:cxn ang="0">
                  <a:pos x="379413" y="758825"/>
                </a:cxn>
                <a:cxn ang="0">
                  <a:pos x="0" y="379413"/>
                </a:cxn>
                <a:cxn ang="0">
                  <a:pos x="379413" y="0"/>
                </a:cxn>
                <a:cxn ang="0">
                  <a:pos x="758825" y="379413"/>
                </a:cxn>
                <a:cxn ang="0">
                  <a:pos x="379413" y="758825"/>
                </a:cxn>
                <a:cxn ang="0">
                  <a:pos x="379413" y="78888"/>
                </a:cxn>
                <a:cxn ang="0">
                  <a:pos x="78888" y="379413"/>
                </a:cxn>
                <a:cxn ang="0">
                  <a:pos x="379413" y="679937"/>
                </a:cxn>
                <a:cxn ang="0">
                  <a:pos x="679937" y="379413"/>
                </a:cxn>
                <a:cxn ang="0">
                  <a:pos x="379413" y="78888"/>
                </a:cxn>
              </a:cxnLst>
              <a:pathLst>
                <a:path w="202" h="202">
                  <a:moveTo>
                    <a:pt x="101" y="202"/>
                  </a:moveTo>
                  <a:cubicBezTo>
                    <a:pt x="45" y="202"/>
                    <a:pt x="0" y="156"/>
                    <a:pt x="0" y="101"/>
                  </a:cubicBezTo>
                  <a:cubicBezTo>
                    <a:pt x="0" y="45"/>
                    <a:pt x="45" y="0"/>
                    <a:pt x="101" y="0"/>
                  </a:cubicBezTo>
                  <a:cubicBezTo>
                    <a:pt x="157" y="0"/>
                    <a:pt x="202" y="45"/>
                    <a:pt x="202" y="101"/>
                  </a:cubicBezTo>
                  <a:cubicBezTo>
                    <a:pt x="202" y="156"/>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alpha val="100000"/>
              </a:srgbClr>
            </a:solidFill>
            <a:ln w="9525">
              <a:noFill/>
            </a:ln>
          </p:spPr>
          <p:txBody>
            <a:bodyPr/>
            <a:p>
              <a:endParaRPr lang="zh-CN" altLang="en-US"/>
            </a:p>
          </p:txBody>
        </p:sp>
        <p:sp>
          <p:nvSpPr>
            <p:cNvPr id="42348" name="Freeform 1065"/>
            <p:cNvSpPr>
              <a:spLocks noEditPoints="1"/>
            </p:cNvSpPr>
            <p:nvPr/>
          </p:nvSpPr>
          <p:spPr>
            <a:xfrm>
              <a:off x="1725613" y="1633538"/>
              <a:ext cx="760413" cy="760413"/>
            </a:xfrm>
            <a:custGeom>
              <a:avLst/>
              <a:gdLst/>
              <a:ahLst/>
              <a:cxnLst>
                <a:cxn ang="0">
                  <a:pos x="380207" y="760413"/>
                </a:cxn>
                <a:cxn ang="0">
                  <a:pos x="0" y="380207"/>
                </a:cxn>
                <a:cxn ang="0">
                  <a:pos x="380207" y="0"/>
                </a:cxn>
                <a:cxn ang="0">
                  <a:pos x="760413" y="380207"/>
                </a:cxn>
                <a:cxn ang="0">
                  <a:pos x="380207" y="760413"/>
                </a:cxn>
                <a:cxn ang="0">
                  <a:pos x="380207" y="79053"/>
                </a:cxn>
                <a:cxn ang="0">
                  <a:pos x="79053" y="380207"/>
                </a:cxn>
                <a:cxn ang="0">
                  <a:pos x="380207" y="681360"/>
                </a:cxn>
                <a:cxn ang="0">
                  <a:pos x="681360" y="380207"/>
                </a:cxn>
                <a:cxn ang="0">
                  <a:pos x="380207" y="79053"/>
                </a:cxn>
              </a:cxnLst>
              <a:pathLst>
                <a:path w="202" h="202">
                  <a:moveTo>
                    <a:pt x="101" y="202"/>
                  </a:moveTo>
                  <a:cubicBezTo>
                    <a:pt x="46" y="202"/>
                    <a:pt x="0" y="157"/>
                    <a:pt x="0" y="101"/>
                  </a:cubicBezTo>
                  <a:cubicBezTo>
                    <a:pt x="0" y="46"/>
                    <a:pt x="46" y="0"/>
                    <a:pt x="101" y="0"/>
                  </a:cubicBezTo>
                  <a:cubicBezTo>
                    <a:pt x="157" y="0"/>
                    <a:pt x="202" y="46"/>
                    <a:pt x="202" y="101"/>
                  </a:cubicBezTo>
                  <a:cubicBezTo>
                    <a:pt x="202" y="157"/>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alpha val="100000"/>
              </a:srgbClr>
            </a:solidFill>
            <a:ln w="9525">
              <a:noFill/>
            </a:ln>
          </p:spPr>
          <p:txBody>
            <a:bodyPr/>
            <a:p>
              <a:endParaRPr lang="zh-CN" altLang="en-US"/>
            </a:p>
          </p:txBody>
        </p:sp>
        <p:sp>
          <p:nvSpPr>
            <p:cNvPr id="42349" name="Freeform 1066"/>
            <p:cNvSpPr>
              <a:spLocks noEditPoints="1"/>
            </p:cNvSpPr>
            <p:nvPr/>
          </p:nvSpPr>
          <p:spPr>
            <a:xfrm>
              <a:off x="1497013" y="1874838"/>
              <a:ext cx="766763" cy="288925"/>
            </a:xfrm>
            <a:custGeom>
              <a:avLst/>
              <a:gdLst/>
              <a:ahLst/>
              <a:cxnLst>
                <a:cxn ang="0">
                  <a:pos x="623935" y="30018"/>
                </a:cxn>
                <a:cxn ang="0">
                  <a:pos x="736694" y="142586"/>
                </a:cxn>
                <a:cxn ang="0">
                  <a:pos x="623935" y="255155"/>
                </a:cxn>
                <a:cxn ang="0">
                  <a:pos x="605141" y="255155"/>
                </a:cxn>
                <a:cxn ang="0">
                  <a:pos x="112759" y="217632"/>
                </a:cxn>
                <a:cxn ang="0">
                  <a:pos x="30069" y="131330"/>
                </a:cxn>
                <a:cxn ang="0">
                  <a:pos x="112759" y="48780"/>
                </a:cxn>
                <a:cxn ang="0">
                  <a:pos x="623935" y="30018"/>
                </a:cxn>
                <a:cxn ang="0">
                  <a:pos x="623935" y="0"/>
                </a:cxn>
                <a:cxn ang="0">
                  <a:pos x="620176" y="0"/>
                </a:cxn>
                <a:cxn ang="0">
                  <a:pos x="620176" y="0"/>
                </a:cxn>
                <a:cxn ang="0">
                  <a:pos x="112759" y="18761"/>
                </a:cxn>
                <a:cxn ang="0">
                  <a:pos x="0" y="131330"/>
                </a:cxn>
                <a:cxn ang="0">
                  <a:pos x="112759" y="247650"/>
                </a:cxn>
                <a:cxn ang="0">
                  <a:pos x="601383" y="285173"/>
                </a:cxn>
                <a:cxn ang="0">
                  <a:pos x="623935" y="288925"/>
                </a:cxn>
                <a:cxn ang="0">
                  <a:pos x="766763" y="142586"/>
                </a:cxn>
                <a:cxn ang="0">
                  <a:pos x="623935" y="0"/>
                </a:cxn>
              </a:cxnLst>
              <a:pathLst>
                <a:path w="204" h="77">
                  <a:moveTo>
                    <a:pt x="166" y="8"/>
                  </a:moveTo>
                  <a:cubicBezTo>
                    <a:pt x="182" y="8"/>
                    <a:pt x="196" y="21"/>
                    <a:pt x="196" y="38"/>
                  </a:cubicBezTo>
                  <a:cubicBezTo>
                    <a:pt x="196" y="55"/>
                    <a:pt x="182" y="68"/>
                    <a:pt x="166" y="68"/>
                  </a:cubicBezTo>
                  <a:cubicBezTo>
                    <a:pt x="164" y="68"/>
                    <a:pt x="163" y="68"/>
                    <a:pt x="161" y="68"/>
                  </a:cubicBezTo>
                  <a:cubicBezTo>
                    <a:pt x="30" y="58"/>
                    <a:pt x="30" y="58"/>
                    <a:pt x="30" y="58"/>
                  </a:cubicBezTo>
                  <a:cubicBezTo>
                    <a:pt x="18" y="58"/>
                    <a:pt x="8" y="48"/>
                    <a:pt x="8" y="35"/>
                  </a:cubicBezTo>
                  <a:cubicBezTo>
                    <a:pt x="8" y="23"/>
                    <a:pt x="18" y="13"/>
                    <a:pt x="30" y="13"/>
                  </a:cubicBezTo>
                  <a:cubicBezTo>
                    <a:pt x="166" y="8"/>
                    <a:pt x="166" y="8"/>
                    <a:pt x="166" y="8"/>
                  </a:cubicBezTo>
                  <a:moveTo>
                    <a:pt x="166" y="0"/>
                  </a:moveTo>
                  <a:cubicBezTo>
                    <a:pt x="165" y="0"/>
                    <a:pt x="165" y="0"/>
                    <a:pt x="165" y="0"/>
                  </a:cubicBezTo>
                  <a:cubicBezTo>
                    <a:pt x="165" y="0"/>
                    <a:pt x="165" y="0"/>
                    <a:pt x="165" y="0"/>
                  </a:cubicBezTo>
                  <a:cubicBezTo>
                    <a:pt x="30" y="5"/>
                    <a:pt x="30" y="5"/>
                    <a:pt x="30" y="5"/>
                  </a:cubicBezTo>
                  <a:cubicBezTo>
                    <a:pt x="13" y="5"/>
                    <a:pt x="0" y="19"/>
                    <a:pt x="0" y="35"/>
                  </a:cubicBezTo>
                  <a:cubicBezTo>
                    <a:pt x="0" y="52"/>
                    <a:pt x="13" y="66"/>
                    <a:pt x="30" y="66"/>
                  </a:cubicBezTo>
                  <a:cubicBezTo>
                    <a:pt x="160" y="76"/>
                    <a:pt x="160" y="76"/>
                    <a:pt x="160" y="76"/>
                  </a:cubicBezTo>
                  <a:cubicBezTo>
                    <a:pt x="162" y="76"/>
                    <a:pt x="164" y="77"/>
                    <a:pt x="166" y="77"/>
                  </a:cubicBezTo>
                  <a:cubicBezTo>
                    <a:pt x="187" y="77"/>
                    <a:pt x="204" y="59"/>
                    <a:pt x="204" y="38"/>
                  </a:cubicBezTo>
                  <a:cubicBezTo>
                    <a:pt x="204" y="17"/>
                    <a:pt x="187" y="0"/>
                    <a:pt x="166" y="0"/>
                  </a:cubicBezTo>
                  <a:close/>
                </a:path>
              </a:pathLst>
            </a:custGeom>
            <a:solidFill>
              <a:srgbClr val="353028">
                <a:alpha val="100000"/>
              </a:srgbClr>
            </a:solidFill>
            <a:ln w="9525">
              <a:noFill/>
            </a:ln>
          </p:spPr>
          <p:txBody>
            <a:bodyPr/>
            <a:p>
              <a:endParaRPr lang="zh-CN" altLang="en-US"/>
            </a:p>
          </p:txBody>
        </p:sp>
      </p:grpSp>
      <p:grpSp>
        <p:nvGrpSpPr>
          <p:cNvPr id="41994" name="组合 1083"/>
          <p:cNvGrpSpPr/>
          <p:nvPr/>
        </p:nvGrpSpPr>
        <p:grpSpPr>
          <a:xfrm>
            <a:off x="792163" y="4003675"/>
            <a:ext cx="1108075" cy="1108075"/>
            <a:chOff x="0" y="0"/>
            <a:chExt cx="1108900" cy="1108107"/>
          </a:xfrm>
        </p:grpSpPr>
        <p:sp>
          <p:nvSpPr>
            <p:cNvPr id="42293" name="Oval 5"/>
            <p:cNvSpPr/>
            <p:nvPr/>
          </p:nvSpPr>
          <p:spPr>
            <a:xfrm>
              <a:off x="0" y="0"/>
              <a:ext cx="1108900" cy="1108107"/>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94" name="Freeform 6"/>
            <p:cNvSpPr/>
            <p:nvPr/>
          </p:nvSpPr>
          <p:spPr>
            <a:xfrm>
              <a:off x="517327" y="375224"/>
              <a:ext cx="424719" cy="269842"/>
            </a:xfrm>
            <a:custGeom>
              <a:avLst/>
              <a:gdLst/>
              <a:ahLst/>
              <a:cxnLst>
                <a:cxn ang="0">
                  <a:pos x="424719" y="166057"/>
                </a:cxn>
                <a:cxn ang="0">
                  <a:pos x="226730" y="0"/>
                </a:cxn>
                <a:cxn ang="0">
                  <a:pos x="41514" y="96600"/>
                </a:cxn>
                <a:cxn ang="0">
                  <a:pos x="0" y="225134"/>
                </a:cxn>
                <a:cxn ang="0">
                  <a:pos x="334506" y="269842"/>
                </a:cxn>
                <a:cxn ang="0">
                  <a:pos x="424719" y="166057"/>
                </a:cxn>
              </a:cxnLst>
              <a:pathLst>
                <a:path w="532" h="338">
                  <a:moveTo>
                    <a:pt x="532" y="208"/>
                  </a:moveTo>
                  <a:lnTo>
                    <a:pt x="284" y="0"/>
                  </a:lnTo>
                  <a:lnTo>
                    <a:pt x="52" y="121"/>
                  </a:lnTo>
                  <a:lnTo>
                    <a:pt x="0" y="282"/>
                  </a:lnTo>
                  <a:lnTo>
                    <a:pt x="419" y="338"/>
                  </a:lnTo>
                  <a:lnTo>
                    <a:pt x="532" y="208"/>
                  </a:lnTo>
                  <a:close/>
                </a:path>
              </a:pathLst>
            </a:custGeom>
            <a:solidFill>
              <a:srgbClr val="FAE1C8">
                <a:alpha val="100000"/>
              </a:srgbClr>
            </a:solidFill>
            <a:ln w="9525">
              <a:noFill/>
            </a:ln>
          </p:spPr>
          <p:txBody>
            <a:bodyPr/>
            <a:p>
              <a:endParaRPr lang="zh-CN" altLang="en-US"/>
            </a:p>
          </p:txBody>
        </p:sp>
        <p:sp>
          <p:nvSpPr>
            <p:cNvPr id="42295" name="Freeform 7"/>
            <p:cNvSpPr/>
            <p:nvPr/>
          </p:nvSpPr>
          <p:spPr>
            <a:xfrm>
              <a:off x="504554" y="439890"/>
              <a:ext cx="182821" cy="281019"/>
            </a:xfrm>
            <a:custGeom>
              <a:avLst/>
              <a:gdLst/>
              <a:ahLst/>
              <a:cxnLst>
                <a:cxn ang="0">
                  <a:pos x="30156" y="271589"/>
                </a:cxn>
                <a:cxn ang="0">
                  <a:pos x="30156" y="271589"/>
                </a:cxn>
                <a:cxn ang="0">
                  <a:pos x="9424" y="218780"/>
                </a:cxn>
                <a:cxn ang="0">
                  <a:pos x="99892" y="28291"/>
                </a:cxn>
                <a:cxn ang="0">
                  <a:pos x="154550" y="9430"/>
                </a:cxn>
                <a:cxn ang="0">
                  <a:pos x="154550" y="9430"/>
                </a:cxn>
                <a:cxn ang="0">
                  <a:pos x="173397" y="62239"/>
                </a:cxn>
                <a:cxn ang="0">
                  <a:pos x="82929" y="250842"/>
                </a:cxn>
                <a:cxn ang="0">
                  <a:pos x="30156" y="271589"/>
                </a:cxn>
              </a:cxnLst>
              <a:pathLst>
                <a:path w="97" h="149">
                  <a:moveTo>
                    <a:pt x="16" y="144"/>
                  </a:moveTo>
                  <a:cubicBezTo>
                    <a:pt x="16" y="144"/>
                    <a:pt x="16" y="144"/>
                    <a:pt x="16" y="144"/>
                  </a:cubicBezTo>
                  <a:cubicBezTo>
                    <a:pt x="5" y="139"/>
                    <a:pt x="0" y="126"/>
                    <a:pt x="5" y="116"/>
                  </a:cubicBezTo>
                  <a:cubicBezTo>
                    <a:pt x="53" y="15"/>
                    <a:pt x="53" y="15"/>
                    <a:pt x="53" y="15"/>
                  </a:cubicBezTo>
                  <a:cubicBezTo>
                    <a:pt x="59" y="5"/>
                    <a:pt x="71" y="0"/>
                    <a:pt x="82" y="5"/>
                  </a:cubicBezTo>
                  <a:cubicBezTo>
                    <a:pt x="82" y="5"/>
                    <a:pt x="82" y="5"/>
                    <a:pt x="82" y="5"/>
                  </a:cubicBezTo>
                  <a:cubicBezTo>
                    <a:pt x="92" y="9"/>
                    <a:pt x="97" y="22"/>
                    <a:pt x="92" y="33"/>
                  </a:cubicBezTo>
                  <a:cubicBezTo>
                    <a:pt x="44" y="133"/>
                    <a:pt x="44" y="133"/>
                    <a:pt x="44" y="133"/>
                  </a:cubicBezTo>
                  <a:cubicBezTo>
                    <a:pt x="39" y="144"/>
                    <a:pt x="27" y="149"/>
                    <a:pt x="16" y="144"/>
                  </a:cubicBezTo>
                  <a:close/>
                </a:path>
              </a:pathLst>
            </a:custGeom>
            <a:solidFill>
              <a:srgbClr val="FAE1C8">
                <a:alpha val="100000"/>
              </a:srgbClr>
            </a:solidFill>
            <a:ln w="9525">
              <a:noFill/>
            </a:ln>
          </p:spPr>
          <p:txBody>
            <a:bodyPr/>
            <a:p>
              <a:endParaRPr lang="zh-CN" altLang="en-US"/>
            </a:p>
          </p:txBody>
        </p:sp>
        <p:sp>
          <p:nvSpPr>
            <p:cNvPr id="42296" name="Freeform 8"/>
            <p:cNvSpPr/>
            <p:nvPr/>
          </p:nvSpPr>
          <p:spPr>
            <a:xfrm>
              <a:off x="589178" y="431906"/>
              <a:ext cx="149290" cy="289002"/>
            </a:xfrm>
            <a:custGeom>
              <a:avLst/>
              <a:gdLst/>
              <a:ahLst/>
              <a:cxnLst>
                <a:cxn ang="0">
                  <a:pos x="34015" y="283335"/>
                </a:cxn>
                <a:cxn ang="0">
                  <a:pos x="34015" y="283335"/>
                </a:cxn>
                <a:cxn ang="0">
                  <a:pos x="5669" y="234224"/>
                </a:cxn>
                <a:cxn ang="0">
                  <a:pos x="66141" y="34000"/>
                </a:cxn>
                <a:cxn ang="0">
                  <a:pos x="115275" y="5667"/>
                </a:cxn>
                <a:cxn ang="0">
                  <a:pos x="115275" y="5667"/>
                </a:cxn>
                <a:cxn ang="0">
                  <a:pos x="143621" y="54778"/>
                </a:cxn>
                <a:cxn ang="0">
                  <a:pos x="83149" y="255002"/>
                </a:cxn>
                <a:cxn ang="0">
                  <a:pos x="34015" y="283335"/>
                </a:cxn>
              </a:cxnLst>
              <a:pathLst>
                <a:path w="79" h="153">
                  <a:moveTo>
                    <a:pt x="18" y="150"/>
                  </a:moveTo>
                  <a:cubicBezTo>
                    <a:pt x="18" y="150"/>
                    <a:pt x="18" y="150"/>
                    <a:pt x="18" y="150"/>
                  </a:cubicBezTo>
                  <a:cubicBezTo>
                    <a:pt x="7" y="147"/>
                    <a:pt x="0" y="136"/>
                    <a:pt x="3" y="124"/>
                  </a:cubicBezTo>
                  <a:cubicBezTo>
                    <a:pt x="35" y="18"/>
                    <a:pt x="35" y="18"/>
                    <a:pt x="35" y="18"/>
                  </a:cubicBezTo>
                  <a:cubicBezTo>
                    <a:pt x="38" y="6"/>
                    <a:pt x="49" y="0"/>
                    <a:pt x="61" y="3"/>
                  </a:cubicBezTo>
                  <a:cubicBezTo>
                    <a:pt x="61" y="3"/>
                    <a:pt x="61" y="3"/>
                    <a:pt x="61" y="3"/>
                  </a:cubicBezTo>
                  <a:cubicBezTo>
                    <a:pt x="72" y="6"/>
                    <a:pt x="79" y="17"/>
                    <a:pt x="76" y="29"/>
                  </a:cubicBezTo>
                  <a:cubicBezTo>
                    <a:pt x="44" y="135"/>
                    <a:pt x="44" y="135"/>
                    <a:pt x="44" y="135"/>
                  </a:cubicBezTo>
                  <a:cubicBezTo>
                    <a:pt x="41" y="146"/>
                    <a:pt x="29" y="153"/>
                    <a:pt x="18" y="150"/>
                  </a:cubicBezTo>
                  <a:close/>
                </a:path>
              </a:pathLst>
            </a:custGeom>
            <a:solidFill>
              <a:srgbClr val="FAE1C8">
                <a:alpha val="100000"/>
              </a:srgbClr>
            </a:solidFill>
            <a:ln w="9525">
              <a:noFill/>
            </a:ln>
          </p:spPr>
          <p:txBody>
            <a:bodyPr/>
            <a:p>
              <a:endParaRPr lang="zh-CN" altLang="en-US"/>
            </a:p>
          </p:txBody>
        </p:sp>
        <p:sp>
          <p:nvSpPr>
            <p:cNvPr id="42297" name="Freeform 9"/>
            <p:cNvSpPr/>
            <p:nvPr/>
          </p:nvSpPr>
          <p:spPr>
            <a:xfrm>
              <a:off x="676198" y="424721"/>
              <a:ext cx="84624" cy="290599"/>
            </a:xfrm>
            <a:custGeom>
              <a:avLst/>
              <a:gdLst/>
              <a:ahLst/>
              <a:cxnLst>
                <a:cxn ang="0">
                  <a:pos x="41372" y="290599"/>
                </a:cxn>
                <a:cxn ang="0">
                  <a:pos x="41372" y="290599"/>
                </a:cxn>
                <a:cxn ang="0">
                  <a:pos x="0" y="250972"/>
                </a:cxn>
                <a:cxn ang="0">
                  <a:pos x="3761" y="39627"/>
                </a:cxn>
                <a:cxn ang="0">
                  <a:pos x="43252" y="0"/>
                </a:cxn>
                <a:cxn ang="0">
                  <a:pos x="43252" y="0"/>
                </a:cxn>
                <a:cxn ang="0">
                  <a:pos x="84624" y="39627"/>
                </a:cxn>
                <a:cxn ang="0">
                  <a:pos x="80863" y="249085"/>
                </a:cxn>
                <a:cxn ang="0">
                  <a:pos x="41372" y="290599"/>
                </a:cxn>
              </a:cxnLst>
              <a:pathLst>
                <a:path w="45" h="154">
                  <a:moveTo>
                    <a:pt x="22" y="154"/>
                  </a:moveTo>
                  <a:cubicBezTo>
                    <a:pt x="22" y="154"/>
                    <a:pt x="22" y="154"/>
                    <a:pt x="22" y="154"/>
                  </a:cubicBezTo>
                  <a:cubicBezTo>
                    <a:pt x="10" y="154"/>
                    <a:pt x="0" y="145"/>
                    <a:pt x="0" y="133"/>
                  </a:cubicBezTo>
                  <a:cubicBezTo>
                    <a:pt x="2" y="21"/>
                    <a:pt x="2" y="21"/>
                    <a:pt x="2" y="21"/>
                  </a:cubicBezTo>
                  <a:cubicBezTo>
                    <a:pt x="2" y="10"/>
                    <a:pt x="11" y="0"/>
                    <a:pt x="23" y="0"/>
                  </a:cubicBezTo>
                  <a:cubicBezTo>
                    <a:pt x="23" y="0"/>
                    <a:pt x="23" y="0"/>
                    <a:pt x="23" y="0"/>
                  </a:cubicBezTo>
                  <a:cubicBezTo>
                    <a:pt x="35" y="0"/>
                    <a:pt x="44" y="9"/>
                    <a:pt x="45" y="21"/>
                  </a:cubicBezTo>
                  <a:cubicBezTo>
                    <a:pt x="43" y="132"/>
                    <a:pt x="43" y="132"/>
                    <a:pt x="43" y="132"/>
                  </a:cubicBezTo>
                  <a:cubicBezTo>
                    <a:pt x="43" y="144"/>
                    <a:pt x="34" y="154"/>
                    <a:pt x="22" y="154"/>
                  </a:cubicBezTo>
                  <a:close/>
                </a:path>
              </a:pathLst>
            </a:custGeom>
            <a:solidFill>
              <a:srgbClr val="FAE1C8">
                <a:alpha val="100000"/>
              </a:srgbClr>
            </a:solidFill>
            <a:ln w="9525">
              <a:noFill/>
            </a:ln>
          </p:spPr>
          <p:txBody>
            <a:bodyPr/>
            <a:p>
              <a:endParaRPr lang="zh-CN" altLang="en-US"/>
            </a:p>
          </p:txBody>
        </p:sp>
        <p:sp>
          <p:nvSpPr>
            <p:cNvPr id="42298" name="Freeform 10"/>
            <p:cNvSpPr/>
            <p:nvPr/>
          </p:nvSpPr>
          <p:spPr>
            <a:xfrm>
              <a:off x="740065" y="486992"/>
              <a:ext cx="302572" cy="260261"/>
            </a:xfrm>
            <a:custGeom>
              <a:avLst/>
              <a:gdLst/>
              <a:ahLst/>
              <a:cxnLst>
                <a:cxn ang="0">
                  <a:pos x="145613" y="24517"/>
                </a:cxn>
                <a:cxn ang="0">
                  <a:pos x="295008" y="165964"/>
                </a:cxn>
                <a:cxn ang="0">
                  <a:pos x="130484" y="252717"/>
                </a:cxn>
                <a:cxn ang="0">
                  <a:pos x="3782" y="145218"/>
                </a:cxn>
                <a:cxn ang="0">
                  <a:pos x="145613" y="24517"/>
                </a:cxn>
              </a:cxnLst>
              <a:pathLst>
                <a:path w="160" h="138">
                  <a:moveTo>
                    <a:pt x="77" y="13"/>
                  </a:moveTo>
                  <a:cubicBezTo>
                    <a:pt x="120" y="0"/>
                    <a:pt x="160" y="56"/>
                    <a:pt x="156" y="88"/>
                  </a:cubicBezTo>
                  <a:cubicBezTo>
                    <a:pt x="151" y="119"/>
                    <a:pt x="113" y="138"/>
                    <a:pt x="69" y="134"/>
                  </a:cubicBezTo>
                  <a:cubicBezTo>
                    <a:pt x="25" y="130"/>
                    <a:pt x="0" y="93"/>
                    <a:pt x="2" y="77"/>
                  </a:cubicBezTo>
                  <a:cubicBezTo>
                    <a:pt x="5" y="60"/>
                    <a:pt x="35" y="27"/>
                    <a:pt x="77" y="13"/>
                  </a:cubicBezTo>
                  <a:close/>
                </a:path>
              </a:pathLst>
            </a:custGeom>
            <a:solidFill>
              <a:srgbClr val="FFF8F0">
                <a:alpha val="100000"/>
              </a:srgbClr>
            </a:solidFill>
            <a:ln w="9525">
              <a:noFill/>
            </a:ln>
          </p:spPr>
          <p:txBody>
            <a:bodyPr/>
            <a:p>
              <a:endParaRPr lang="zh-CN" altLang="en-US"/>
            </a:p>
          </p:txBody>
        </p:sp>
        <p:sp>
          <p:nvSpPr>
            <p:cNvPr id="42299" name="Freeform 11"/>
            <p:cNvSpPr/>
            <p:nvPr/>
          </p:nvSpPr>
          <p:spPr>
            <a:xfrm>
              <a:off x="698551" y="318541"/>
              <a:ext cx="292992" cy="275430"/>
            </a:xfrm>
            <a:custGeom>
              <a:avLst/>
              <a:gdLst/>
              <a:ahLst/>
              <a:cxnLst>
                <a:cxn ang="0">
                  <a:pos x="281650" y="245246"/>
                </a:cxn>
                <a:cxn ang="0">
                  <a:pos x="281650" y="245246"/>
                </a:cxn>
                <a:cxn ang="0">
                  <a:pos x="226833" y="260338"/>
                </a:cxn>
                <a:cxn ang="0">
                  <a:pos x="26464" y="81120"/>
                </a:cxn>
                <a:cxn ang="0">
                  <a:pos x="11342" y="26411"/>
                </a:cxn>
                <a:cxn ang="0">
                  <a:pos x="11342" y="26411"/>
                </a:cxn>
                <a:cxn ang="0">
                  <a:pos x="66159" y="11319"/>
                </a:cxn>
                <a:cxn ang="0">
                  <a:pos x="266528" y="190537"/>
                </a:cxn>
                <a:cxn ang="0">
                  <a:pos x="281650" y="245246"/>
                </a:cxn>
              </a:cxnLst>
              <a:pathLst>
                <a:path w="155" h="146">
                  <a:moveTo>
                    <a:pt x="149" y="130"/>
                  </a:moveTo>
                  <a:cubicBezTo>
                    <a:pt x="149" y="130"/>
                    <a:pt x="149" y="130"/>
                    <a:pt x="149" y="130"/>
                  </a:cubicBezTo>
                  <a:cubicBezTo>
                    <a:pt x="143" y="140"/>
                    <a:pt x="129" y="146"/>
                    <a:pt x="120" y="138"/>
                  </a:cubicBezTo>
                  <a:cubicBezTo>
                    <a:pt x="14" y="43"/>
                    <a:pt x="14" y="43"/>
                    <a:pt x="14" y="43"/>
                  </a:cubicBezTo>
                  <a:cubicBezTo>
                    <a:pt x="5" y="35"/>
                    <a:pt x="0" y="24"/>
                    <a:pt x="6" y="14"/>
                  </a:cubicBezTo>
                  <a:cubicBezTo>
                    <a:pt x="6" y="14"/>
                    <a:pt x="6" y="14"/>
                    <a:pt x="6" y="14"/>
                  </a:cubicBezTo>
                  <a:cubicBezTo>
                    <a:pt x="12" y="4"/>
                    <a:pt x="25" y="0"/>
                    <a:pt x="35" y="6"/>
                  </a:cubicBezTo>
                  <a:cubicBezTo>
                    <a:pt x="141" y="101"/>
                    <a:pt x="141" y="101"/>
                    <a:pt x="141" y="101"/>
                  </a:cubicBezTo>
                  <a:cubicBezTo>
                    <a:pt x="150" y="109"/>
                    <a:pt x="155" y="120"/>
                    <a:pt x="149" y="130"/>
                  </a:cubicBezTo>
                  <a:close/>
                </a:path>
              </a:pathLst>
            </a:custGeom>
            <a:solidFill>
              <a:srgbClr val="FFF8F0">
                <a:alpha val="100000"/>
              </a:srgbClr>
            </a:solidFill>
            <a:ln w="9525">
              <a:noFill/>
            </a:ln>
          </p:spPr>
          <p:txBody>
            <a:bodyPr/>
            <a:p>
              <a:endParaRPr lang="zh-CN" altLang="en-US"/>
            </a:p>
          </p:txBody>
        </p:sp>
        <p:sp>
          <p:nvSpPr>
            <p:cNvPr id="42300" name="Freeform 12"/>
            <p:cNvSpPr/>
            <p:nvPr/>
          </p:nvSpPr>
          <p:spPr>
            <a:xfrm>
              <a:off x="536487" y="320936"/>
              <a:ext cx="251478" cy="160468"/>
            </a:xfrm>
            <a:custGeom>
              <a:avLst/>
              <a:gdLst/>
              <a:ahLst/>
              <a:cxnLst>
                <a:cxn ang="0">
                  <a:pos x="7563" y="128374"/>
                </a:cxn>
                <a:cxn ang="0">
                  <a:pos x="7563" y="128374"/>
                </a:cxn>
                <a:cxn ang="0">
                  <a:pos x="32144" y="75514"/>
                </a:cxn>
                <a:cxn ang="0">
                  <a:pos x="190972" y="7551"/>
                </a:cxn>
                <a:cxn ang="0">
                  <a:pos x="243915" y="32094"/>
                </a:cxn>
                <a:cxn ang="0">
                  <a:pos x="243915" y="32094"/>
                </a:cxn>
                <a:cxn ang="0">
                  <a:pos x="219334" y="83066"/>
                </a:cxn>
                <a:cxn ang="0">
                  <a:pos x="60506" y="151029"/>
                </a:cxn>
                <a:cxn ang="0">
                  <a:pos x="7563" y="128374"/>
                </a:cxn>
              </a:cxnLst>
              <a:pathLst>
                <a:path w="133" h="85">
                  <a:moveTo>
                    <a:pt x="4" y="68"/>
                  </a:moveTo>
                  <a:cubicBezTo>
                    <a:pt x="4" y="68"/>
                    <a:pt x="4" y="68"/>
                    <a:pt x="4" y="68"/>
                  </a:cubicBezTo>
                  <a:cubicBezTo>
                    <a:pt x="0" y="57"/>
                    <a:pt x="6" y="45"/>
                    <a:pt x="17" y="40"/>
                  </a:cubicBezTo>
                  <a:cubicBezTo>
                    <a:pt x="101" y="4"/>
                    <a:pt x="101" y="4"/>
                    <a:pt x="101" y="4"/>
                  </a:cubicBezTo>
                  <a:cubicBezTo>
                    <a:pt x="112" y="0"/>
                    <a:pt x="124" y="6"/>
                    <a:pt x="129" y="17"/>
                  </a:cubicBezTo>
                  <a:cubicBezTo>
                    <a:pt x="129" y="17"/>
                    <a:pt x="129" y="17"/>
                    <a:pt x="129" y="17"/>
                  </a:cubicBezTo>
                  <a:cubicBezTo>
                    <a:pt x="133" y="28"/>
                    <a:pt x="127" y="40"/>
                    <a:pt x="116" y="44"/>
                  </a:cubicBezTo>
                  <a:cubicBezTo>
                    <a:pt x="32" y="80"/>
                    <a:pt x="32" y="80"/>
                    <a:pt x="32" y="80"/>
                  </a:cubicBezTo>
                  <a:cubicBezTo>
                    <a:pt x="21" y="85"/>
                    <a:pt x="9" y="79"/>
                    <a:pt x="4" y="68"/>
                  </a:cubicBezTo>
                  <a:close/>
                </a:path>
              </a:pathLst>
            </a:custGeom>
            <a:solidFill>
              <a:srgbClr val="FFF8F0">
                <a:alpha val="100000"/>
              </a:srgbClr>
            </a:solidFill>
            <a:ln w="9525">
              <a:noFill/>
            </a:ln>
          </p:spPr>
          <p:txBody>
            <a:bodyPr/>
            <a:p>
              <a:endParaRPr lang="zh-CN" altLang="en-US"/>
            </a:p>
          </p:txBody>
        </p:sp>
        <p:sp>
          <p:nvSpPr>
            <p:cNvPr id="42301" name="Freeform 13"/>
            <p:cNvSpPr/>
            <p:nvPr/>
          </p:nvSpPr>
          <p:spPr>
            <a:xfrm>
              <a:off x="419131" y="391989"/>
              <a:ext cx="201981" cy="272237"/>
            </a:xfrm>
            <a:custGeom>
              <a:avLst/>
              <a:gdLst/>
              <a:ahLst/>
              <a:cxnLst>
                <a:cxn ang="0">
                  <a:pos x="26427" y="260894"/>
                </a:cxn>
                <a:cxn ang="0">
                  <a:pos x="26427" y="260894"/>
                </a:cxn>
                <a:cxn ang="0">
                  <a:pos x="11326" y="206068"/>
                </a:cxn>
                <a:cxn ang="0">
                  <a:pos x="122699" y="26467"/>
                </a:cxn>
                <a:cxn ang="0">
                  <a:pos x="177441" y="11343"/>
                </a:cxn>
                <a:cxn ang="0">
                  <a:pos x="177441" y="11343"/>
                </a:cxn>
                <a:cxn ang="0">
                  <a:pos x="190655" y="66169"/>
                </a:cxn>
                <a:cxn ang="0">
                  <a:pos x="81170" y="245770"/>
                </a:cxn>
                <a:cxn ang="0">
                  <a:pos x="26427" y="260894"/>
                </a:cxn>
              </a:cxnLst>
              <a:pathLst>
                <a:path w="107" h="144">
                  <a:moveTo>
                    <a:pt x="14" y="138"/>
                  </a:moveTo>
                  <a:cubicBezTo>
                    <a:pt x="14" y="138"/>
                    <a:pt x="14" y="138"/>
                    <a:pt x="14" y="138"/>
                  </a:cubicBezTo>
                  <a:cubicBezTo>
                    <a:pt x="3" y="132"/>
                    <a:pt x="0" y="119"/>
                    <a:pt x="6" y="109"/>
                  </a:cubicBezTo>
                  <a:cubicBezTo>
                    <a:pt x="65" y="14"/>
                    <a:pt x="65" y="14"/>
                    <a:pt x="65" y="14"/>
                  </a:cubicBezTo>
                  <a:cubicBezTo>
                    <a:pt x="71" y="4"/>
                    <a:pt x="84" y="0"/>
                    <a:pt x="94" y="6"/>
                  </a:cubicBezTo>
                  <a:cubicBezTo>
                    <a:pt x="94" y="6"/>
                    <a:pt x="94" y="6"/>
                    <a:pt x="94" y="6"/>
                  </a:cubicBezTo>
                  <a:cubicBezTo>
                    <a:pt x="104" y="12"/>
                    <a:pt x="107" y="25"/>
                    <a:pt x="101" y="35"/>
                  </a:cubicBezTo>
                  <a:cubicBezTo>
                    <a:pt x="43" y="130"/>
                    <a:pt x="43" y="130"/>
                    <a:pt x="43" y="130"/>
                  </a:cubicBezTo>
                  <a:cubicBezTo>
                    <a:pt x="36" y="140"/>
                    <a:pt x="24" y="144"/>
                    <a:pt x="14" y="138"/>
                  </a:cubicBezTo>
                  <a:close/>
                </a:path>
              </a:pathLst>
            </a:custGeom>
            <a:solidFill>
              <a:srgbClr val="FFF8F0">
                <a:alpha val="100000"/>
              </a:srgbClr>
            </a:solidFill>
            <a:ln w="9525">
              <a:noFill/>
            </a:ln>
          </p:spPr>
          <p:txBody>
            <a:bodyPr/>
            <a:p>
              <a:endParaRPr lang="zh-CN" altLang="en-US"/>
            </a:p>
          </p:txBody>
        </p:sp>
        <p:sp>
          <p:nvSpPr>
            <p:cNvPr id="42302" name="Freeform 14"/>
            <p:cNvSpPr/>
            <p:nvPr/>
          </p:nvSpPr>
          <p:spPr>
            <a:xfrm>
              <a:off x="680189" y="314549"/>
              <a:ext cx="247487" cy="323331"/>
            </a:xfrm>
            <a:custGeom>
              <a:avLst/>
              <a:gdLst/>
              <a:ahLst/>
              <a:cxnLst>
                <a:cxn ang="0">
                  <a:pos x="9446" y="121013"/>
                </a:cxn>
                <a:cxn ang="0">
                  <a:pos x="83125" y="274170"/>
                </a:cxn>
                <a:cxn ang="0">
                  <a:pos x="247487" y="323331"/>
                </a:cxn>
                <a:cxn ang="0">
                  <a:pos x="226706" y="168283"/>
                </a:cxn>
                <a:cxn ang="0">
                  <a:pos x="9446" y="121013"/>
                </a:cxn>
              </a:cxnLst>
              <a:pathLst>
                <a:path w="131" h="171">
                  <a:moveTo>
                    <a:pt x="5" y="64"/>
                  </a:moveTo>
                  <a:cubicBezTo>
                    <a:pt x="22" y="75"/>
                    <a:pt x="88" y="120"/>
                    <a:pt x="44" y="145"/>
                  </a:cubicBezTo>
                  <a:cubicBezTo>
                    <a:pt x="0" y="170"/>
                    <a:pt x="131" y="171"/>
                    <a:pt x="131" y="171"/>
                  </a:cubicBezTo>
                  <a:cubicBezTo>
                    <a:pt x="120" y="89"/>
                    <a:pt x="120" y="89"/>
                    <a:pt x="120" y="89"/>
                  </a:cubicBezTo>
                  <a:cubicBezTo>
                    <a:pt x="120" y="89"/>
                    <a:pt x="60" y="0"/>
                    <a:pt x="5" y="64"/>
                  </a:cubicBezTo>
                  <a:close/>
                </a:path>
              </a:pathLst>
            </a:custGeom>
            <a:solidFill>
              <a:srgbClr val="FFF8F0">
                <a:alpha val="100000"/>
              </a:srgbClr>
            </a:solidFill>
            <a:ln w="9525">
              <a:noFill/>
            </a:ln>
          </p:spPr>
          <p:txBody>
            <a:bodyPr/>
            <a:p>
              <a:endParaRPr lang="zh-CN" altLang="en-US"/>
            </a:p>
          </p:txBody>
        </p:sp>
        <p:sp>
          <p:nvSpPr>
            <p:cNvPr id="42303" name="Freeform 15"/>
            <p:cNvSpPr/>
            <p:nvPr/>
          </p:nvSpPr>
          <p:spPr>
            <a:xfrm>
              <a:off x="870994" y="486992"/>
              <a:ext cx="181224" cy="243496"/>
            </a:xfrm>
            <a:custGeom>
              <a:avLst/>
              <a:gdLst/>
              <a:ahLst/>
              <a:cxnLst>
                <a:cxn ang="0">
                  <a:pos x="41514" y="0"/>
                </a:cxn>
                <a:cxn ang="0">
                  <a:pos x="0" y="197990"/>
                </a:cxn>
                <a:cxn ang="0">
                  <a:pos x="116558" y="243496"/>
                </a:cxn>
                <a:cxn ang="0">
                  <a:pos x="181224" y="48699"/>
                </a:cxn>
                <a:cxn ang="0">
                  <a:pos x="41514" y="0"/>
                </a:cxn>
              </a:cxnLst>
              <a:pathLst>
                <a:path w="227" h="305">
                  <a:moveTo>
                    <a:pt x="52" y="0"/>
                  </a:moveTo>
                  <a:lnTo>
                    <a:pt x="0" y="248"/>
                  </a:lnTo>
                  <a:lnTo>
                    <a:pt x="146" y="305"/>
                  </a:lnTo>
                  <a:lnTo>
                    <a:pt x="227" y="61"/>
                  </a:lnTo>
                  <a:lnTo>
                    <a:pt x="52" y="0"/>
                  </a:lnTo>
                  <a:close/>
                </a:path>
              </a:pathLst>
            </a:custGeom>
            <a:solidFill>
              <a:srgbClr val="FFF8F0">
                <a:alpha val="100000"/>
              </a:srgbClr>
            </a:solidFill>
            <a:ln w="9525">
              <a:noFill/>
            </a:ln>
          </p:spPr>
          <p:txBody>
            <a:bodyPr/>
            <a:p>
              <a:endParaRPr lang="zh-CN" altLang="en-US"/>
            </a:p>
          </p:txBody>
        </p:sp>
        <p:sp>
          <p:nvSpPr>
            <p:cNvPr id="42304" name="Freeform 16"/>
            <p:cNvSpPr/>
            <p:nvPr/>
          </p:nvSpPr>
          <p:spPr>
            <a:xfrm>
              <a:off x="955618" y="509346"/>
              <a:ext cx="153282" cy="281019"/>
            </a:xfrm>
            <a:custGeom>
              <a:avLst/>
              <a:gdLst/>
              <a:ahLst/>
              <a:cxnLst>
                <a:cxn ang="0">
                  <a:pos x="83264" y="0"/>
                </a:cxn>
                <a:cxn ang="0">
                  <a:pos x="0" y="247070"/>
                </a:cxn>
                <a:cxn ang="0">
                  <a:pos x="100296" y="281019"/>
                </a:cxn>
                <a:cxn ang="0">
                  <a:pos x="153282" y="43379"/>
                </a:cxn>
                <a:cxn ang="0">
                  <a:pos x="153282" y="24518"/>
                </a:cxn>
                <a:cxn ang="0">
                  <a:pos x="83264" y="0"/>
                </a:cxn>
              </a:cxnLst>
              <a:pathLst>
                <a:path w="81" h="149">
                  <a:moveTo>
                    <a:pt x="44" y="0"/>
                  </a:moveTo>
                  <a:cubicBezTo>
                    <a:pt x="0" y="131"/>
                    <a:pt x="0" y="131"/>
                    <a:pt x="0" y="131"/>
                  </a:cubicBezTo>
                  <a:cubicBezTo>
                    <a:pt x="53" y="149"/>
                    <a:pt x="53" y="149"/>
                    <a:pt x="53" y="149"/>
                  </a:cubicBezTo>
                  <a:cubicBezTo>
                    <a:pt x="71" y="111"/>
                    <a:pt x="81" y="68"/>
                    <a:pt x="81" y="23"/>
                  </a:cubicBezTo>
                  <a:cubicBezTo>
                    <a:pt x="81" y="20"/>
                    <a:pt x="81" y="16"/>
                    <a:pt x="81" y="13"/>
                  </a:cubicBezTo>
                  <a:lnTo>
                    <a:pt x="44" y="0"/>
                  </a:lnTo>
                  <a:close/>
                </a:path>
              </a:pathLst>
            </a:custGeom>
            <a:solidFill>
              <a:srgbClr val="ED7371">
                <a:alpha val="100000"/>
              </a:srgbClr>
            </a:solidFill>
            <a:ln w="9525">
              <a:noFill/>
            </a:ln>
          </p:spPr>
          <p:txBody>
            <a:bodyPr/>
            <a:p>
              <a:endParaRPr lang="zh-CN" altLang="en-US"/>
            </a:p>
          </p:txBody>
        </p:sp>
        <p:sp>
          <p:nvSpPr>
            <p:cNvPr id="42305" name="Freeform 17"/>
            <p:cNvSpPr/>
            <p:nvPr/>
          </p:nvSpPr>
          <p:spPr>
            <a:xfrm>
              <a:off x="91011" y="403964"/>
              <a:ext cx="460645" cy="292195"/>
            </a:xfrm>
            <a:custGeom>
              <a:avLst/>
              <a:gdLst/>
              <a:ahLst/>
              <a:cxnLst>
                <a:cxn ang="0">
                  <a:pos x="15103" y="0"/>
                </a:cxn>
                <a:cxn ang="0">
                  <a:pos x="445542" y="0"/>
                </a:cxn>
                <a:cxn ang="0">
                  <a:pos x="460645" y="15081"/>
                </a:cxn>
                <a:cxn ang="0">
                  <a:pos x="460645" y="277114"/>
                </a:cxn>
                <a:cxn ang="0">
                  <a:pos x="445542" y="292195"/>
                </a:cxn>
                <a:cxn ang="0">
                  <a:pos x="15103" y="292195"/>
                </a:cxn>
                <a:cxn ang="0">
                  <a:pos x="0" y="277114"/>
                </a:cxn>
                <a:cxn ang="0">
                  <a:pos x="0" y="15081"/>
                </a:cxn>
                <a:cxn ang="0">
                  <a:pos x="15103" y="0"/>
                </a:cxn>
              </a:cxnLst>
              <a:pathLst>
                <a:path w="244" h="155">
                  <a:moveTo>
                    <a:pt x="8" y="0"/>
                  </a:moveTo>
                  <a:cubicBezTo>
                    <a:pt x="236" y="0"/>
                    <a:pt x="236" y="0"/>
                    <a:pt x="236" y="0"/>
                  </a:cubicBezTo>
                  <a:cubicBezTo>
                    <a:pt x="240" y="0"/>
                    <a:pt x="244" y="4"/>
                    <a:pt x="244" y="8"/>
                  </a:cubicBezTo>
                  <a:cubicBezTo>
                    <a:pt x="244" y="147"/>
                    <a:pt x="244" y="147"/>
                    <a:pt x="244" y="147"/>
                  </a:cubicBezTo>
                  <a:cubicBezTo>
                    <a:pt x="244" y="151"/>
                    <a:pt x="240" y="155"/>
                    <a:pt x="236" y="155"/>
                  </a:cubicBezTo>
                  <a:cubicBezTo>
                    <a:pt x="8" y="155"/>
                    <a:pt x="8" y="155"/>
                    <a:pt x="8" y="155"/>
                  </a:cubicBezTo>
                  <a:cubicBezTo>
                    <a:pt x="3" y="155"/>
                    <a:pt x="0" y="151"/>
                    <a:pt x="0" y="147"/>
                  </a:cubicBezTo>
                  <a:cubicBezTo>
                    <a:pt x="0" y="8"/>
                    <a:pt x="0" y="8"/>
                    <a:pt x="0" y="8"/>
                  </a:cubicBezTo>
                  <a:cubicBezTo>
                    <a:pt x="0" y="4"/>
                    <a:pt x="3" y="0"/>
                    <a:pt x="8" y="0"/>
                  </a:cubicBezTo>
                  <a:close/>
                </a:path>
              </a:pathLst>
            </a:custGeom>
            <a:solidFill>
              <a:srgbClr val="43703A">
                <a:alpha val="100000"/>
              </a:srgbClr>
            </a:solidFill>
            <a:ln w="9525">
              <a:noFill/>
            </a:ln>
          </p:spPr>
          <p:txBody>
            <a:bodyPr/>
            <a:p>
              <a:endParaRPr lang="zh-CN" altLang="en-US"/>
            </a:p>
          </p:txBody>
        </p:sp>
        <p:sp>
          <p:nvSpPr>
            <p:cNvPr id="42306" name="Rectangle 18"/>
            <p:cNvSpPr/>
            <p:nvPr/>
          </p:nvSpPr>
          <p:spPr>
            <a:xfrm>
              <a:off x="91011" y="609140"/>
              <a:ext cx="460645" cy="55086"/>
            </a:xfrm>
            <a:prstGeom prst="rect">
              <a:avLst/>
            </a:prstGeom>
            <a:solidFill>
              <a:srgbClr val="80BA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307" name="Freeform 19"/>
            <p:cNvSpPr/>
            <p:nvPr/>
          </p:nvSpPr>
          <p:spPr>
            <a:xfrm>
              <a:off x="118953" y="430310"/>
              <a:ext cx="103785" cy="75045"/>
            </a:xfrm>
            <a:custGeom>
              <a:avLst/>
              <a:gdLst/>
              <a:ahLst/>
              <a:cxnLst>
                <a:cxn ang="0">
                  <a:pos x="7548" y="0"/>
                </a:cxn>
                <a:cxn ang="0">
                  <a:pos x="96237" y="0"/>
                </a:cxn>
                <a:cxn ang="0">
                  <a:pos x="103785" y="9381"/>
                </a:cxn>
                <a:cxn ang="0">
                  <a:pos x="103785" y="67541"/>
                </a:cxn>
                <a:cxn ang="0">
                  <a:pos x="96237" y="75045"/>
                </a:cxn>
                <a:cxn ang="0">
                  <a:pos x="7548" y="75045"/>
                </a:cxn>
                <a:cxn ang="0">
                  <a:pos x="0" y="67541"/>
                </a:cxn>
                <a:cxn ang="0">
                  <a:pos x="0" y="9381"/>
                </a:cxn>
                <a:cxn ang="0">
                  <a:pos x="7548" y="0"/>
                </a:cxn>
              </a:cxnLst>
              <a:pathLst>
                <a:path w="55" h="40">
                  <a:moveTo>
                    <a:pt x="4" y="0"/>
                  </a:moveTo>
                  <a:cubicBezTo>
                    <a:pt x="51" y="0"/>
                    <a:pt x="51" y="0"/>
                    <a:pt x="51" y="0"/>
                  </a:cubicBezTo>
                  <a:cubicBezTo>
                    <a:pt x="53" y="0"/>
                    <a:pt x="55" y="2"/>
                    <a:pt x="55" y="5"/>
                  </a:cubicBezTo>
                  <a:cubicBezTo>
                    <a:pt x="55" y="36"/>
                    <a:pt x="55" y="36"/>
                    <a:pt x="55" y="36"/>
                  </a:cubicBezTo>
                  <a:cubicBezTo>
                    <a:pt x="55" y="38"/>
                    <a:pt x="53" y="40"/>
                    <a:pt x="51" y="40"/>
                  </a:cubicBezTo>
                  <a:cubicBezTo>
                    <a:pt x="4" y="40"/>
                    <a:pt x="4" y="40"/>
                    <a:pt x="4" y="40"/>
                  </a:cubicBezTo>
                  <a:cubicBezTo>
                    <a:pt x="2" y="40"/>
                    <a:pt x="0" y="38"/>
                    <a:pt x="0" y="36"/>
                  </a:cubicBezTo>
                  <a:cubicBezTo>
                    <a:pt x="0" y="5"/>
                    <a:pt x="0" y="5"/>
                    <a:pt x="0" y="5"/>
                  </a:cubicBezTo>
                  <a:cubicBezTo>
                    <a:pt x="0" y="2"/>
                    <a:pt x="2" y="0"/>
                    <a:pt x="4" y="0"/>
                  </a:cubicBezTo>
                  <a:close/>
                </a:path>
              </a:pathLst>
            </a:custGeom>
            <a:solidFill>
              <a:srgbClr val="80BA75">
                <a:alpha val="100000"/>
              </a:srgbClr>
            </a:solidFill>
            <a:ln w="9525">
              <a:noFill/>
            </a:ln>
          </p:spPr>
          <p:txBody>
            <a:bodyPr/>
            <a:p>
              <a:endParaRPr lang="zh-CN" altLang="en-US"/>
            </a:p>
          </p:txBody>
        </p:sp>
        <p:sp>
          <p:nvSpPr>
            <p:cNvPr id="42308" name="Freeform 20"/>
            <p:cNvSpPr/>
            <p:nvPr/>
          </p:nvSpPr>
          <p:spPr>
            <a:xfrm>
              <a:off x="494973" y="573214"/>
              <a:ext cx="328119" cy="110172"/>
            </a:xfrm>
            <a:custGeom>
              <a:avLst/>
              <a:gdLst/>
              <a:ahLst/>
              <a:cxnLst>
                <a:cxn ang="0">
                  <a:pos x="328119" y="60785"/>
                </a:cxn>
                <a:cxn ang="0">
                  <a:pos x="328119" y="60785"/>
                </a:cxn>
                <a:cxn ang="0">
                  <a:pos x="280975" y="108272"/>
                </a:cxn>
                <a:cxn ang="0">
                  <a:pos x="49029" y="94976"/>
                </a:cxn>
                <a:cxn ang="0">
                  <a:pos x="0" y="47488"/>
                </a:cxn>
                <a:cxn ang="0">
                  <a:pos x="0" y="47488"/>
                </a:cxn>
                <a:cxn ang="0">
                  <a:pos x="47144" y="0"/>
                </a:cxn>
                <a:cxn ang="0">
                  <a:pos x="280975" y="13297"/>
                </a:cxn>
                <a:cxn ang="0">
                  <a:pos x="328119" y="60785"/>
                </a:cxn>
              </a:cxnLst>
              <a:pathLst>
                <a:path w="174" h="58">
                  <a:moveTo>
                    <a:pt x="174" y="32"/>
                  </a:moveTo>
                  <a:cubicBezTo>
                    <a:pt x="174" y="32"/>
                    <a:pt x="174" y="32"/>
                    <a:pt x="174" y="32"/>
                  </a:cubicBezTo>
                  <a:cubicBezTo>
                    <a:pt x="174" y="45"/>
                    <a:pt x="163" y="58"/>
                    <a:pt x="149" y="57"/>
                  </a:cubicBezTo>
                  <a:cubicBezTo>
                    <a:pt x="26" y="50"/>
                    <a:pt x="26" y="50"/>
                    <a:pt x="26" y="50"/>
                  </a:cubicBezTo>
                  <a:cubicBezTo>
                    <a:pt x="12" y="49"/>
                    <a:pt x="1" y="39"/>
                    <a:pt x="0" y="25"/>
                  </a:cubicBezTo>
                  <a:cubicBezTo>
                    <a:pt x="0" y="25"/>
                    <a:pt x="0" y="25"/>
                    <a:pt x="0" y="25"/>
                  </a:cubicBezTo>
                  <a:cubicBezTo>
                    <a:pt x="0" y="11"/>
                    <a:pt x="11" y="0"/>
                    <a:pt x="25" y="0"/>
                  </a:cubicBezTo>
                  <a:cubicBezTo>
                    <a:pt x="149" y="7"/>
                    <a:pt x="149" y="7"/>
                    <a:pt x="149" y="7"/>
                  </a:cubicBezTo>
                  <a:cubicBezTo>
                    <a:pt x="162" y="8"/>
                    <a:pt x="174" y="18"/>
                    <a:pt x="174" y="32"/>
                  </a:cubicBezTo>
                  <a:close/>
                </a:path>
              </a:pathLst>
            </a:custGeom>
            <a:solidFill>
              <a:srgbClr val="FFF8F0">
                <a:alpha val="100000"/>
              </a:srgbClr>
            </a:solidFill>
            <a:ln w="9525">
              <a:noFill/>
            </a:ln>
          </p:spPr>
          <p:txBody>
            <a:bodyPr/>
            <a:p>
              <a:endParaRPr lang="zh-CN" altLang="en-US"/>
            </a:p>
          </p:txBody>
        </p:sp>
      </p:grpSp>
      <p:grpSp>
        <p:nvGrpSpPr>
          <p:cNvPr id="41995" name="组合 1100"/>
          <p:cNvGrpSpPr/>
          <p:nvPr/>
        </p:nvGrpSpPr>
        <p:grpSpPr>
          <a:xfrm>
            <a:off x="8677275" y="4003675"/>
            <a:ext cx="1108075" cy="1108075"/>
            <a:chOff x="0" y="0"/>
            <a:chExt cx="1108102" cy="1108107"/>
          </a:xfrm>
        </p:grpSpPr>
        <p:sp>
          <p:nvSpPr>
            <p:cNvPr id="42276" name="Oval 21"/>
            <p:cNvSpPr/>
            <p:nvPr/>
          </p:nvSpPr>
          <p:spPr>
            <a:xfrm>
              <a:off x="0" y="0"/>
              <a:ext cx="1108102" cy="1108107"/>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77" name="Freeform 22"/>
            <p:cNvSpPr/>
            <p:nvPr/>
          </p:nvSpPr>
          <p:spPr>
            <a:xfrm>
              <a:off x="466233" y="358458"/>
              <a:ext cx="459048" cy="291397"/>
            </a:xfrm>
            <a:custGeom>
              <a:avLst/>
              <a:gdLst/>
              <a:ahLst/>
              <a:cxnLst>
                <a:cxn ang="0">
                  <a:pos x="459048" y="182023"/>
                </a:cxn>
                <a:cxn ang="0">
                  <a:pos x="243495" y="0"/>
                </a:cxn>
                <a:cxn ang="0">
                  <a:pos x="45506" y="104584"/>
                </a:cxn>
                <a:cxn ang="0">
                  <a:pos x="0" y="244294"/>
                </a:cxn>
                <a:cxn ang="0">
                  <a:pos x="360852" y="291397"/>
                </a:cxn>
                <a:cxn ang="0">
                  <a:pos x="459048" y="182023"/>
                </a:cxn>
              </a:cxnLst>
              <a:pathLst>
                <a:path w="575" h="365">
                  <a:moveTo>
                    <a:pt x="575" y="228"/>
                  </a:moveTo>
                  <a:lnTo>
                    <a:pt x="305" y="0"/>
                  </a:lnTo>
                  <a:lnTo>
                    <a:pt x="57" y="131"/>
                  </a:lnTo>
                  <a:lnTo>
                    <a:pt x="0" y="306"/>
                  </a:lnTo>
                  <a:lnTo>
                    <a:pt x="452" y="365"/>
                  </a:lnTo>
                  <a:lnTo>
                    <a:pt x="575" y="228"/>
                  </a:lnTo>
                  <a:close/>
                </a:path>
              </a:pathLst>
            </a:custGeom>
            <a:solidFill>
              <a:srgbClr val="FCE1C7">
                <a:alpha val="100000"/>
              </a:srgbClr>
            </a:solidFill>
            <a:ln w="9525">
              <a:noFill/>
            </a:ln>
          </p:spPr>
          <p:txBody>
            <a:bodyPr/>
            <a:p>
              <a:endParaRPr lang="zh-CN" altLang="en-US"/>
            </a:p>
          </p:txBody>
        </p:sp>
        <p:sp>
          <p:nvSpPr>
            <p:cNvPr id="42278" name="Freeform 23"/>
            <p:cNvSpPr/>
            <p:nvPr/>
          </p:nvSpPr>
          <p:spPr>
            <a:xfrm>
              <a:off x="453460" y="428713"/>
              <a:ext cx="196393" cy="301776"/>
            </a:xfrm>
            <a:custGeom>
              <a:avLst/>
              <a:gdLst/>
              <a:ahLst/>
              <a:cxnLst>
                <a:cxn ang="0">
                  <a:pos x="32103" y="292346"/>
                </a:cxn>
                <a:cxn ang="0">
                  <a:pos x="32103" y="292346"/>
                </a:cxn>
                <a:cxn ang="0">
                  <a:pos x="9442" y="235763"/>
                </a:cxn>
                <a:cxn ang="0">
                  <a:pos x="107638" y="32064"/>
                </a:cxn>
                <a:cxn ang="0">
                  <a:pos x="166179" y="9431"/>
                </a:cxn>
                <a:cxn ang="0">
                  <a:pos x="166179" y="9431"/>
                </a:cxn>
                <a:cxn ang="0">
                  <a:pos x="186951" y="67900"/>
                </a:cxn>
                <a:cxn ang="0">
                  <a:pos x="88755" y="271598"/>
                </a:cxn>
                <a:cxn ang="0">
                  <a:pos x="32103" y="292346"/>
                </a:cxn>
              </a:cxnLst>
              <a:pathLst>
                <a:path w="104" h="160">
                  <a:moveTo>
                    <a:pt x="17" y="155"/>
                  </a:moveTo>
                  <a:cubicBezTo>
                    <a:pt x="17" y="155"/>
                    <a:pt x="17" y="155"/>
                    <a:pt x="17" y="155"/>
                  </a:cubicBezTo>
                  <a:cubicBezTo>
                    <a:pt x="5" y="150"/>
                    <a:pt x="0" y="136"/>
                    <a:pt x="5" y="125"/>
                  </a:cubicBezTo>
                  <a:cubicBezTo>
                    <a:pt x="57" y="17"/>
                    <a:pt x="57" y="17"/>
                    <a:pt x="57" y="17"/>
                  </a:cubicBezTo>
                  <a:cubicBezTo>
                    <a:pt x="63" y="6"/>
                    <a:pt x="76" y="0"/>
                    <a:pt x="88" y="5"/>
                  </a:cubicBezTo>
                  <a:cubicBezTo>
                    <a:pt x="88" y="5"/>
                    <a:pt x="88" y="5"/>
                    <a:pt x="88" y="5"/>
                  </a:cubicBezTo>
                  <a:cubicBezTo>
                    <a:pt x="99" y="10"/>
                    <a:pt x="104" y="24"/>
                    <a:pt x="99" y="36"/>
                  </a:cubicBezTo>
                  <a:cubicBezTo>
                    <a:pt x="47" y="144"/>
                    <a:pt x="47" y="144"/>
                    <a:pt x="47" y="144"/>
                  </a:cubicBezTo>
                  <a:cubicBezTo>
                    <a:pt x="42" y="155"/>
                    <a:pt x="28" y="160"/>
                    <a:pt x="17" y="155"/>
                  </a:cubicBezTo>
                  <a:close/>
                </a:path>
              </a:pathLst>
            </a:custGeom>
            <a:solidFill>
              <a:srgbClr val="FAE1C8">
                <a:alpha val="100000"/>
              </a:srgbClr>
            </a:solidFill>
            <a:ln w="9525">
              <a:noFill/>
            </a:ln>
          </p:spPr>
          <p:txBody>
            <a:bodyPr/>
            <a:p>
              <a:endParaRPr lang="zh-CN" altLang="en-US"/>
            </a:p>
          </p:txBody>
        </p:sp>
        <p:sp>
          <p:nvSpPr>
            <p:cNvPr id="42279" name="Freeform 24"/>
            <p:cNvSpPr/>
            <p:nvPr/>
          </p:nvSpPr>
          <p:spPr>
            <a:xfrm>
              <a:off x="543672" y="421528"/>
              <a:ext cx="160467" cy="311356"/>
            </a:xfrm>
            <a:custGeom>
              <a:avLst/>
              <a:gdLst/>
              <a:ahLst/>
              <a:cxnLst>
                <a:cxn ang="0">
                  <a:pos x="37757" y="305695"/>
                </a:cxn>
                <a:cxn ang="0">
                  <a:pos x="37757" y="305695"/>
                </a:cxn>
                <a:cxn ang="0">
                  <a:pos x="5664" y="252859"/>
                </a:cxn>
                <a:cxn ang="0">
                  <a:pos x="71738" y="35853"/>
                </a:cxn>
                <a:cxn ang="0">
                  <a:pos x="124598" y="5661"/>
                </a:cxn>
                <a:cxn ang="0">
                  <a:pos x="124598" y="5661"/>
                </a:cxn>
                <a:cxn ang="0">
                  <a:pos x="154803" y="58497"/>
                </a:cxn>
                <a:cxn ang="0">
                  <a:pos x="90617" y="275503"/>
                </a:cxn>
                <a:cxn ang="0">
                  <a:pos x="37757" y="305695"/>
                </a:cxn>
              </a:cxnLst>
              <a:pathLst>
                <a:path w="85" h="165">
                  <a:moveTo>
                    <a:pt x="20" y="162"/>
                  </a:moveTo>
                  <a:cubicBezTo>
                    <a:pt x="20" y="162"/>
                    <a:pt x="20" y="162"/>
                    <a:pt x="20" y="162"/>
                  </a:cubicBezTo>
                  <a:cubicBezTo>
                    <a:pt x="8" y="159"/>
                    <a:pt x="0" y="146"/>
                    <a:pt x="3" y="134"/>
                  </a:cubicBezTo>
                  <a:cubicBezTo>
                    <a:pt x="38" y="19"/>
                    <a:pt x="38" y="19"/>
                    <a:pt x="38" y="19"/>
                  </a:cubicBezTo>
                  <a:cubicBezTo>
                    <a:pt x="41" y="7"/>
                    <a:pt x="54" y="0"/>
                    <a:pt x="66" y="3"/>
                  </a:cubicBezTo>
                  <a:cubicBezTo>
                    <a:pt x="66" y="3"/>
                    <a:pt x="66" y="3"/>
                    <a:pt x="66" y="3"/>
                  </a:cubicBezTo>
                  <a:cubicBezTo>
                    <a:pt x="78" y="6"/>
                    <a:pt x="85" y="19"/>
                    <a:pt x="82" y="31"/>
                  </a:cubicBezTo>
                  <a:cubicBezTo>
                    <a:pt x="48" y="146"/>
                    <a:pt x="48" y="146"/>
                    <a:pt x="48" y="146"/>
                  </a:cubicBezTo>
                  <a:cubicBezTo>
                    <a:pt x="44" y="158"/>
                    <a:pt x="32" y="165"/>
                    <a:pt x="20" y="162"/>
                  </a:cubicBezTo>
                  <a:close/>
                </a:path>
              </a:pathLst>
            </a:custGeom>
            <a:solidFill>
              <a:srgbClr val="FAE1C8">
                <a:alpha val="100000"/>
              </a:srgbClr>
            </a:solidFill>
            <a:ln w="9525">
              <a:noFill/>
            </a:ln>
          </p:spPr>
          <p:txBody>
            <a:bodyPr/>
            <a:p>
              <a:endParaRPr lang="zh-CN" altLang="en-US"/>
            </a:p>
          </p:txBody>
        </p:sp>
        <p:sp>
          <p:nvSpPr>
            <p:cNvPr id="42280" name="Freeform 25"/>
            <p:cNvSpPr/>
            <p:nvPr/>
          </p:nvSpPr>
          <p:spPr>
            <a:xfrm>
              <a:off x="638675" y="411948"/>
              <a:ext cx="90213" cy="312952"/>
            </a:xfrm>
            <a:custGeom>
              <a:avLst/>
              <a:gdLst/>
              <a:ahLst/>
              <a:cxnLst>
                <a:cxn ang="0">
                  <a:pos x="45107" y="312952"/>
                </a:cxn>
                <a:cxn ang="0">
                  <a:pos x="45107" y="312952"/>
                </a:cxn>
                <a:cxn ang="0">
                  <a:pos x="0" y="271476"/>
                </a:cxn>
                <a:cxn ang="0">
                  <a:pos x="3759" y="45246"/>
                </a:cxn>
                <a:cxn ang="0">
                  <a:pos x="46986" y="1885"/>
                </a:cxn>
                <a:cxn ang="0">
                  <a:pos x="46986" y="1885"/>
                </a:cxn>
                <a:cxn ang="0">
                  <a:pos x="90213" y="43361"/>
                </a:cxn>
                <a:cxn ang="0">
                  <a:pos x="86454" y="269591"/>
                </a:cxn>
                <a:cxn ang="0">
                  <a:pos x="45107" y="312952"/>
                </a:cxn>
              </a:cxnLst>
              <a:pathLst>
                <a:path w="48" h="166">
                  <a:moveTo>
                    <a:pt x="24" y="166"/>
                  </a:moveTo>
                  <a:cubicBezTo>
                    <a:pt x="24" y="166"/>
                    <a:pt x="24" y="166"/>
                    <a:pt x="24" y="166"/>
                  </a:cubicBezTo>
                  <a:cubicBezTo>
                    <a:pt x="11" y="166"/>
                    <a:pt x="0" y="156"/>
                    <a:pt x="0" y="144"/>
                  </a:cubicBezTo>
                  <a:cubicBezTo>
                    <a:pt x="2" y="24"/>
                    <a:pt x="2" y="24"/>
                    <a:pt x="2" y="24"/>
                  </a:cubicBezTo>
                  <a:cubicBezTo>
                    <a:pt x="2" y="11"/>
                    <a:pt x="12" y="1"/>
                    <a:pt x="25" y="1"/>
                  </a:cubicBezTo>
                  <a:cubicBezTo>
                    <a:pt x="25" y="1"/>
                    <a:pt x="25" y="1"/>
                    <a:pt x="25" y="1"/>
                  </a:cubicBezTo>
                  <a:cubicBezTo>
                    <a:pt x="37" y="0"/>
                    <a:pt x="48" y="11"/>
                    <a:pt x="48" y="23"/>
                  </a:cubicBezTo>
                  <a:cubicBezTo>
                    <a:pt x="46" y="143"/>
                    <a:pt x="46" y="143"/>
                    <a:pt x="46" y="143"/>
                  </a:cubicBezTo>
                  <a:cubicBezTo>
                    <a:pt x="46" y="156"/>
                    <a:pt x="36" y="166"/>
                    <a:pt x="24" y="166"/>
                  </a:cubicBezTo>
                  <a:close/>
                </a:path>
              </a:pathLst>
            </a:custGeom>
            <a:solidFill>
              <a:srgbClr val="FAE1C8">
                <a:alpha val="100000"/>
              </a:srgbClr>
            </a:solidFill>
            <a:ln w="9525">
              <a:noFill/>
            </a:ln>
          </p:spPr>
          <p:txBody>
            <a:bodyPr/>
            <a:p>
              <a:endParaRPr lang="zh-CN" altLang="en-US"/>
            </a:p>
          </p:txBody>
        </p:sp>
        <p:sp>
          <p:nvSpPr>
            <p:cNvPr id="42281" name="Freeform 26"/>
            <p:cNvSpPr/>
            <p:nvPr/>
          </p:nvSpPr>
          <p:spPr>
            <a:xfrm>
              <a:off x="706535" y="481404"/>
              <a:ext cx="326523" cy="279422"/>
            </a:xfrm>
            <a:custGeom>
              <a:avLst/>
              <a:gdLst/>
              <a:ahLst/>
              <a:cxnLst>
                <a:cxn ang="0">
                  <a:pos x="158543" y="26432"/>
                </a:cxn>
                <a:cxn ang="0">
                  <a:pos x="317086" y="177471"/>
                </a:cxn>
                <a:cxn ang="0">
                  <a:pos x="141556" y="269982"/>
                </a:cxn>
                <a:cxn ang="0">
                  <a:pos x="5662" y="154815"/>
                </a:cxn>
                <a:cxn ang="0">
                  <a:pos x="158543" y="26432"/>
                </a:cxn>
              </a:cxnLst>
              <a:pathLst>
                <a:path w="173" h="148">
                  <a:moveTo>
                    <a:pt x="84" y="14"/>
                  </a:moveTo>
                  <a:cubicBezTo>
                    <a:pt x="129" y="0"/>
                    <a:pt x="173" y="60"/>
                    <a:pt x="168" y="94"/>
                  </a:cubicBezTo>
                  <a:cubicBezTo>
                    <a:pt x="163" y="128"/>
                    <a:pt x="122" y="148"/>
                    <a:pt x="75" y="143"/>
                  </a:cubicBezTo>
                  <a:cubicBezTo>
                    <a:pt x="27" y="139"/>
                    <a:pt x="0" y="99"/>
                    <a:pt x="3" y="82"/>
                  </a:cubicBezTo>
                  <a:cubicBezTo>
                    <a:pt x="6" y="64"/>
                    <a:pt x="38" y="28"/>
                    <a:pt x="84" y="14"/>
                  </a:cubicBezTo>
                  <a:close/>
                </a:path>
              </a:pathLst>
            </a:custGeom>
            <a:solidFill>
              <a:srgbClr val="FFF8F0">
                <a:alpha val="100000"/>
              </a:srgbClr>
            </a:solidFill>
            <a:ln w="9525">
              <a:noFill/>
            </a:ln>
          </p:spPr>
          <p:txBody>
            <a:bodyPr/>
            <a:p>
              <a:endParaRPr lang="zh-CN" altLang="en-US"/>
            </a:p>
          </p:txBody>
        </p:sp>
        <p:sp>
          <p:nvSpPr>
            <p:cNvPr id="42282" name="Freeform 27"/>
            <p:cNvSpPr/>
            <p:nvPr/>
          </p:nvSpPr>
          <p:spPr>
            <a:xfrm>
              <a:off x="662626" y="300179"/>
              <a:ext cx="313749" cy="294590"/>
            </a:xfrm>
            <a:custGeom>
              <a:avLst/>
              <a:gdLst/>
              <a:ahLst/>
              <a:cxnLst>
                <a:cxn ang="0">
                  <a:pos x="302409" y="262487"/>
                </a:cxn>
                <a:cxn ang="0">
                  <a:pos x="302409" y="262487"/>
                </a:cxn>
                <a:cxn ang="0">
                  <a:pos x="243817" y="279483"/>
                </a:cxn>
                <a:cxn ang="0">
                  <a:pos x="28351" y="86866"/>
                </a:cxn>
                <a:cxn ang="0">
                  <a:pos x="11340" y="28326"/>
                </a:cxn>
                <a:cxn ang="0">
                  <a:pos x="11340" y="28326"/>
                </a:cxn>
                <a:cxn ang="0">
                  <a:pos x="69932" y="11330"/>
                </a:cxn>
                <a:cxn ang="0">
                  <a:pos x="287288" y="203947"/>
                </a:cxn>
                <a:cxn ang="0">
                  <a:pos x="302409" y="262487"/>
                </a:cxn>
              </a:cxnLst>
              <a:pathLst>
                <a:path w="166" h="156">
                  <a:moveTo>
                    <a:pt x="160" y="139"/>
                  </a:moveTo>
                  <a:cubicBezTo>
                    <a:pt x="160" y="139"/>
                    <a:pt x="160" y="139"/>
                    <a:pt x="160" y="139"/>
                  </a:cubicBezTo>
                  <a:cubicBezTo>
                    <a:pt x="154" y="150"/>
                    <a:pt x="138" y="156"/>
                    <a:pt x="129" y="148"/>
                  </a:cubicBezTo>
                  <a:cubicBezTo>
                    <a:pt x="15" y="46"/>
                    <a:pt x="15" y="46"/>
                    <a:pt x="15" y="46"/>
                  </a:cubicBezTo>
                  <a:cubicBezTo>
                    <a:pt x="5" y="37"/>
                    <a:pt x="0" y="25"/>
                    <a:pt x="6" y="15"/>
                  </a:cubicBezTo>
                  <a:cubicBezTo>
                    <a:pt x="6" y="15"/>
                    <a:pt x="6" y="15"/>
                    <a:pt x="6" y="15"/>
                  </a:cubicBezTo>
                  <a:cubicBezTo>
                    <a:pt x="12" y="4"/>
                    <a:pt x="27" y="0"/>
                    <a:pt x="37" y="6"/>
                  </a:cubicBezTo>
                  <a:cubicBezTo>
                    <a:pt x="152" y="108"/>
                    <a:pt x="152" y="108"/>
                    <a:pt x="152" y="108"/>
                  </a:cubicBezTo>
                  <a:cubicBezTo>
                    <a:pt x="161" y="117"/>
                    <a:pt x="166" y="128"/>
                    <a:pt x="160" y="139"/>
                  </a:cubicBezTo>
                  <a:close/>
                </a:path>
              </a:pathLst>
            </a:custGeom>
            <a:solidFill>
              <a:srgbClr val="FFF8F0">
                <a:alpha val="100000"/>
              </a:srgbClr>
            </a:solidFill>
            <a:ln w="9525">
              <a:noFill/>
            </a:ln>
          </p:spPr>
          <p:txBody>
            <a:bodyPr/>
            <a:p>
              <a:endParaRPr lang="zh-CN" altLang="en-US"/>
            </a:p>
          </p:txBody>
        </p:sp>
        <p:sp>
          <p:nvSpPr>
            <p:cNvPr id="42283" name="Freeform 28"/>
            <p:cNvSpPr/>
            <p:nvPr/>
          </p:nvSpPr>
          <p:spPr>
            <a:xfrm>
              <a:off x="486990" y="300179"/>
              <a:ext cx="270639" cy="174040"/>
            </a:xfrm>
            <a:custGeom>
              <a:avLst/>
              <a:gdLst/>
              <a:ahLst/>
              <a:cxnLst>
                <a:cxn ang="0">
                  <a:pos x="9463" y="139989"/>
                </a:cxn>
                <a:cxn ang="0">
                  <a:pos x="9463" y="139989"/>
                </a:cxn>
                <a:cxn ang="0">
                  <a:pos x="34066" y="83237"/>
                </a:cxn>
                <a:cxn ang="0">
                  <a:pos x="206291" y="9459"/>
                </a:cxn>
                <a:cxn ang="0">
                  <a:pos x="263069" y="35943"/>
                </a:cxn>
                <a:cxn ang="0">
                  <a:pos x="263069" y="35943"/>
                </a:cxn>
                <a:cxn ang="0">
                  <a:pos x="236573" y="90803"/>
                </a:cxn>
                <a:cxn ang="0">
                  <a:pos x="66240" y="164581"/>
                </a:cxn>
                <a:cxn ang="0">
                  <a:pos x="9463" y="139989"/>
                </a:cxn>
              </a:cxnLst>
              <a:pathLst>
                <a:path w="143" h="92">
                  <a:moveTo>
                    <a:pt x="5" y="74"/>
                  </a:moveTo>
                  <a:cubicBezTo>
                    <a:pt x="5" y="74"/>
                    <a:pt x="5" y="74"/>
                    <a:pt x="5" y="74"/>
                  </a:cubicBezTo>
                  <a:cubicBezTo>
                    <a:pt x="0" y="62"/>
                    <a:pt x="7" y="49"/>
                    <a:pt x="18" y="44"/>
                  </a:cubicBezTo>
                  <a:cubicBezTo>
                    <a:pt x="109" y="5"/>
                    <a:pt x="109" y="5"/>
                    <a:pt x="109" y="5"/>
                  </a:cubicBezTo>
                  <a:cubicBezTo>
                    <a:pt x="121" y="0"/>
                    <a:pt x="134" y="7"/>
                    <a:pt x="139" y="19"/>
                  </a:cubicBezTo>
                  <a:cubicBezTo>
                    <a:pt x="139" y="19"/>
                    <a:pt x="139" y="19"/>
                    <a:pt x="139" y="19"/>
                  </a:cubicBezTo>
                  <a:cubicBezTo>
                    <a:pt x="143" y="30"/>
                    <a:pt x="137" y="44"/>
                    <a:pt x="125" y="48"/>
                  </a:cubicBezTo>
                  <a:cubicBezTo>
                    <a:pt x="35" y="87"/>
                    <a:pt x="35" y="87"/>
                    <a:pt x="35" y="87"/>
                  </a:cubicBezTo>
                  <a:cubicBezTo>
                    <a:pt x="23" y="92"/>
                    <a:pt x="9" y="85"/>
                    <a:pt x="5" y="74"/>
                  </a:cubicBezTo>
                  <a:close/>
                </a:path>
              </a:pathLst>
            </a:custGeom>
            <a:solidFill>
              <a:srgbClr val="FFF8F0">
                <a:alpha val="100000"/>
              </a:srgbClr>
            </a:solidFill>
            <a:ln w="9525">
              <a:noFill/>
            </a:ln>
          </p:spPr>
          <p:txBody>
            <a:bodyPr/>
            <a:p>
              <a:endParaRPr lang="zh-CN" altLang="en-US"/>
            </a:p>
          </p:txBody>
        </p:sp>
        <p:sp>
          <p:nvSpPr>
            <p:cNvPr id="42284" name="Freeform 29"/>
            <p:cNvSpPr/>
            <p:nvPr/>
          </p:nvSpPr>
          <p:spPr>
            <a:xfrm>
              <a:off x="360852" y="380014"/>
              <a:ext cx="218746" cy="290599"/>
            </a:xfrm>
            <a:custGeom>
              <a:avLst/>
              <a:gdLst/>
              <a:ahLst/>
              <a:cxnLst>
                <a:cxn ang="0">
                  <a:pos x="28286" y="279277"/>
                </a:cxn>
                <a:cxn ang="0">
                  <a:pos x="28286" y="279277"/>
                </a:cxn>
                <a:cxn ang="0">
                  <a:pos x="13200" y="218893"/>
                </a:cxn>
                <a:cxn ang="0">
                  <a:pos x="132002" y="28305"/>
                </a:cxn>
                <a:cxn ang="0">
                  <a:pos x="190460" y="11322"/>
                </a:cxn>
                <a:cxn ang="0">
                  <a:pos x="190460" y="11322"/>
                </a:cxn>
                <a:cxn ang="0">
                  <a:pos x="207432" y="71706"/>
                </a:cxn>
                <a:cxn ang="0">
                  <a:pos x="86744" y="262294"/>
                </a:cxn>
                <a:cxn ang="0">
                  <a:pos x="28286" y="279277"/>
                </a:cxn>
              </a:cxnLst>
              <a:pathLst>
                <a:path w="116" h="154">
                  <a:moveTo>
                    <a:pt x="15" y="148"/>
                  </a:moveTo>
                  <a:cubicBezTo>
                    <a:pt x="15" y="148"/>
                    <a:pt x="15" y="148"/>
                    <a:pt x="15" y="148"/>
                  </a:cubicBezTo>
                  <a:cubicBezTo>
                    <a:pt x="4" y="141"/>
                    <a:pt x="0" y="127"/>
                    <a:pt x="7" y="116"/>
                  </a:cubicBezTo>
                  <a:cubicBezTo>
                    <a:pt x="70" y="15"/>
                    <a:pt x="70" y="15"/>
                    <a:pt x="70" y="15"/>
                  </a:cubicBezTo>
                  <a:cubicBezTo>
                    <a:pt x="77" y="4"/>
                    <a:pt x="90" y="0"/>
                    <a:pt x="101" y="6"/>
                  </a:cubicBezTo>
                  <a:cubicBezTo>
                    <a:pt x="101" y="6"/>
                    <a:pt x="101" y="6"/>
                    <a:pt x="101" y="6"/>
                  </a:cubicBezTo>
                  <a:cubicBezTo>
                    <a:pt x="112" y="13"/>
                    <a:pt x="116" y="27"/>
                    <a:pt x="110" y="38"/>
                  </a:cubicBezTo>
                  <a:cubicBezTo>
                    <a:pt x="46" y="139"/>
                    <a:pt x="46" y="139"/>
                    <a:pt x="46" y="139"/>
                  </a:cubicBezTo>
                  <a:cubicBezTo>
                    <a:pt x="40" y="150"/>
                    <a:pt x="26" y="154"/>
                    <a:pt x="15" y="148"/>
                  </a:cubicBezTo>
                  <a:close/>
                </a:path>
              </a:pathLst>
            </a:custGeom>
            <a:solidFill>
              <a:srgbClr val="FFF8F0">
                <a:alpha val="100000"/>
              </a:srgbClr>
            </a:solidFill>
            <a:ln w="9525">
              <a:noFill/>
            </a:ln>
          </p:spPr>
          <p:txBody>
            <a:bodyPr/>
            <a:p>
              <a:endParaRPr lang="zh-CN" altLang="en-US"/>
            </a:p>
          </p:txBody>
        </p:sp>
        <p:sp>
          <p:nvSpPr>
            <p:cNvPr id="42285" name="Freeform 30"/>
            <p:cNvSpPr/>
            <p:nvPr/>
          </p:nvSpPr>
          <p:spPr>
            <a:xfrm>
              <a:off x="641869" y="294591"/>
              <a:ext cx="266647" cy="349676"/>
            </a:xfrm>
            <a:custGeom>
              <a:avLst/>
              <a:gdLst/>
              <a:ahLst/>
              <a:cxnLst>
                <a:cxn ang="0">
                  <a:pos x="11347" y="130420"/>
                </a:cxn>
                <a:cxn ang="0">
                  <a:pos x="90773" y="294862"/>
                </a:cxn>
                <a:cxn ang="0">
                  <a:pos x="266647" y="349676"/>
                </a:cxn>
                <a:cxn ang="0">
                  <a:pos x="243954" y="181453"/>
                </a:cxn>
                <a:cxn ang="0">
                  <a:pos x="11347" y="130420"/>
                </a:cxn>
              </a:cxnLst>
              <a:pathLst>
                <a:path w="141" h="185">
                  <a:moveTo>
                    <a:pt x="6" y="69"/>
                  </a:moveTo>
                  <a:cubicBezTo>
                    <a:pt x="24" y="81"/>
                    <a:pt x="95" y="130"/>
                    <a:pt x="48" y="156"/>
                  </a:cubicBezTo>
                  <a:cubicBezTo>
                    <a:pt x="0" y="183"/>
                    <a:pt x="141" y="185"/>
                    <a:pt x="141" y="185"/>
                  </a:cubicBezTo>
                  <a:cubicBezTo>
                    <a:pt x="129" y="96"/>
                    <a:pt x="129" y="96"/>
                    <a:pt x="129" y="96"/>
                  </a:cubicBezTo>
                  <a:cubicBezTo>
                    <a:pt x="129" y="96"/>
                    <a:pt x="65" y="0"/>
                    <a:pt x="6" y="69"/>
                  </a:cubicBezTo>
                  <a:close/>
                </a:path>
              </a:pathLst>
            </a:custGeom>
            <a:solidFill>
              <a:srgbClr val="FFF8F0">
                <a:alpha val="100000"/>
              </a:srgbClr>
            </a:solidFill>
            <a:ln w="9525">
              <a:noFill/>
            </a:ln>
          </p:spPr>
          <p:txBody>
            <a:bodyPr/>
            <a:p>
              <a:endParaRPr lang="zh-CN" altLang="en-US"/>
            </a:p>
          </p:txBody>
        </p:sp>
        <p:sp>
          <p:nvSpPr>
            <p:cNvPr id="42286" name="Freeform 31"/>
            <p:cNvSpPr/>
            <p:nvPr/>
          </p:nvSpPr>
          <p:spPr>
            <a:xfrm>
              <a:off x="846245" y="479807"/>
              <a:ext cx="196393" cy="262657"/>
            </a:xfrm>
            <a:custGeom>
              <a:avLst/>
              <a:gdLst/>
              <a:ahLst/>
              <a:cxnLst>
                <a:cxn ang="0">
                  <a:pos x="47102" y="0"/>
                </a:cxn>
                <a:cxn ang="0">
                  <a:pos x="0" y="214756"/>
                </a:cxn>
                <a:cxn ang="0">
                  <a:pos x="126139" y="262657"/>
                </a:cxn>
                <a:cxn ang="0">
                  <a:pos x="196393" y="52691"/>
                </a:cxn>
                <a:cxn ang="0">
                  <a:pos x="47102" y="0"/>
                </a:cxn>
              </a:cxnLst>
              <a:pathLst>
                <a:path w="246" h="329">
                  <a:moveTo>
                    <a:pt x="59" y="0"/>
                  </a:moveTo>
                  <a:lnTo>
                    <a:pt x="0" y="269"/>
                  </a:lnTo>
                  <a:lnTo>
                    <a:pt x="158" y="329"/>
                  </a:lnTo>
                  <a:lnTo>
                    <a:pt x="246" y="66"/>
                  </a:lnTo>
                  <a:lnTo>
                    <a:pt x="59" y="0"/>
                  </a:lnTo>
                  <a:close/>
                </a:path>
              </a:pathLst>
            </a:custGeom>
            <a:solidFill>
              <a:srgbClr val="FFF8F0">
                <a:alpha val="100000"/>
              </a:srgbClr>
            </a:solidFill>
            <a:ln w="9525">
              <a:noFill/>
            </a:ln>
          </p:spPr>
          <p:txBody>
            <a:bodyPr/>
            <a:p>
              <a:endParaRPr lang="zh-CN" altLang="en-US"/>
            </a:p>
          </p:txBody>
        </p:sp>
        <p:sp>
          <p:nvSpPr>
            <p:cNvPr id="42287" name="Freeform 32"/>
            <p:cNvSpPr/>
            <p:nvPr/>
          </p:nvSpPr>
          <p:spPr>
            <a:xfrm>
              <a:off x="938853" y="504556"/>
              <a:ext cx="169249" cy="303372"/>
            </a:xfrm>
            <a:custGeom>
              <a:avLst/>
              <a:gdLst/>
              <a:ahLst/>
              <a:cxnLst>
                <a:cxn ang="0">
                  <a:pos x="90266" y="0"/>
                </a:cxn>
                <a:cxn ang="0">
                  <a:pos x="0" y="265686"/>
                </a:cxn>
                <a:cxn ang="0">
                  <a:pos x="109072" y="303372"/>
                </a:cxn>
                <a:cxn ang="0">
                  <a:pos x="169249" y="50876"/>
                </a:cxn>
                <a:cxn ang="0">
                  <a:pos x="169249" y="28264"/>
                </a:cxn>
                <a:cxn ang="0">
                  <a:pos x="90266" y="0"/>
                </a:cxn>
              </a:cxnLst>
              <a:pathLst>
                <a:path w="90" h="161">
                  <a:moveTo>
                    <a:pt x="48" y="0"/>
                  </a:moveTo>
                  <a:cubicBezTo>
                    <a:pt x="0" y="141"/>
                    <a:pt x="0" y="141"/>
                    <a:pt x="0" y="141"/>
                  </a:cubicBezTo>
                  <a:cubicBezTo>
                    <a:pt x="58" y="161"/>
                    <a:pt x="58" y="161"/>
                    <a:pt x="58" y="161"/>
                  </a:cubicBezTo>
                  <a:cubicBezTo>
                    <a:pt x="78" y="121"/>
                    <a:pt x="90" y="75"/>
                    <a:pt x="90" y="27"/>
                  </a:cubicBezTo>
                  <a:cubicBezTo>
                    <a:pt x="90" y="23"/>
                    <a:pt x="90" y="19"/>
                    <a:pt x="90" y="15"/>
                  </a:cubicBezTo>
                  <a:lnTo>
                    <a:pt x="48" y="0"/>
                  </a:lnTo>
                  <a:close/>
                </a:path>
              </a:pathLst>
            </a:custGeom>
            <a:solidFill>
              <a:srgbClr val="6A9DC9">
                <a:alpha val="100000"/>
              </a:srgbClr>
            </a:solidFill>
            <a:ln w="9525">
              <a:noFill/>
            </a:ln>
          </p:spPr>
          <p:txBody>
            <a:bodyPr/>
            <a:p>
              <a:endParaRPr lang="zh-CN" altLang="en-US"/>
            </a:p>
          </p:txBody>
        </p:sp>
        <p:sp>
          <p:nvSpPr>
            <p:cNvPr id="42288" name="Freeform 33"/>
            <p:cNvSpPr/>
            <p:nvPr/>
          </p:nvSpPr>
          <p:spPr>
            <a:xfrm>
              <a:off x="60674" y="241900"/>
              <a:ext cx="657037" cy="737674"/>
            </a:xfrm>
            <a:custGeom>
              <a:avLst/>
              <a:gdLst/>
              <a:ahLst/>
              <a:cxnLst>
                <a:cxn ang="0">
                  <a:pos x="265849" y="0"/>
                </a:cxn>
                <a:cxn ang="0">
                  <a:pos x="657037" y="549264"/>
                </a:cxn>
                <a:cxn ang="0">
                  <a:pos x="390390" y="737674"/>
                </a:cxn>
                <a:cxn ang="0">
                  <a:pos x="0" y="188410"/>
                </a:cxn>
                <a:cxn ang="0">
                  <a:pos x="265849" y="0"/>
                </a:cxn>
              </a:cxnLst>
              <a:pathLst>
                <a:path w="823" h="924">
                  <a:moveTo>
                    <a:pt x="333" y="0"/>
                  </a:moveTo>
                  <a:lnTo>
                    <a:pt x="823" y="688"/>
                  </a:lnTo>
                  <a:lnTo>
                    <a:pt x="489" y="924"/>
                  </a:lnTo>
                  <a:lnTo>
                    <a:pt x="0" y="236"/>
                  </a:lnTo>
                  <a:lnTo>
                    <a:pt x="333" y="0"/>
                  </a:lnTo>
                  <a:close/>
                </a:path>
              </a:pathLst>
            </a:custGeom>
            <a:solidFill>
              <a:srgbClr val="43703A">
                <a:alpha val="100000"/>
              </a:srgbClr>
            </a:solidFill>
            <a:ln w="9525">
              <a:noFill/>
            </a:ln>
          </p:spPr>
          <p:txBody>
            <a:bodyPr/>
            <a:p>
              <a:endParaRPr lang="zh-CN" altLang="en-US"/>
            </a:p>
          </p:txBody>
        </p:sp>
        <p:sp>
          <p:nvSpPr>
            <p:cNvPr id="42289" name="Freeform 34"/>
            <p:cNvSpPr/>
            <p:nvPr/>
          </p:nvSpPr>
          <p:spPr>
            <a:xfrm>
              <a:off x="124542" y="281817"/>
              <a:ext cx="529302" cy="658637"/>
            </a:xfrm>
            <a:custGeom>
              <a:avLst/>
              <a:gdLst/>
              <a:ahLst/>
              <a:cxnLst>
                <a:cxn ang="0">
                  <a:pos x="192817" y="0"/>
                </a:cxn>
                <a:cxn ang="0">
                  <a:pos x="529302" y="469916"/>
                </a:cxn>
                <a:cxn ang="0">
                  <a:pos x="529302" y="469916"/>
                </a:cxn>
                <a:cxn ang="0">
                  <a:pos x="517960" y="528419"/>
                </a:cxn>
                <a:cxn ang="0">
                  <a:pos x="336485" y="658637"/>
                </a:cxn>
                <a:cxn ang="0">
                  <a:pos x="0" y="188721"/>
                </a:cxn>
                <a:cxn ang="0">
                  <a:pos x="11342" y="128330"/>
                </a:cxn>
                <a:cxn ang="0">
                  <a:pos x="192817" y="0"/>
                </a:cxn>
              </a:cxnLst>
              <a:pathLst>
                <a:path w="280" h="349">
                  <a:moveTo>
                    <a:pt x="102" y="0"/>
                  </a:moveTo>
                  <a:cubicBezTo>
                    <a:pt x="280" y="249"/>
                    <a:pt x="280" y="249"/>
                    <a:pt x="280" y="249"/>
                  </a:cubicBezTo>
                  <a:cubicBezTo>
                    <a:pt x="280" y="249"/>
                    <a:pt x="280" y="249"/>
                    <a:pt x="280" y="249"/>
                  </a:cubicBezTo>
                  <a:cubicBezTo>
                    <a:pt x="269" y="256"/>
                    <a:pt x="267" y="270"/>
                    <a:pt x="274" y="280"/>
                  </a:cubicBezTo>
                  <a:cubicBezTo>
                    <a:pt x="178" y="349"/>
                    <a:pt x="178" y="349"/>
                    <a:pt x="178" y="349"/>
                  </a:cubicBezTo>
                  <a:cubicBezTo>
                    <a:pt x="0" y="100"/>
                    <a:pt x="0" y="100"/>
                    <a:pt x="0" y="100"/>
                  </a:cubicBezTo>
                  <a:cubicBezTo>
                    <a:pt x="11" y="93"/>
                    <a:pt x="13" y="79"/>
                    <a:pt x="6" y="68"/>
                  </a:cubicBezTo>
                  <a:lnTo>
                    <a:pt x="102" y="0"/>
                  </a:lnTo>
                  <a:close/>
                </a:path>
              </a:pathLst>
            </a:custGeom>
            <a:solidFill>
              <a:srgbClr val="80BA75">
                <a:alpha val="100000"/>
              </a:srgbClr>
            </a:solidFill>
            <a:ln w="9525">
              <a:noFill/>
            </a:ln>
          </p:spPr>
          <p:txBody>
            <a:bodyPr/>
            <a:p>
              <a:endParaRPr lang="zh-CN" altLang="en-US"/>
            </a:p>
          </p:txBody>
        </p:sp>
        <p:sp>
          <p:nvSpPr>
            <p:cNvPr id="42290" name="Freeform 35"/>
            <p:cNvSpPr/>
            <p:nvPr/>
          </p:nvSpPr>
          <p:spPr>
            <a:xfrm>
              <a:off x="272235" y="494976"/>
              <a:ext cx="233915" cy="232319"/>
            </a:xfrm>
            <a:custGeom>
              <a:avLst/>
              <a:gdLst/>
              <a:ahLst/>
              <a:cxnLst>
                <a:cxn ang="0">
                  <a:pos x="199960" y="56663"/>
                </a:cxn>
                <a:cxn ang="0">
                  <a:pos x="177323" y="200210"/>
                </a:cxn>
                <a:cxn ang="0">
                  <a:pos x="33955" y="175656"/>
                </a:cxn>
                <a:cxn ang="0">
                  <a:pos x="56592" y="32109"/>
                </a:cxn>
                <a:cxn ang="0">
                  <a:pos x="199960" y="56663"/>
                </a:cxn>
              </a:cxnLst>
              <a:pathLst>
                <a:path w="124" h="123">
                  <a:moveTo>
                    <a:pt x="106" y="30"/>
                  </a:moveTo>
                  <a:cubicBezTo>
                    <a:pt x="124" y="54"/>
                    <a:pt x="118" y="88"/>
                    <a:pt x="94" y="106"/>
                  </a:cubicBezTo>
                  <a:cubicBezTo>
                    <a:pt x="69" y="123"/>
                    <a:pt x="35" y="117"/>
                    <a:pt x="18" y="93"/>
                  </a:cubicBezTo>
                  <a:cubicBezTo>
                    <a:pt x="0" y="68"/>
                    <a:pt x="6" y="34"/>
                    <a:pt x="30" y="17"/>
                  </a:cubicBezTo>
                  <a:cubicBezTo>
                    <a:pt x="55" y="0"/>
                    <a:pt x="89" y="5"/>
                    <a:pt x="106" y="30"/>
                  </a:cubicBezTo>
                  <a:close/>
                </a:path>
              </a:pathLst>
            </a:custGeom>
            <a:solidFill>
              <a:srgbClr val="43703A">
                <a:alpha val="100000"/>
              </a:srgbClr>
            </a:solidFill>
            <a:ln w="9525">
              <a:noFill/>
            </a:ln>
          </p:spPr>
          <p:txBody>
            <a:bodyPr/>
            <a:p>
              <a:endParaRPr lang="zh-CN" altLang="en-US"/>
            </a:p>
          </p:txBody>
        </p:sp>
        <p:sp>
          <p:nvSpPr>
            <p:cNvPr id="42291" name="Freeform 36"/>
            <p:cNvSpPr>
              <a:spLocks noEditPoints="1"/>
            </p:cNvSpPr>
            <p:nvPr/>
          </p:nvSpPr>
          <p:spPr>
            <a:xfrm>
              <a:off x="319338" y="551659"/>
              <a:ext cx="143702" cy="120551"/>
            </a:xfrm>
            <a:custGeom>
              <a:avLst/>
              <a:gdLst/>
              <a:ahLst/>
              <a:cxnLst>
                <a:cxn ang="0">
                  <a:pos x="98322" y="0"/>
                </a:cxn>
                <a:cxn ang="0">
                  <a:pos x="103995" y="0"/>
                </a:cxn>
                <a:cxn ang="0">
                  <a:pos x="128575" y="13185"/>
                </a:cxn>
                <a:cxn ang="0">
                  <a:pos x="136139" y="9418"/>
                </a:cxn>
                <a:cxn ang="0">
                  <a:pos x="143702" y="18836"/>
                </a:cxn>
                <a:cxn ang="0">
                  <a:pos x="136139" y="24487"/>
                </a:cxn>
                <a:cxn ang="0">
                  <a:pos x="141811" y="48974"/>
                </a:cxn>
                <a:cxn ang="0">
                  <a:pos x="128575" y="71577"/>
                </a:cxn>
                <a:cxn ang="0">
                  <a:pos x="113449" y="54625"/>
                </a:cxn>
                <a:cxn ang="0">
                  <a:pos x="119121" y="35789"/>
                </a:cxn>
                <a:cxn ang="0">
                  <a:pos x="98322" y="50857"/>
                </a:cxn>
                <a:cxn ang="0">
                  <a:pos x="98322" y="35789"/>
                </a:cxn>
                <a:cxn ang="0">
                  <a:pos x="111558" y="26371"/>
                </a:cxn>
                <a:cxn ang="0">
                  <a:pos x="102104" y="22603"/>
                </a:cxn>
                <a:cxn ang="0">
                  <a:pos x="98322" y="22603"/>
                </a:cxn>
                <a:cxn ang="0">
                  <a:pos x="98322" y="0"/>
                </a:cxn>
                <a:cxn ang="0">
                  <a:pos x="54834" y="65926"/>
                </a:cxn>
                <a:cxn ang="0">
                  <a:pos x="64288" y="60276"/>
                </a:cxn>
                <a:cxn ang="0">
                  <a:pos x="62397" y="28254"/>
                </a:cxn>
                <a:cxn ang="0">
                  <a:pos x="77523" y="7534"/>
                </a:cxn>
                <a:cxn ang="0">
                  <a:pos x="98322" y="0"/>
                </a:cxn>
                <a:cxn ang="0">
                  <a:pos x="98322" y="22603"/>
                </a:cxn>
                <a:cxn ang="0">
                  <a:pos x="90759" y="24487"/>
                </a:cxn>
                <a:cxn ang="0">
                  <a:pos x="85087" y="32021"/>
                </a:cxn>
                <a:cxn ang="0">
                  <a:pos x="85087" y="43323"/>
                </a:cxn>
                <a:cxn ang="0">
                  <a:pos x="98322" y="35789"/>
                </a:cxn>
                <a:cxn ang="0">
                  <a:pos x="98322" y="50857"/>
                </a:cxn>
                <a:cxn ang="0">
                  <a:pos x="88868" y="58392"/>
                </a:cxn>
                <a:cxn ang="0">
                  <a:pos x="94541" y="90413"/>
                </a:cxn>
                <a:cxn ang="0">
                  <a:pos x="79414" y="111133"/>
                </a:cxn>
                <a:cxn ang="0">
                  <a:pos x="54834" y="120551"/>
                </a:cxn>
                <a:cxn ang="0">
                  <a:pos x="54834" y="97948"/>
                </a:cxn>
                <a:cxn ang="0">
                  <a:pos x="64288" y="96064"/>
                </a:cxn>
                <a:cxn ang="0">
                  <a:pos x="69960" y="86646"/>
                </a:cxn>
                <a:cxn ang="0">
                  <a:pos x="68069" y="71577"/>
                </a:cxn>
                <a:cxn ang="0">
                  <a:pos x="54834" y="82879"/>
                </a:cxn>
                <a:cxn ang="0">
                  <a:pos x="54834" y="65926"/>
                </a:cxn>
                <a:cxn ang="0">
                  <a:pos x="32144" y="80995"/>
                </a:cxn>
                <a:cxn ang="0">
                  <a:pos x="54834" y="65926"/>
                </a:cxn>
                <a:cxn ang="0">
                  <a:pos x="54834" y="82879"/>
                </a:cxn>
                <a:cxn ang="0">
                  <a:pos x="39707" y="94180"/>
                </a:cxn>
                <a:cxn ang="0">
                  <a:pos x="51052" y="97948"/>
                </a:cxn>
                <a:cxn ang="0">
                  <a:pos x="54834" y="97948"/>
                </a:cxn>
                <a:cxn ang="0">
                  <a:pos x="54834" y="120551"/>
                </a:cxn>
                <a:cxn ang="0">
                  <a:pos x="51052" y="120551"/>
                </a:cxn>
                <a:cxn ang="0">
                  <a:pos x="22690" y="105482"/>
                </a:cxn>
                <a:cxn ang="0">
                  <a:pos x="9454" y="114900"/>
                </a:cxn>
                <a:cxn ang="0">
                  <a:pos x="0" y="103599"/>
                </a:cxn>
                <a:cxn ang="0">
                  <a:pos x="15127" y="94180"/>
                </a:cxn>
                <a:cxn ang="0">
                  <a:pos x="9454" y="65926"/>
                </a:cxn>
                <a:cxn ang="0">
                  <a:pos x="24581" y="39556"/>
                </a:cxn>
                <a:cxn ang="0">
                  <a:pos x="41598" y="58392"/>
                </a:cxn>
                <a:cxn ang="0">
                  <a:pos x="34035" y="69694"/>
                </a:cxn>
                <a:cxn ang="0">
                  <a:pos x="32144" y="80995"/>
                </a:cxn>
              </a:cxnLst>
              <a:pathLst>
                <a:path w="76" h="64">
                  <a:moveTo>
                    <a:pt x="52" y="0"/>
                  </a:moveTo>
                  <a:cubicBezTo>
                    <a:pt x="53" y="0"/>
                    <a:pt x="54" y="0"/>
                    <a:pt x="55" y="0"/>
                  </a:cubicBezTo>
                  <a:cubicBezTo>
                    <a:pt x="60" y="1"/>
                    <a:pt x="64" y="3"/>
                    <a:pt x="68" y="7"/>
                  </a:cubicBezTo>
                  <a:cubicBezTo>
                    <a:pt x="72" y="5"/>
                    <a:pt x="72" y="5"/>
                    <a:pt x="72" y="5"/>
                  </a:cubicBezTo>
                  <a:cubicBezTo>
                    <a:pt x="76" y="10"/>
                    <a:pt x="76" y="10"/>
                    <a:pt x="76" y="10"/>
                  </a:cubicBezTo>
                  <a:cubicBezTo>
                    <a:pt x="72" y="13"/>
                    <a:pt x="72" y="13"/>
                    <a:pt x="72" y="13"/>
                  </a:cubicBezTo>
                  <a:cubicBezTo>
                    <a:pt x="74" y="18"/>
                    <a:pt x="75" y="22"/>
                    <a:pt x="75" y="26"/>
                  </a:cubicBezTo>
                  <a:cubicBezTo>
                    <a:pt x="74" y="31"/>
                    <a:pt x="72" y="34"/>
                    <a:pt x="68" y="38"/>
                  </a:cubicBezTo>
                  <a:cubicBezTo>
                    <a:pt x="60" y="29"/>
                    <a:pt x="60" y="29"/>
                    <a:pt x="60" y="29"/>
                  </a:cubicBezTo>
                  <a:cubicBezTo>
                    <a:pt x="63" y="26"/>
                    <a:pt x="64" y="23"/>
                    <a:pt x="63" y="19"/>
                  </a:cubicBezTo>
                  <a:cubicBezTo>
                    <a:pt x="52" y="27"/>
                    <a:pt x="52" y="27"/>
                    <a:pt x="52" y="27"/>
                  </a:cubicBezTo>
                  <a:cubicBezTo>
                    <a:pt x="52" y="19"/>
                    <a:pt x="52" y="19"/>
                    <a:pt x="52" y="19"/>
                  </a:cubicBezTo>
                  <a:cubicBezTo>
                    <a:pt x="59" y="14"/>
                    <a:pt x="59" y="14"/>
                    <a:pt x="59" y="14"/>
                  </a:cubicBezTo>
                  <a:cubicBezTo>
                    <a:pt x="57" y="12"/>
                    <a:pt x="56" y="12"/>
                    <a:pt x="54" y="12"/>
                  </a:cubicBezTo>
                  <a:cubicBezTo>
                    <a:pt x="53" y="12"/>
                    <a:pt x="52" y="12"/>
                    <a:pt x="52" y="12"/>
                  </a:cubicBezTo>
                  <a:lnTo>
                    <a:pt x="52" y="0"/>
                  </a:lnTo>
                  <a:close/>
                  <a:moveTo>
                    <a:pt x="29" y="35"/>
                  </a:moveTo>
                  <a:cubicBezTo>
                    <a:pt x="34" y="32"/>
                    <a:pt x="34" y="32"/>
                    <a:pt x="34" y="32"/>
                  </a:cubicBezTo>
                  <a:cubicBezTo>
                    <a:pt x="32" y="25"/>
                    <a:pt x="31" y="20"/>
                    <a:pt x="33" y="15"/>
                  </a:cubicBezTo>
                  <a:cubicBezTo>
                    <a:pt x="34" y="11"/>
                    <a:pt x="37" y="7"/>
                    <a:pt x="41" y="4"/>
                  </a:cubicBezTo>
                  <a:cubicBezTo>
                    <a:pt x="44" y="1"/>
                    <a:pt x="48" y="0"/>
                    <a:pt x="52" y="0"/>
                  </a:cubicBezTo>
                  <a:cubicBezTo>
                    <a:pt x="52" y="12"/>
                    <a:pt x="52" y="12"/>
                    <a:pt x="52" y="12"/>
                  </a:cubicBezTo>
                  <a:cubicBezTo>
                    <a:pt x="51" y="12"/>
                    <a:pt x="50" y="13"/>
                    <a:pt x="48" y="13"/>
                  </a:cubicBezTo>
                  <a:cubicBezTo>
                    <a:pt x="47" y="14"/>
                    <a:pt x="46" y="16"/>
                    <a:pt x="45" y="17"/>
                  </a:cubicBezTo>
                  <a:cubicBezTo>
                    <a:pt x="45" y="19"/>
                    <a:pt x="45" y="21"/>
                    <a:pt x="45" y="23"/>
                  </a:cubicBezTo>
                  <a:cubicBezTo>
                    <a:pt x="52" y="19"/>
                    <a:pt x="52" y="19"/>
                    <a:pt x="52" y="19"/>
                  </a:cubicBezTo>
                  <a:cubicBezTo>
                    <a:pt x="52" y="27"/>
                    <a:pt x="52" y="27"/>
                    <a:pt x="52" y="27"/>
                  </a:cubicBezTo>
                  <a:cubicBezTo>
                    <a:pt x="47" y="31"/>
                    <a:pt x="47" y="31"/>
                    <a:pt x="47" y="31"/>
                  </a:cubicBezTo>
                  <a:cubicBezTo>
                    <a:pt x="50" y="38"/>
                    <a:pt x="51" y="44"/>
                    <a:pt x="50" y="48"/>
                  </a:cubicBezTo>
                  <a:cubicBezTo>
                    <a:pt x="49" y="53"/>
                    <a:pt x="46" y="56"/>
                    <a:pt x="42" y="59"/>
                  </a:cubicBezTo>
                  <a:cubicBezTo>
                    <a:pt x="38" y="62"/>
                    <a:pt x="34" y="64"/>
                    <a:pt x="29" y="64"/>
                  </a:cubicBezTo>
                  <a:cubicBezTo>
                    <a:pt x="29" y="52"/>
                    <a:pt x="29" y="52"/>
                    <a:pt x="29" y="52"/>
                  </a:cubicBezTo>
                  <a:cubicBezTo>
                    <a:pt x="31" y="52"/>
                    <a:pt x="32" y="52"/>
                    <a:pt x="34" y="51"/>
                  </a:cubicBezTo>
                  <a:cubicBezTo>
                    <a:pt x="35" y="49"/>
                    <a:pt x="36" y="48"/>
                    <a:pt x="37" y="46"/>
                  </a:cubicBezTo>
                  <a:cubicBezTo>
                    <a:pt x="38" y="44"/>
                    <a:pt x="37" y="41"/>
                    <a:pt x="36" y="38"/>
                  </a:cubicBezTo>
                  <a:cubicBezTo>
                    <a:pt x="29" y="44"/>
                    <a:pt x="29" y="44"/>
                    <a:pt x="29" y="44"/>
                  </a:cubicBezTo>
                  <a:lnTo>
                    <a:pt x="29" y="35"/>
                  </a:lnTo>
                  <a:close/>
                  <a:moveTo>
                    <a:pt x="17" y="43"/>
                  </a:moveTo>
                  <a:cubicBezTo>
                    <a:pt x="29" y="35"/>
                    <a:pt x="29" y="35"/>
                    <a:pt x="29" y="35"/>
                  </a:cubicBezTo>
                  <a:cubicBezTo>
                    <a:pt x="29" y="44"/>
                    <a:pt x="29" y="44"/>
                    <a:pt x="29" y="44"/>
                  </a:cubicBezTo>
                  <a:cubicBezTo>
                    <a:pt x="21" y="50"/>
                    <a:pt x="21" y="50"/>
                    <a:pt x="21" y="50"/>
                  </a:cubicBezTo>
                  <a:cubicBezTo>
                    <a:pt x="23" y="51"/>
                    <a:pt x="25" y="52"/>
                    <a:pt x="27" y="52"/>
                  </a:cubicBezTo>
                  <a:cubicBezTo>
                    <a:pt x="28" y="52"/>
                    <a:pt x="28" y="52"/>
                    <a:pt x="29" y="52"/>
                  </a:cubicBezTo>
                  <a:cubicBezTo>
                    <a:pt x="29" y="64"/>
                    <a:pt x="29" y="64"/>
                    <a:pt x="29" y="64"/>
                  </a:cubicBezTo>
                  <a:cubicBezTo>
                    <a:pt x="28" y="64"/>
                    <a:pt x="27" y="64"/>
                    <a:pt x="27" y="64"/>
                  </a:cubicBezTo>
                  <a:cubicBezTo>
                    <a:pt x="21" y="63"/>
                    <a:pt x="16" y="60"/>
                    <a:pt x="12" y="56"/>
                  </a:cubicBezTo>
                  <a:cubicBezTo>
                    <a:pt x="5" y="61"/>
                    <a:pt x="5" y="61"/>
                    <a:pt x="5" y="61"/>
                  </a:cubicBezTo>
                  <a:cubicBezTo>
                    <a:pt x="0" y="55"/>
                    <a:pt x="0" y="55"/>
                    <a:pt x="0" y="55"/>
                  </a:cubicBezTo>
                  <a:cubicBezTo>
                    <a:pt x="8" y="50"/>
                    <a:pt x="8" y="50"/>
                    <a:pt x="8" y="50"/>
                  </a:cubicBezTo>
                  <a:cubicBezTo>
                    <a:pt x="5" y="45"/>
                    <a:pt x="4" y="40"/>
                    <a:pt x="5" y="35"/>
                  </a:cubicBezTo>
                  <a:cubicBezTo>
                    <a:pt x="6" y="30"/>
                    <a:pt x="8" y="26"/>
                    <a:pt x="13" y="21"/>
                  </a:cubicBezTo>
                  <a:cubicBezTo>
                    <a:pt x="22" y="31"/>
                    <a:pt x="22" y="31"/>
                    <a:pt x="22" y="31"/>
                  </a:cubicBezTo>
                  <a:cubicBezTo>
                    <a:pt x="20" y="33"/>
                    <a:pt x="19" y="35"/>
                    <a:pt x="18" y="37"/>
                  </a:cubicBezTo>
                  <a:cubicBezTo>
                    <a:pt x="17" y="39"/>
                    <a:pt x="17" y="41"/>
                    <a:pt x="17" y="43"/>
                  </a:cubicBezTo>
                  <a:close/>
                </a:path>
              </a:pathLst>
            </a:custGeom>
            <a:solidFill>
              <a:srgbClr val="80BA75">
                <a:alpha val="100000"/>
              </a:srgbClr>
            </a:solidFill>
            <a:ln w="9525">
              <a:noFill/>
            </a:ln>
          </p:spPr>
          <p:txBody>
            <a:bodyPr/>
            <a:p>
              <a:endParaRPr lang="zh-CN" altLang="en-US"/>
            </a:p>
          </p:txBody>
        </p:sp>
        <p:sp>
          <p:nvSpPr>
            <p:cNvPr id="42292" name="Freeform 37"/>
            <p:cNvSpPr/>
            <p:nvPr/>
          </p:nvSpPr>
          <p:spPr>
            <a:xfrm>
              <a:off x="443879" y="572416"/>
              <a:ext cx="352868" cy="118954"/>
            </a:xfrm>
            <a:custGeom>
              <a:avLst/>
              <a:gdLst/>
              <a:ahLst/>
              <a:cxnLst>
                <a:cxn ang="0">
                  <a:pos x="352868" y="66086"/>
                </a:cxn>
                <a:cxn ang="0">
                  <a:pos x="352868" y="66086"/>
                </a:cxn>
                <a:cxn ang="0">
                  <a:pos x="301919" y="117066"/>
                </a:cxn>
                <a:cxn ang="0">
                  <a:pos x="50949" y="101961"/>
                </a:cxn>
                <a:cxn ang="0">
                  <a:pos x="0" y="52868"/>
                </a:cxn>
                <a:cxn ang="0">
                  <a:pos x="0" y="52868"/>
                </a:cxn>
                <a:cxn ang="0">
                  <a:pos x="50949" y="0"/>
                </a:cxn>
                <a:cxn ang="0">
                  <a:pos x="301919" y="15105"/>
                </a:cxn>
                <a:cxn ang="0">
                  <a:pos x="352868" y="66086"/>
                </a:cxn>
              </a:cxnLst>
              <a:pathLst>
                <a:path w="187" h="63">
                  <a:moveTo>
                    <a:pt x="187" y="35"/>
                  </a:moveTo>
                  <a:cubicBezTo>
                    <a:pt x="187" y="35"/>
                    <a:pt x="187" y="35"/>
                    <a:pt x="187" y="35"/>
                  </a:cubicBezTo>
                  <a:cubicBezTo>
                    <a:pt x="187" y="50"/>
                    <a:pt x="175" y="63"/>
                    <a:pt x="160" y="62"/>
                  </a:cubicBezTo>
                  <a:cubicBezTo>
                    <a:pt x="27" y="54"/>
                    <a:pt x="27" y="54"/>
                    <a:pt x="27" y="54"/>
                  </a:cubicBezTo>
                  <a:cubicBezTo>
                    <a:pt x="12" y="53"/>
                    <a:pt x="0" y="42"/>
                    <a:pt x="0" y="28"/>
                  </a:cubicBezTo>
                  <a:cubicBezTo>
                    <a:pt x="0" y="28"/>
                    <a:pt x="0" y="28"/>
                    <a:pt x="0" y="28"/>
                  </a:cubicBezTo>
                  <a:cubicBezTo>
                    <a:pt x="0" y="13"/>
                    <a:pt x="12" y="1"/>
                    <a:pt x="27" y="0"/>
                  </a:cubicBezTo>
                  <a:cubicBezTo>
                    <a:pt x="160" y="8"/>
                    <a:pt x="160" y="8"/>
                    <a:pt x="160" y="8"/>
                  </a:cubicBezTo>
                  <a:cubicBezTo>
                    <a:pt x="174" y="9"/>
                    <a:pt x="187" y="20"/>
                    <a:pt x="187" y="35"/>
                  </a:cubicBezTo>
                  <a:close/>
                </a:path>
              </a:pathLst>
            </a:custGeom>
            <a:solidFill>
              <a:srgbClr val="FFF8F0">
                <a:alpha val="100000"/>
              </a:srgbClr>
            </a:solidFill>
            <a:ln w="9525">
              <a:noFill/>
            </a:ln>
          </p:spPr>
          <p:txBody>
            <a:bodyPr/>
            <a:p>
              <a:endParaRPr lang="zh-CN" altLang="en-US"/>
            </a:p>
          </p:txBody>
        </p:sp>
      </p:grpSp>
      <p:grpSp>
        <p:nvGrpSpPr>
          <p:cNvPr id="41996" name="组合 1118"/>
          <p:cNvGrpSpPr/>
          <p:nvPr/>
        </p:nvGrpSpPr>
        <p:grpSpPr>
          <a:xfrm>
            <a:off x="8678863" y="5397500"/>
            <a:ext cx="1106487" cy="1108075"/>
            <a:chOff x="0" y="0"/>
            <a:chExt cx="1106505" cy="1108107"/>
          </a:xfrm>
        </p:grpSpPr>
        <p:sp>
          <p:nvSpPr>
            <p:cNvPr id="42243" name="Oval 38"/>
            <p:cNvSpPr/>
            <p:nvPr/>
          </p:nvSpPr>
          <p:spPr>
            <a:xfrm>
              <a:off x="0" y="0"/>
              <a:ext cx="1106505" cy="1108107"/>
            </a:xfrm>
            <a:prstGeom prst="ellipse">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44" name="Freeform 39"/>
            <p:cNvSpPr/>
            <p:nvPr/>
          </p:nvSpPr>
          <p:spPr>
            <a:xfrm>
              <a:off x="824689" y="603551"/>
              <a:ext cx="253075" cy="289002"/>
            </a:xfrm>
            <a:custGeom>
              <a:avLst/>
              <a:gdLst/>
              <a:ahLst/>
              <a:cxnLst>
                <a:cxn ang="0">
                  <a:pos x="105763" y="0"/>
                </a:cxn>
                <a:cxn ang="0">
                  <a:pos x="253075" y="124668"/>
                </a:cxn>
                <a:cxn ang="0">
                  <a:pos x="230412" y="183223"/>
                </a:cxn>
                <a:cxn ang="0">
                  <a:pos x="160533" y="289002"/>
                </a:cxn>
                <a:cxn ang="0">
                  <a:pos x="0" y="154890"/>
                </a:cxn>
                <a:cxn ang="0">
                  <a:pos x="105763" y="0"/>
                </a:cxn>
              </a:cxnLst>
              <a:pathLst>
                <a:path w="134" h="153">
                  <a:moveTo>
                    <a:pt x="56" y="0"/>
                  </a:moveTo>
                  <a:cubicBezTo>
                    <a:pt x="134" y="66"/>
                    <a:pt x="134" y="66"/>
                    <a:pt x="134" y="66"/>
                  </a:cubicBezTo>
                  <a:cubicBezTo>
                    <a:pt x="131" y="77"/>
                    <a:pt x="127" y="87"/>
                    <a:pt x="122" y="97"/>
                  </a:cubicBezTo>
                  <a:cubicBezTo>
                    <a:pt x="85" y="153"/>
                    <a:pt x="85" y="153"/>
                    <a:pt x="85" y="153"/>
                  </a:cubicBezTo>
                  <a:cubicBezTo>
                    <a:pt x="0" y="82"/>
                    <a:pt x="0" y="82"/>
                    <a:pt x="0" y="82"/>
                  </a:cubicBezTo>
                  <a:lnTo>
                    <a:pt x="56" y="0"/>
                  </a:lnTo>
                  <a:close/>
                </a:path>
              </a:pathLst>
            </a:custGeom>
            <a:solidFill>
              <a:srgbClr val="FFF8F0">
                <a:alpha val="100000"/>
              </a:srgbClr>
            </a:solidFill>
            <a:ln w="9525">
              <a:noFill/>
            </a:ln>
          </p:spPr>
          <p:txBody>
            <a:bodyPr/>
            <a:p>
              <a:endParaRPr lang="zh-CN" altLang="en-US"/>
            </a:p>
          </p:txBody>
        </p:sp>
        <p:sp>
          <p:nvSpPr>
            <p:cNvPr id="42245" name="Freeform 40"/>
            <p:cNvSpPr/>
            <p:nvPr/>
          </p:nvSpPr>
          <p:spPr>
            <a:xfrm>
              <a:off x="672206" y="498169"/>
              <a:ext cx="341691" cy="307364"/>
            </a:xfrm>
            <a:custGeom>
              <a:avLst/>
              <a:gdLst/>
              <a:ahLst/>
              <a:cxnLst>
                <a:cxn ang="0">
                  <a:pos x="173677" y="7543"/>
                </a:cxn>
                <a:cxn ang="0">
                  <a:pos x="334140" y="139539"/>
                </a:cxn>
                <a:cxn ang="0">
                  <a:pos x="201994" y="299821"/>
                </a:cxn>
                <a:cxn ang="0">
                  <a:pos x="7551" y="145196"/>
                </a:cxn>
                <a:cxn ang="0">
                  <a:pos x="173677" y="7543"/>
                </a:cxn>
              </a:cxnLst>
              <a:pathLst>
                <a:path w="181" h="163">
                  <a:moveTo>
                    <a:pt x="92" y="4"/>
                  </a:moveTo>
                  <a:cubicBezTo>
                    <a:pt x="135" y="0"/>
                    <a:pt x="173" y="31"/>
                    <a:pt x="177" y="74"/>
                  </a:cubicBezTo>
                  <a:cubicBezTo>
                    <a:pt x="181" y="116"/>
                    <a:pt x="150" y="155"/>
                    <a:pt x="107" y="159"/>
                  </a:cubicBezTo>
                  <a:cubicBezTo>
                    <a:pt x="65" y="163"/>
                    <a:pt x="8" y="120"/>
                    <a:pt x="4" y="77"/>
                  </a:cubicBezTo>
                  <a:cubicBezTo>
                    <a:pt x="0" y="35"/>
                    <a:pt x="49" y="9"/>
                    <a:pt x="92" y="4"/>
                  </a:cubicBezTo>
                  <a:close/>
                </a:path>
              </a:pathLst>
            </a:custGeom>
            <a:solidFill>
              <a:srgbClr val="FFF8F0">
                <a:alpha val="100000"/>
              </a:srgbClr>
            </a:solidFill>
            <a:ln w="9525">
              <a:noFill/>
            </a:ln>
          </p:spPr>
          <p:txBody>
            <a:bodyPr/>
            <a:p>
              <a:endParaRPr lang="zh-CN" altLang="en-US"/>
            </a:p>
          </p:txBody>
        </p:sp>
        <p:sp>
          <p:nvSpPr>
            <p:cNvPr id="42246" name="Freeform 41"/>
            <p:cNvSpPr/>
            <p:nvPr/>
          </p:nvSpPr>
          <p:spPr>
            <a:xfrm>
              <a:off x="720905" y="394384"/>
              <a:ext cx="257067" cy="237908"/>
            </a:xfrm>
            <a:custGeom>
              <a:avLst/>
              <a:gdLst/>
              <a:ahLst/>
              <a:cxnLst>
                <a:cxn ang="0">
                  <a:pos x="39694" y="0"/>
                </a:cxn>
                <a:cxn ang="0">
                  <a:pos x="228714" y="158605"/>
                </a:cxn>
                <a:cxn ang="0">
                  <a:pos x="243836" y="219026"/>
                </a:cxn>
                <a:cxn ang="0">
                  <a:pos x="243836" y="219026"/>
                </a:cxn>
                <a:cxn ang="0">
                  <a:pos x="190910" y="224691"/>
                </a:cxn>
                <a:cxn ang="0">
                  <a:pos x="43475" y="101961"/>
                </a:cxn>
                <a:cxn ang="0">
                  <a:pos x="39694" y="0"/>
                </a:cxn>
              </a:cxnLst>
              <a:pathLst>
                <a:path w="136" h="126">
                  <a:moveTo>
                    <a:pt x="21" y="0"/>
                  </a:moveTo>
                  <a:cubicBezTo>
                    <a:pt x="121" y="84"/>
                    <a:pt x="121" y="84"/>
                    <a:pt x="121" y="84"/>
                  </a:cubicBezTo>
                  <a:cubicBezTo>
                    <a:pt x="129" y="91"/>
                    <a:pt x="136" y="108"/>
                    <a:pt x="129" y="116"/>
                  </a:cubicBezTo>
                  <a:cubicBezTo>
                    <a:pt x="129" y="116"/>
                    <a:pt x="129" y="116"/>
                    <a:pt x="129" y="116"/>
                  </a:cubicBezTo>
                  <a:cubicBezTo>
                    <a:pt x="122" y="125"/>
                    <a:pt x="109" y="126"/>
                    <a:pt x="101" y="119"/>
                  </a:cubicBezTo>
                  <a:cubicBezTo>
                    <a:pt x="23" y="54"/>
                    <a:pt x="23" y="54"/>
                    <a:pt x="23" y="54"/>
                  </a:cubicBezTo>
                  <a:cubicBezTo>
                    <a:pt x="0" y="35"/>
                    <a:pt x="15" y="7"/>
                    <a:pt x="21" y="0"/>
                  </a:cubicBezTo>
                  <a:close/>
                </a:path>
              </a:pathLst>
            </a:custGeom>
            <a:solidFill>
              <a:srgbClr val="FAE1C8">
                <a:alpha val="100000"/>
              </a:srgbClr>
            </a:solidFill>
            <a:ln w="9525">
              <a:noFill/>
            </a:ln>
          </p:spPr>
          <p:txBody>
            <a:bodyPr/>
            <a:p>
              <a:endParaRPr lang="zh-CN" altLang="en-US"/>
            </a:p>
          </p:txBody>
        </p:sp>
        <p:sp>
          <p:nvSpPr>
            <p:cNvPr id="42247" name="Freeform 42"/>
            <p:cNvSpPr/>
            <p:nvPr/>
          </p:nvSpPr>
          <p:spPr>
            <a:xfrm>
              <a:off x="92608" y="498169"/>
              <a:ext cx="343288" cy="307364"/>
            </a:xfrm>
            <a:custGeom>
              <a:avLst/>
              <a:gdLst/>
              <a:ahLst/>
              <a:cxnLst>
                <a:cxn ang="0">
                  <a:pos x="169758" y="7543"/>
                </a:cxn>
                <a:cxn ang="0">
                  <a:pos x="9431" y="139539"/>
                </a:cxn>
                <a:cxn ang="0">
                  <a:pos x="139579" y="299821"/>
                </a:cxn>
                <a:cxn ang="0">
                  <a:pos x="335743" y="145196"/>
                </a:cxn>
                <a:cxn ang="0">
                  <a:pos x="169758" y="7543"/>
                </a:cxn>
              </a:cxnLst>
              <a:pathLst>
                <a:path w="182" h="163">
                  <a:moveTo>
                    <a:pt x="90" y="4"/>
                  </a:moveTo>
                  <a:cubicBezTo>
                    <a:pt x="47" y="0"/>
                    <a:pt x="9" y="31"/>
                    <a:pt x="5" y="74"/>
                  </a:cubicBezTo>
                  <a:cubicBezTo>
                    <a:pt x="0" y="116"/>
                    <a:pt x="32" y="155"/>
                    <a:pt x="74" y="159"/>
                  </a:cubicBezTo>
                  <a:cubicBezTo>
                    <a:pt x="117" y="163"/>
                    <a:pt x="173" y="120"/>
                    <a:pt x="178" y="77"/>
                  </a:cubicBezTo>
                  <a:cubicBezTo>
                    <a:pt x="182" y="35"/>
                    <a:pt x="133" y="9"/>
                    <a:pt x="90" y="4"/>
                  </a:cubicBezTo>
                  <a:close/>
                </a:path>
              </a:pathLst>
            </a:custGeom>
            <a:solidFill>
              <a:srgbClr val="FFF8F0">
                <a:alpha val="100000"/>
              </a:srgbClr>
            </a:solidFill>
            <a:ln w="9525">
              <a:noFill/>
            </a:ln>
          </p:spPr>
          <p:txBody>
            <a:bodyPr/>
            <a:p>
              <a:endParaRPr lang="zh-CN" altLang="en-US"/>
            </a:p>
          </p:txBody>
        </p:sp>
        <p:sp>
          <p:nvSpPr>
            <p:cNvPr id="42248" name="Freeform 43"/>
            <p:cNvSpPr/>
            <p:nvPr/>
          </p:nvSpPr>
          <p:spPr>
            <a:xfrm>
              <a:off x="130130" y="394384"/>
              <a:ext cx="254672" cy="237908"/>
            </a:xfrm>
            <a:custGeom>
              <a:avLst/>
              <a:gdLst/>
              <a:ahLst/>
              <a:cxnLst>
                <a:cxn ang="0">
                  <a:pos x="215056" y="0"/>
                </a:cxn>
                <a:cxn ang="0">
                  <a:pos x="28297" y="158605"/>
                </a:cxn>
                <a:cxn ang="0">
                  <a:pos x="13205" y="219026"/>
                </a:cxn>
                <a:cxn ang="0">
                  <a:pos x="13205" y="219026"/>
                </a:cxn>
                <a:cxn ang="0">
                  <a:pos x="66026" y="224691"/>
                </a:cxn>
                <a:cxn ang="0">
                  <a:pos x="213170" y="101961"/>
                </a:cxn>
                <a:cxn ang="0">
                  <a:pos x="215056" y="0"/>
                </a:cxn>
              </a:cxnLst>
              <a:pathLst>
                <a:path w="135" h="126">
                  <a:moveTo>
                    <a:pt x="114" y="0"/>
                  </a:moveTo>
                  <a:cubicBezTo>
                    <a:pt x="15" y="84"/>
                    <a:pt x="15" y="84"/>
                    <a:pt x="15" y="84"/>
                  </a:cubicBezTo>
                  <a:cubicBezTo>
                    <a:pt x="7" y="91"/>
                    <a:pt x="0" y="108"/>
                    <a:pt x="7" y="116"/>
                  </a:cubicBezTo>
                  <a:cubicBezTo>
                    <a:pt x="7" y="116"/>
                    <a:pt x="7" y="116"/>
                    <a:pt x="7" y="116"/>
                  </a:cubicBezTo>
                  <a:cubicBezTo>
                    <a:pt x="14" y="125"/>
                    <a:pt x="26" y="126"/>
                    <a:pt x="35" y="119"/>
                  </a:cubicBezTo>
                  <a:cubicBezTo>
                    <a:pt x="113" y="54"/>
                    <a:pt x="113" y="54"/>
                    <a:pt x="113" y="54"/>
                  </a:cubicBezTo>
                  <a:cubicBezTo>
                    <a:pt x="135" y="35"/>
                    <a:pt x="121" y="7"/>
                    <a:pt x="114" y="0"/>
                  </a:cubicBezTo>
                  <a:close/>
                </a:path>
              </a:pathLst>
            </a:custGeom>
            <a:solidFill>
              <a:srgbClr val="FAE1C8">
                <a:alpha val="100000"/>
              </a:srgbClr>
            </a:solidFill>
            <a:ln w="9525">
              <a:noFill/>
            </a:ln>
          </p:spPr>
          <p:txBody>
            <a:bodyPr/>
            <a:p>
              <a:endParaRPr lang="zh-CN" altLang="en-US"/>
            </a:p>
          </p:txBody>
        </p:sp>
        <p:sp>
          <p:nvSpPr>
            <p:cNvPr id="42249" name="Freeform 44"/>
            <p:cNvSpPr/>
            <p:nvPr/>
          </p:nvSpPr>
          <p:spPr>
            <a:xfrm>
              <a:off x="27942" y="603551"/>
              <a:ext cx="255470" cy="289002"/>
            </a:xfrm>
            <a:custGeom>
              <a:avLst/>
              <a:gdLst/>
              <a:ahLst/>
              <a:cxnLst>
                <a:cxn ang="0">
                  <a:pos x="147605" y="0"/>
                </a:cxn>
                <a:cxn ang="0">
                  <a:pos x="0" y="124668"/>
                </a:cxn>
                <a:cxn ang="0">
                  <a:pos x="20816" y="177557"/>
                </a:cxn>
                <a:cxn ang="0">
                  <a:pos x="94619" y="289002"/>
                </a:cxn>
                <a:cxn ang="0">
                  <a:pos x="255470" y="154890"/>
                </a:cxn>
                <a:cxn ang="0">
                  <a:pos x="147605" y="0"/>
                </a:cxn>
              </a:cxnLst>
              <a:pathLst>
                <a:path w="135" h="153">
                  <a:moveTo>
                    <a:pt x="78" y="0"/>
                  </a:moveTo>
                  <a:cubicBezTo>
                    <a:pt x="0" y="66"/>
                    <a:pt x="0" y="66"/>
                    <a:pt x="0" y="66"/>
                  </a:cubicBezTo>
                  <a:cubicBezTo>
                    <a:pt x="3" y="76"/>
                    <a:pt x="7" y="85"/>
                    <a:pt x="11" y="94"/>
                  </a:cubicBezTo>
                  <a:cubicBezTo>
                    <a:pt x="50" y="153"/>
                    <a:pt x="50" y="153"/>
                    <a:pt x="50" y="153"/>
                  </a:cubicBezTo>
                  <a:cubicBezTo>
                    <a:pt x="135" y="82"/>
                    <a:pt x="135" y="82"/>
                    <a:pt x="135" y="82"/>
                  </a:cubicBezTo>
                  <a:lnTo>
                    <a:pt x="78" y="0"/>
                  </a:lnTo>
                  <a:close/>
                </a:path>
              </a:pathLst>
            </a:custGeom>
            <a:solidFill>
              <a:srgbClr val="FFF8F0">
                <a:alpha val="100000"/>
              </a:srgbClr>
            </a:solidFill>
            <a:ln w="9525">
              <a:noFill/>
            </a:ln>
          </p:spPr>
          <p:txBody>
            <a:bodyPr/>
            <a:p>
              <a:endParaRPr lang="zh-CN" altLang="en-US"/>
            </a:p>
          </p:txBody>
        </p:sp>
        <p:sp>
          <p:nvSpPr>
            <p:cNvPr id="42250" name="Freeform 45"/>
            <p:cNvSpPr/>
            <p:nvPr/>
          </p:nvSpPr>
          <p:spPr>
            <a:xfrm>
              <a:off x="22353" y="694563"/>
              <a:ext cx="160467" cy="211562"/>
            </a:xfrm>
            <a:custGeom>
              <a:avLst/>
              <a:gdLst/>
              <a:ahLst/>
              <a:cxnLst>
                <a:cxn ang="0">
                  <a:pos x="20766" y="0"/>
                </a:cxn>
                <a:cxn ang="0">
                  <a:pos x="0" y="17001"/>
                </a:cxn>
                <a:cxn ang="0">
                  <a:pos x="103832" y="211562"/>
                </a:cxn>
                <a:cxn ang="0">
                  <a:pos x="160467" y="164338"/>
                </a:cxn>
                <a:cxn ang="0">
                  <a:pos x="20766" y="0"/>
                </a:cxn>
              </a:cxnLst>
              <a:pathLst>
                <a:path w="85" h="112">
                  <a:moveTo>
                    <a:pt x="11" y="0"/>
                  </a:moveTo>
                  <a:cubicBezTo>
                    <a:pt x="0" y="9"/>
                    <a:pt x="0" y="9"/>
                    <a:pt x="0" y="9"/>
                  </a:cubicBezTo>
                  <a:cubicBezTo>
                    <a:pt x="11" y="48"/>
                    <a:pt x="30" y="82"/>
                    <a:pt x="55" y="112"/>
                  </a:cubicBezTo>
                  <a:cubicBezTo>
                    <a:pt x="85" y="87"/>
                    <a:pt x="85" y="87"/>
                    <a:pt x="85" y="87"/>
                  </a:cubicBezTo>
                  <a:lnTo>
                    <a:pt x="11" y="0"/>
                  </a:lnTo>
                  <a:close/>
                </a:path>
              </a:pathLst>
            </a:custGeom>
            <a:solidFill>
              <a:srgbClr val="43703A">
                <a:alpha val="100000"/>
              </a:srgbClr>
            </a:solidFill>
            <a:ln w="9525">
              <a:noFill/>
            </a:ln>
          </p:spPr>
          <p:txBody>
            <a:bodyPr/>
            <a:p>
              <a:endParaRPr lang="zh-CN" altLang="en-US"/>
            </a:p>
          </p:txBody>
        </p:sp>
        <p:sp>
          <p:nvSpPr>
            <p:cNvPr id="42251" name="Freeform 46"/>
            <p:cNvSpPr/>
            <p:nvPr/>
          </p:nvSpPr>
          <p:spPr>
            <a:xfrm>
              <a:off x="113365" y="550860"/>
              <a:ext cx="173241" cy="179628"/>
            </a:xfrm>
            <a:custGeom>
              <a:avLst/>
              <a:gdLst/>
              <a:ahLst/>
              <a:cxnLst>
                <a:cxn ang="0">
                  <a:pos x="54609" y="5672"/>
                </a:cxn>
                <a:cxn ang="0">
                  <a:pos x="16947" y="100214"/>
                </a:cxn>
                <a:cxn ang="0">
                  <a:pos x="116749" y="173956"/>
                </a:cxn>
                <a:cxn ang="0">
                  <a:pos x="154410" y="81305"/>
                </a:cxn>
                <a:cxn ang="0">
                  <a:pos x="54609" y="5672"/>
                </a:cxn>
              </a:cxnLst>
              <a:pathLst>
                <a:path w="92" h="95">
                  <a:moveTo>
                    <a:pt x="29" y="3"/>
                  </a:moveTo>
                  <a:cubicBezTo>
                    <a:pt x="9" y="6"/>
                    <a:pt x="0" y="28"/>
                    <a:pt x="9" y="53"/>
                  </a:cubicBezTo>
                  <a:cubicBezTo>
                    <a:pt x="18" y="78"/>
                    <a:pt x="42" y="95"/>
                    <a:pt x="62" y="92"/>
                  </a:cubicBezTo>
                  <a:cubicBezTo>
                    <a:pt x="82" y="89"/>
                    <a:pt x="92" y="67"/>
                    <a:pt x="82" y="43"/>
                  </a:cubicBezTo>
                  <a:cubicBezTo>
                    <a:pt x="73" y="18"/>
                    <a:pt x="50" y="0"/>
                    <a:pt x="29" y="3"/>
                  </a:cubicBezTo>
                  <a:close/>
                </a:path>
              </a:pathLst>
            </a:custGeom>
            <a:solidFill>
              <a:srgbClr val="FAE1C8">
                <a:alpha val="100000"/>
              </a:srgbClr>
            </a:solidFill>
            <a:ln w="9525">
              <a:noFill/>
            </a:ln>
          </p:spPr>
          <p:txBody>
            <a:bodyPr/>
            <a:p>
              <a:endParaRPr lang="zh-CN" altLang="en-US"/>
            </a:p>
          </p:txBody>
        </p:sp>
        <p:sp>
          <p:nvSpPr>
            <p:cNvPr id="42252" name="Freeform 47"/>
            <p:cNvSpPr/>
            <p:nvPr/>
          </p:nvSpPr>
          <p:spPr>
            <a:xfrm>
              <a:off x="98196" y="566029"/>
              <a:ext cx="173241" cy="179628"/>
            </a:xfrm>
            <a:custGeom>
              <a:avLst/>
              <a:gdLst/>
              <a:ahLst/>
              <a:cxnLst>
                <a:cxn ang="0">
                  <a:pos x="58375" y="9454"/>
                </a:cxn>
                <a:cxn ang="0">
                  <a:pos x="16947" y="105886"/>
                </a:cxn>
                <a:cxn ang="0">
                  <a:pos x="116749" y="170174"/>
                </a:cxn>
                <a:cxn ang="0">
                  <a:pos x="158177" y="73742"/>
                </a:cxn>
                <a:cxn ang="0">
                  <a:pos x="58375" y="9454"/>
                </a:cxn>
              </a:cxnLst>
              <a:pathLst>
                <a:path w="92" h="95">
                  <a:moveTo>
                    <a:pt x="31" y="5"/>
                  </a:moveTo>
                  <a:cubicBezTo>
                    <a:pt x="10" y="10"/>
                    <a:pt x="0" y="33"/>
                    <a:pt x="9" y="56"/>
                  </a:cubicBezTo>
                  <a:cubicBezTo>
                    <a:pt x="17" y="80"/>
                    <a:pt x="41" y="95"/>
                    <a:pt x="62" y="90"/>
                  </a:cubicBezTo>
                  <a:cubicBezTo>
                    <a:pt x="83" y="86"/>
                    <a:pt x="92" y="63"/>
                    <a:pt x="84" y="39"/>
                  </a:cubicBezTo>
                  <a:cubicBezTo>
                    <a:pt x="75" y="15"/>
                    <a:pt x="52" y="0"/>
                    <a:pt x="31" y="5"/>
                  </a:cubicBezTo>
                  <a:close/>
                </a:path>
              </a:pathLst>
            </a:custGeom>
            <a:solidFill>
              <a:srgbClr val="FFF8F0">
                <a:alpha val="100000"/>
              </a:srgbClr>
            </a:solidFill>
            <a:ln w="9525">
              <a:noFill/>
            </a:ln>
          </p:spPr>
          <p:txBody>
            <a:bodyPr/>
            <a:p>
              <a:endParaRPr lang="zh-CN" altLang="en-US"/>
            </a:p>
          </p:txBody>
        </p:sp>
        <p:sp>
          <p:nvSpPr>
            <p:cNvPr id="42253" name="Rectangle 48"/>
            <p:cNvSpPr/>
            <p:nvPr/>
          </p:nvSpPr>
          <p:spPr>
            <a:xfrm>
              <a:off x="275428" y="170048"/>
              <a:ext cx="554849" cy="784776"/>
            </a:xfrm>
            <a:prstGeom prst="rect">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54" name="Rectangle 49"/>
            <p:cNvSpPr/>
            <p:nvPr/>
          </p:nvSpPr>
          <p:spPr>
            <a:xfrm>
              <a:off x="419130" y="289002"/>
              <a:ext cx="268244" cy="26345"/>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55" name="Rectangle 50"/>
            <p:cNvSpPr/>
            <p:nvPr/>
          </p:nvSpPr>
          <p:spPr>
            <a:xfrm>
              <a:off x="326522" y="344886"/>
              <a:ext cx="453460" cy="27144"/>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56" name="Rectangle 51"/>
            <p:cNvSpPr/>
            <p:nvPr/>
          </p:nvSpPr>
          <p:spPr>
            <a:xfrm>
              <a:off x="326522" y="390392"/>
              <a:ext cx="453460" cy="26345"/>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57" name="Rectangle 52"/>
            <p:cNvSpPr/>
            <p:nvPr/>
          </p:nvSpPr>
          <p:spPr>
            <a:xfrm>
              <a:off x="326522" y="435898"/>
              <a:ext cx="453460" cy="26345"/>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58" name="Rectangle 53"/>
            <p:cNvSpPr/>
            <p:nvPr/>
          </p:nvSpPr>
          <p:spPr>
            <a:xfrm>
              <a:off x="326522" y="483000"/>
              <a:ext cx="226730" cy="26345"/>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59" name="Oval 54"/>
            <p:cNvSpPr/>
            <p:nvPr/>
          </p:nvSpPr>
          <p:spPr>
            <a:xfrm>
              <a:off x="649054" y="615526"/>
              <a:ext cx="130928" cy="130131"/>
            </a:xfrm>
            <a:prstGeom prst="ellipse">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60" name="Freeform 55"/>
            <p:cNvSpPr/>
            <p:nvPr/>
          </p:nvSpPr>
          <p:spPr>
            <a:xfrm>
              <a:off x="657037" y="679394"/>
              <a:ext cx="58279" cy="55086"/>
            </a:xfrm>
            <a:custGeom>
              <a:avLst/>
              <a:gdLst/>
              <a:ahLst/>
              <a:cxnLst>
                <a:cxn ang="0">
                  <a:pos x="22560" y="55086"/>
                </a:cxn>
                <a:cxn ang="0">
                  <a:pos x="0" y="30392"/>
                </a:cxn>
                <a:cxn ang="0">
                  <a:pos x="58279" y="0"/>
                </a:cxn>
                <a:cxn ang="0">
                  <a:pos x="22560" y="55086"/>
                </a:cxn>
              </a:cxnLst>
              <a:pathLst>
                <a:path w="31" h="29">
                  <a:moveTo>
                    <a:pt x="12" y="29"/>
                  </a:moveTo>
                  <a:cubicBezTo>
                    <a:pt x="7" y="26"/>
                    <a:pt x="3" y="21"/>
                    <a:pt x="0" y="16"/>
                  </a:cubicBezTo>
                  <a:cubicBezTo>
                    <a:pt x="31" y="0"/>
                    <a:pt x="31" y="0"/>
                    <a:pt x="31" y="0"/>
                  </a:cubicBezTo>
                  <a:lnTo>
                    <a:pt x="12" y="29"/>
                  </a:lnTo>
                  <a:close/>
                </a:path>
              </a:pathLst>
            </a:custGeom>
            <a:solidFill>
              <a:srgbClr val="80BA75">
                <a:alpha val="100000"/>
              </a:srgbClr>
            </a:solidFill>
            <a:ln w="9525">
              <a:noFill/>
            </a:ln>
          </p:spPr>
          <p:txBody>
            <a:bodyPr/>
            <a:p>
              <a:endParaRPr lang="zh-CN" altLang="en-US"/>
            </a:p>
          </p:txBody>
        </p:sp>
        <p:sp>
          <p:nvSpPr>
            <p:cNvPr id="42261" name="Freeform 56"/>
            <p:cNvSpPr/>
            <p:nvPr/>
          </p:nvSpPr>
          <p:spPr>
            <a:xfrm>
              <a:off x="649054" y="628300"/>
              <a:ext cx="66263" cy="81432"/>
            </a:xfrm>
            <a:custGeom>
              <a:avLst/>
              <a:gdLst/>
              <a:ahLst/>
              <a:cxnLst>
                <a:cxn ang="0">
                  <a:pos x="7573" y="81432"/>
                </a:cxn>
                <a:cxn ang="0">
                  <a:pos x="0" y="51132"/>
                </a:cxn>
                <a:cxn ang="0">
                  <a:pos x="26505" y="0"/>
                </a:cxn>
                <a:cxn ang="0">
                  <a:pos x="66263" y="51132"/>
                </a:cxn>
                <a:cxn ang="0">
                  <a:pos x="7573" y="81432"/>
                </a:cxn>
              </a:cxnLst>
              <a:pathLst>
                <a:path w="35" h="43">
                  <a:moveTo>
                    <a:pt x="4" y="43"/>
                  </a:moveTo>
                  <a:cubicBezTo>
                    <a:pt x="2" y="38"/>
                    <a:pt x="0" y="33"/>
                    <a:pt x="0" y="27"/>
                  </a:cubicBezTo>
                  <a:cubicBezTo>
                    <a:pt x="0" y="16"/>
                    <a:pt x="6" y="7"/>
                    <a:pt x="14" y="0"/>
                  </a:cubicBezTo>
                  <a:cubicBezTo>
                    <a:pt x="35" y="27"/>
                    <a:pt x="35" y="27"/>
                    <a:pt x="35" y="27"/>
                  </a:cubicBezTo>
                  <a:lnTo>
                    <a:pt x="4" y="43"/>
                  </a:lnTo>
                  <a:close/>
                </a:path>
              </a:pathLst>
            </a:custGeom>
            <a:solidFill>
              <a:srgbClr val="80BA75">
                <a:alpha val="100000"/>
              </a:srgbClr>
            </a:solidFill>
            <a:ln w="9525">
              <a:noFill/>
            </a:ln>
          </p:spPr>
          <p:txBody>
            <a:bodyPr/>
            <a:p>
              <a:endParaRPr lang="zh-CN" altLang="en-US"/>
            </a:p>
          </p:txBody>
        </p:sp>
        <p:sp>
          <p:nvSpPr>
            <p:cNvPr id="42262" name="Freeform 57"/>
            <p:cNvSpPr/>
            <p:nvPr/>
          </p:nvSpPr>
          <p:spPr>
            <a:xfrm>
              <a:off x="676197" y="615526"/>
              <a:ext cx="39119" cy="63868"/>
            </a:xfrm>
            <a:custGeom>
              <a:avLst/>
              <a:gdLst/>
              <a:ahLst/>
              <a:cxnLst>
                <a:cxn ang="0">
                  <a:pos x="0" y="13149"/>
                </a:cxn>
                <a:cxn ang="0">
                  <a:pos x="39119" y="0"/>
                </a:cxn>
                <a:cxn ang="0">
                  <a:pos x="39119" y="63868"/>
                </a:cxn>
                <a:cxn ang="0">
                  <a:pos x="0" y="13149"/>
                </a:cxn>
              </a:cxnLst>
              <a:pathLst>
                <a:path w="21" h="34">
                  <a:moveTo>
                    <a:pt x="0" y="7"/>
                  </a:moveTo>
                  <a:cubicBezTo>
                    <a:pt x="5" y="3"/>
                    <a:pt x="13" y="0"/>
                    <a:pt x="21" y="0"/>
                  </a:cubicBezTo>
                  <a:cubicBezTo>
                    <a:pt x="21" y="34"/>
                    <a:pt x="21" y="34"/>
                    <a:pt x="21" y="34"/>
                  </a:cubicBezTo>
                  <a:lnTo>
                    <a:pt x="0" y="7"/>
                  </a:lnTo>
                  <a:close/>
                </a:path>
              </a:pathLst>
            </a:custGeom>
            <a:solidFill>
              <a:srgbClr val="ED7371">
                <a:alpha val="100000"/>
              </a:srgbClr>
            </a:solidFill>
            <a:ln w="9525">
              <a:noFill/>
            </a:ln>
          </p:spPr>
          <p:txBody>
            <a:bodyPr/>
            <a:p>
              <a:endParaRPr lang="zh-CN" altLang="en-US"/>
            </a:p>
          </p:txBody>
        </p:sp>
        <p:sp>
          <p:nvSpPr>
            <p:cNvPr id="42263" name="Freeform 58"/>
            <p:cNvSpPr/>
            <p:nvPr/>
          </p:nvSpPr>
          <p:spPr>
            <a:xfrm>
              <a:off x="715316" y="615526"/>
              <a:ext cx="45506" cy="63868"/>
            </a:xfrm>
            <a:custGeom>
              <a:avLst/>
              <a:gdLst/>
              <a:ahLst/>
              <a:cxnLst>
                <a:cxn ang="0">
                  <a:pos x="0" y="0"/>
                </a:cxn>
                <a:cxn ang="0">
                  <a:pos x="0" y="63868"/>
                </a:cxn>
                <a:cxn ang="0">
                  <a:pos x="45506" y="18785"/>
                </a:cxn>
                <a:cxn ang="0">
                  <a:pos x="0" y="0"/>
                </a:cxn>
              </a:cxnLst>
              <a:pathLst>
                <a:path w="24" h="34">
                  <a:moveTo>
                    <a:pt x="0" y="0"/>
                  </a:moveTo>
                  <a:cubicBezTo>
                    <a:pt x="0" y="34"/>
                    <a:pt x="0" y="34"/>
                    <a:pt x="0" y="34"/>
                  </a:cubicBezTo>
                  <a:cubicBezTo>
                    <a:pt x="24" y="10"/>
                    <a:pt x="24" y="10"/>
                    <a:pt x="24" y="10"/>
                  </a:cubicBezTo>
                  <a:cubicBezTo>
                    <a:pt x="18" y="4"/>
                    <a:pt x="9" y="0"/>
                    <a:pt x="0" y="0"/>
                  </a:cubicBezTo>
                  <a:close/>
                </a:path>
              </a:pathLst>
            </a:custGeom>
            <a:solidFill>
              <a:srgbClr val="ED7371">
                <a:alpha val="100000"/>
              </a:srgbClr>
            </a:solidFill>
            <a:ln w="9525">
              <a:noFill/>
            </a:ln>
          </p:spPr>
          <p:txBody>
            <a:bodyPr/>
            <a:p>
              <a:endParaRPr lang="zh-CN" altLang="en-US"/>
            </a:p>
          </p:txBody>
        </p:sp>
        <p:sp>
          <p:nvSpPr>
            <p:cNvPr id="42264" name="Rectangle 59"/>
            <p:cNvSpPr/>
            <p:nvPr/>
          </p:nvSpPr>
          <p:spPr>
            <a:xfrm>
              <a:off x="336103" y="791163"/>
              <a:ext cx="239503" cy="11177"/>
            </a:xfrm>
            <a:prstGeom prst="rect">
              <a:avLst/>
            </a:prstGeom>
            <a:solidFill>
              <a:srgbClr val="80BA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65" name="Rectangle 60"/>
            <p:cNvSpPr/>
            <p:nvPr/>
          </p:nvSpPr>
          <p:spPr>
            <a:xfrm>
              <a:off x="336103" y="582794"/>
              <a:ext cx="52691" cy="208369"/>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66" name="Rectangle 61"/>
            <p:cNvSpPr/>
            <p:nvPr/>
          </p:nvSpPr>
          <p:spPr>
            <a:xfrm>
              <a:off x="398373" y="692966"/>
              <a:ext cx="52691" cy="9819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67" name="Rectangle 62"/>
            <p:cNvSpPr/>
            <p:nvPr/>
          </p:nvSpPr>
          <p:spPr>
            <a:xfrm>
              <a:off x="459048" y="647460"/>
              <a:ext cx="54287" cy="143703"/>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68" name="Rectangle 63"/>
            <p:cNvSpPr/>
            <p:nvPr/>
          </p:nvSpPr>
          <p:spPr>
            <a:xfrm>
              <a:off x="521318" y="688974"/>
              <a:ext cx="54287" cy="102189"/>
            </a:xfrm>
            <a:prstGeom prst="rect">
              <a:avLst/>
            </a:prstGeom>
            <a:solidFill>
              <a:srgbClr val="80BA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69" name="Rectangle 64"/>
            <p:cNvSpPr/>
            <p:nvPr/>
          </p:nvSpPr>
          <p:spPr>
            <a:xfrm>
              <a:off x="653045" y="791163"/>
              <a:ext cx="26345" cy="11177"/>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70" name="Rectangle 65"/>
            <p:cNvSpPr/>
            <p:nvPr/>
          </p:nvSpPr>
          <p:spPr>
            <a:xfrm>
              <a:off x="692962" y="791163"/>
              <a:ext cx="80633" cy="11177"/>
            </a:xfrm>
            <a:prstGeom prst="rect">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71" name="Freeform 66"/>
            <p:cNvSpPr/>
            <p:nvPr/>
          </p:nvSpPr>
          <p:spPr>
            <a:xfrm>
              <a:off x="925281" y="694563"/>
              <a:ext cx="158072" cy="211562"/>
            </a:xfrm>
            <a:custGeom>
              <a:avLst/>
              <a:gdLst/>
              <a:ahLst/>
              <a:cxnLst>
                <a:cxn ang="0">
                  <a:pos x="137372" y="0"/>
                </a:cxn>
                <a:cxn ang="0">
                  <a:pos x="158072" y="17001"/>
                </a:cxn>
                <a:cxn ang="0">
                  <a:pos x="54572" y="211562"/>
                </a:cxn>
                <a:cxn ang="0">
                  <a:pos x="0" y="164338"/>
                </a:cxn>
                <a:cxn ang="0">
                  <a:pos x="137372" y="0"/>
                </a:cxn>
              </a:cxnLst>
              <a:pathLst>
                <a:path w="84" h="112">
                  <a:moveTo>
                    <a:pt x="73" y="0"/>
                  </a:moveTo>
                  <a:cubicBezTo>
                    <a:pt x="84" y="9"/>
                    <a:pt x="84" y="9"/>
                    <a:pt x="84" y="9"/>
                  </a:cubicBezTo>
                  <a:cubicBezTo>
                    <a:pt x="73" y="47"/>
                    <a:pt x="54" y="82"/>
                    <a:pt x="29" y="112"/>
                  </a:cubicBezTo>
                  <a:cubicBezTo>
                    <a:pt x="0" y="87"/>
                    <a:pt x="0" y="87"/>
                    <a:pt x="0" y="87"/>
                  </a:cubicBezTo>
                  <a:lnTo>
                    <a:pt x="73" y="0"/>
                  </a:lnTo>
                  <a:close/>
                </a:path>
              </a:pathLst>
            </a:custGeom>
            <a:solidFill>
              <a:srgbClr val="43703A">
                <a:alpha val="100000"/>
              </a:srgbClr>
            </a:solidFill>
            <a:ln w="9525">
              <a:noFill/>
            </a:ln>
          </p:spPr>
          <p:txBody>
            <a:bodyPr/>
            <a:p>
              <a:endParaRPr lang="zh-CN" altLang="en-US"/>
            </a:p>
          </p:txBody>
        </p:sp>
        <p:sp>
          <p:nvSpPr>
            <p:cNvPr id="42272" name="Freeform 67"/>
            <p:cNvSpPr/>
            <p:nvPr/>
          </p:nvSpPr>
          <p:spPr>
            <a:xfrm>
              <a:off x="821496" y="550860"/>
              <a:ext cx="173241" cy="179628"/>
            </a:xfrm>
            <a:custGeom>
              <a:avLst/>
              <a:gdLst/>
              <a:ahLst/>
              <a:cxnLst>
                <a:cxn ang="0">
                  <a:pos x="116749" y="5672"/>
                </a:cxn>
                <a:cxn ang="0">
                  <a:pos x="156294" y="100214"/>
                </a:cxn>
                <a:cxn ang="0">
                  <a:pos x="56492" y="173956"/>
                </a:cxn>
                <a:cxn ang="0">
                  <a:pos x="16947" y="81305"/>
                </a:cxn>
                <a:cxn ang="0">
                  <a:pos x="116749" y="5672"/>
                </a:cxn>
              </a:cxnLst>
              <a:pathLst>
                <a:path w="92" h="95">
                  <a:moveTo>
                    <a:pt x="62" y="3"/>
                  </a:moveTo>
                  <a:cubicBezTo>
                    <a:pt x="83" y="6"/>
                    <a:pt x="92" y="28"/>
                    <a:pt x="83" y="53"/>
                  </a:cubicBezTo>
                  <a:cubicBezTo>
                    <a:pt x="74" y="78"/>
                    <a:pt x="50" y="95"/>
                    <a:pt x="30" y="92"/>
                  </a:cubicBezTo>
                  <a:cubicBezTo>
                    <a:pt x="9" y="89"/>
                    <a:pt x="0" y="67"/>
                    <a:pt x="9" y="43"/>
                  </a:cubicBezTo>
                  <a:cubicBezTo>
                    <a:pt x="18" y="18"/>
                    <a:pt x="42" y="0"/>
                    <a:pt x="62" y="3"/>
                  </a:cubicBezTo>
                  <a:close/>
                </a:path>
              </a:pathLst>
            </a:custGeom>
            <a:solidFill>
              <a:srgbClr val="FAE1C8">
                <a:alpha val="100000"/>
              </a:srgbClr>
            </a:solidFill>
            <a:ln w="9525">
              <a:noFill/>
            </a:ln>
          </p:spPr>
          <p:txBody>
            <a:bodyPr/>
            <a:p>
              <a:endParaRPr lang="zh-CN" altLang="en-US"/>
            </a:p>
          </p:txBody>
        </p:sp>
        <p:sp>
          <p:nvSpPr>
            <p:cNvPr id="42273" name="Freeform 68"/>
            <p:cNvSpPr/>
            <p:nvPr/>
          </p:nvSpPr>
          <p:spPr>
            <a:xfrm>
              <a:off x="734476" y="388795"/>
              <a:ext cx="254672" cy="235513"/>
            </a:xfrm>
            <a:custGeom>
              <a:avLst/>
              <a:gdLst/>
              <a:ahLst/>
              <a:cxnLst>
                <a:cxn ang="0">
                  <a:pos x="39616" y="0"/>
                </a:cxn>
                <a:cxn ang="0">
                  <a:pos x="226375" y="156381"/>
                </a:cxn>
                <a:cxn ang="0">
                  <a:pos x="241467" y="218556"/>
                </a:cxn>
                <a:cxn ang="0">
                  <a:pos x="241467" y="218556"/>
                </a:cxn>
                <a:cxn ang="0">
                  <a:pos x="188646" y="222324"/>
                </a:cxn>
                <a:cxn ang="0">
                  <a:pos x="41502" y="99858"/>
                </a:cxn>
                <a:cxn ang="0">
                  <a:pos x="39616" y="0"/>
                </a:cxn>
              </a:cxnLst>
              <a:pathLst>
                <a:path w="135" h="125">
                  <a:moveTo>
                    <a:pt x="21" y="0"/>
                  </a:moveTo>
                  <a:cubicBezTo>
                    <a:pt x="120" y="83"/>
                    <a:pt x="120" y="83"/>
                    <a:pt x="120" y="83"/>
                  </a:cubicBezTo>
                  <a:cubicBezTo>
                    <a:pt x="128" y="90"/>
                    <a:pt x="135" y="107"/>
                    <a:pt x="128" y="116"/>
                  </a:cubicBezTo>
                  <a:cubicBezTo>
                    <a:pt x="128" y="116"/>
                    <a:pt x="128" y="116"/>
                    <a:pt x="128" y="116"/>
                  </a:cubicBezTo>
                  <a:cubicBezTo>
                    <a:pt x="121" y="124"/>
                    <a:pt x="109" y="125"/>
                    <a:pt x="100" y="118"/>
                  </a:cubicBezTo>
                  <a:cubicBezTo>
                    <a:pt x="22" y="53"/>
                    <a:pt x="22" y="53"/>
                    <a:pt x="22" y="53"/>
                  </a:cubicBezTo>
                  <a:cubicBezTo>
                    <a:pt x="0" y="34"/>
                    <a:pt x="14" y="6"/>
                    <a:pt x="21" y="0"/>
                  </a:cubicBezTo>
                  <a:close/>
                </a:path>
              </a:pathLst>
            </a:custGeom>
            <a:solidFill>
              <a:srgbClr val="FFF8F0">
                <a:alpha val="100000"/>
              </a:srgbClr>
            </a:solidFill>
            <a:ln w="9525">
              <a:noFill/>
            </a:ln>
          </p:spPr>
          <p:txBody>
            <a:bodyPr/>
            <a:p>
              <a:endParaRPr lang="zh-CN" altLang="en-US"/>
            </a:p>
          </p:txBody>
        </p:sp>
        <p:sp>
          <p:nvSpPr>
            <p:cNvPr id="42274" name="Freeform 69"/>
            <p:cNvSpPr/>
            <p:nvPr/>
          </p:nvSpPr>
          <p:spPr>
            <a:xfrm>
              <a:off x="834269" y="566029"/>
              <a:ext cx="175636" cy="179628"/>
            </a:xfrm>
            <a:custGeom>
              <a:avLst/>
              <a:gdLst/>
              <a:ahLst/>
              <a:cxnLst>
                <a:cxn ang="0">
                  <a:pos x="118979" y="9454"/>
                </a:cxn>
                <a:cxn ang="0">
                  <a:pos x="160528" y="105886"/>
                </a:cxn>
                <a:cxn ang="0">
                  <a:pos x="58545" y="170174"/>
                </a:cxn>
                <a:cxn ang="0">
                  <a:pos x="16997" y="73742"/>
                </a:cxn>
                <a:cxn ang="0">
                  <a:pos x="118979" y="9454"/>
                </a:cxn>
              </a:cxnLst>
              <a:pathLst>
                <a:path w="93" h="95">
                  <a:moveTo>
                    <a:pt x="63" y="5"/>
                  </a:moveTo>
                  <a:cubicBezTo>
                    <a:pt x="84" y="10"/>
                    <a:pt x="93" y="33"/>
                    <a:pt x="85" y="56"/>
                  </a:cubicBezTo>
                  <a:cubicBezTo>
                    <a:pt x="76" y="80"/>
                    <a:pt x="52" y="95"/>
                    <a:pt x="31" y="90"/>
                  </a:cubicBezTo>
                  <a:cubicBezTo>
                    <a:pt x="10" y="86"/>
                    <a:pt x="0" y="63"/>
                    <a:pt x="9" y="39"/>
                  </a:cubicBezTo>
                  <a:cubicBezTo>
                    <a:pt x="18" y="15"/>
                    <a:pt x="42" y="0"/>
                    <a:pt x="63" y="5"/>
                  </a:cubicBezTo>
                  <a:close/>
                </a:path>
              </a:pathLst>
            </a:custGeom>
            <a:solidFill>
              <a:srgbClr val="FFF8F0">
                <a:alpha val="100000"/>
              </a:srgbClr>
            </a:solidFill>
            <a:ln w="9525">
              <a:noFill/>
            </a:ln>
          </p:spPr>
          <p:txBody>
            <a:bodyPr/>
            <a:p>
              <a:endParaRPr lang="zh-CN" altLang="en-US"/>
            </a:p>
          </p:txBody>
        </p:sp>
        <p:sp>
          <p:nvSpPr>
            <p:cNvPr id="42275" name="Freeform 70"/>
            <p:cNvSpPr/>
            <p:nvPr/>
          </p:nvSpPr>
          <p:spPr>
            <a:xfrm>
              <a:off x="118953" y="388795"/>
              <a:ext cx="254672" cy="235513"/>
            </a:xfrm>
            <a:custGeom>
              <a:avLst/>
              <a:gdLst/>
              <a:ahLst/>
              <a:cxnLst>
                <a:cxn ang="0">
                  <a:pos x="215056" y="0"/>
                </a:cxn>
                <a:cxn ang="0">
                  <a:pos x="28297" y="156381"/>
                </a:cxn>
                <a:cxn ang="0">
                  <a:pos x="13205" y="218556"/>
                </a:cxn>
                <a:cxn ang="0">
                  <a:pos x="13205" y="218556"/>
                </a:cxn>
                <a:cxn ang="0">
                  <a:pos x="64140" y="222324"/>
                </a:cxn>
                <a:cxn ang="0">
                  <a:pos x="211283" y="99858"/>
                </a:cxn>
                <a:cxn ang="0">
                  <a:pos x="215056" y="0"/>
                </a:cxn>
              </a:cxnLst>
              <a:pathLst>
                <a:path w="135" h="125">
                  <a:moveTo>
                    <a:pt x="114" y="0"/>
                  </a:moveTo>
                  <a:cubicBezTo>
                    <a:pt x="15" y="83"/>
                    <a:pt x="15" y="83"/>
                    <a:pt x="15" y="83"/>
                  </a:cubicBezTo>
                  <a:cubicBezTo>
                    <a:pt x="6" y="90"/>
                    <a:pt x="0" y="107"/>
                    <a:pt x="7" y="116"/>
                  </a:cubicBezTo>
                  <a:cubicBezTo>
                    <a:pt x="7" y="116"/>
                    <a:pt x="7" y="116"/>
                    <a:pt x="7" y="116"/>
                  </a:cubicBezTo>
                  <a:cubicBezTo>
                    <a:pt x="14" y="124"/>
                    <a:pt x="26" y="125"/>
                    <a:pt x="34" y="118"/>
                  </a:cubicBezTo>
                  <a:cubicBezTo>
                    <a:pt x="112" y="53"/>
                    <a:pt x="112" y="53"/>
                    <a:pt x="112" y="53"/>
                  </a:cubicBezTo>
                  <a:cubicBezTo>
                    <a:pt x="135" y="34"/>
                    <a:pt x="120" y="6"/>
                    <a:pt x="114" y="0"/>
                  </a:cubicBezTo>
                  <a:close/>
                </a:path>
              </a:pathLst>
            </a:custGeom>
            <a:solidFill>
              <a:srgbClr val="FFF8F0">
                <a:alpha val="100000"/>
              </a:srgbClr>
            </a:solidFill>
            <a:ln w="9525">
              <a:noFill/>
            </a:ln>
          </p:spPr>
          <p:txBody>
            <a:bodyPr/>
            <a:p>
              <a:endParaRPr lang="zh-CN" altLang="en-US"/>
            </a:p>
          </p:txBody>
        </p:sp>
      </p:grpSp>
      <p:grpSp>
        <p:nvGrpSpPr>
          <p:cNvPr id="41997" name="组合 1152"/>
          <p:cNvGrpSpPr/>
          <p:nvPr/>
        </p:nvGrpSpPr>
        <p:grpSpPr>
          <a:xfrm>
            <a:off x="3946525" y="4003675"/>
            <a:ext cx="1106488" cy="1108075"/>
            <a:chOff x="0" y="0"/>
            <a:chExt cx="1106505" cy="1108107"/>
          </a:xfrm>
        </p:grpSpPr>
        <p:sp>
          <p:nvSpPr>
            <p:cNvPr id="42234" name="Oval 71"/>
            <p:cNvSpPr/>
            <p:nvPr/>
          </p:nvSpPr>
          <p:spPr>
            <a:xfrm>
              <a:off x="0" y="0"/>
              <a:ext cx="1106505" cy="1108107"/>
            </a:xfrm>
            <a:prstGeom prst="ellipse">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35" name="Freeform 72"/>
            <p:cNvSpPr/>
            <p:nvPr/>
          </p:nvSpPr>
          <p:spPr>
            <a:xfrm>
              <a:off x="292194" y="301776"/>
              <a:ext cx="521319" cy="420729"/>
            </a:xfrm>
            <a:custGeom>
              <a:avLst/>
              <a:gdLst/>
              <a:ahLst/>
              <a:cxnLst>
                <a:cxn ang="0">
                  <a:pos x="521319" y="60374"/>
                </a:cxn>
                <a:cxn ang="0">
                  <a:pos x="334324" y="0"/>
                </a:cxn>
                <a:cxn ang="0">
                  <a:pos x="83109" y="33960"/>
                </a:cxn>
                <a:cxn ang="0">
                  <a:pos x="0" y="273568"/>
                </a:cxn>
                <a:cxn ang="0">
                  <a:pos x="118997" y="382995"/>
                </a:cxn>
                <a:cxn ang="0">
                  <a:pos x="349435" y="398089"/>
                </a:cxn>
                <a:cxn ang="0">
                  <a:pos x="349435" y="339602"/>
                </a:cxn>
                <a:cxn ang="0">
                  <a:pos x="521319" y="60374"/>
                </a:cxn>
              </a:cxnLst>
              <a:pathLst>
                <a:path w="276" h="223">
                  <a:moveTo>
                    <a:pt x="276" y="32"/>
                  </a:moveTo>
                  <a:cubicBezTo>
                    <a:pt x="177" y="0"/>
                    <a:pt x="177" y="0"/>
                    <a:pt x="177" y="0"/>
                  </a:cubicBezTo>
                  <a:cubicBezTo>
                    <a:pt x="44" y="18"/>
                    <a:pt x="44" y="18"/>
                    <a:pt x="44" y="18"/>
                  </a:cubicBezTo>
                  <a:cubicBezTo>
                    <a:pt x="0" y="145"/>
                    <a:pt x="0" y="145"/>
                    <a:pt x="0" y="145"/>
                  </a:cubicBezTo>
                  <a:cubicBezTo>
                    <a:pt x="63" y="203"/>
                    <a:pt x="63" y="203"/>
                    <a:pt x="63" y="203"/>
                  </a:cubicBezTo>
                  <a:cubicBezTo>
                    <a:pt x="63" y="203"/>
                    <a:pt x="185" y="198"/>
                    <a:pt x="185" y="211"/>
                  </a:cubicBezTo>
                  <a:cubicBezTo>
                    <a:pt x="185" y="223"/>
                    <a:pt x="185" y="180"/>
                    <a:pt x="185" y="180"/>
                  </a:cubicBezTo>
                  <a:lnTo>
                    <a:pt x="276" y="32"/>
                  </a:lnTo>
                  <a:close/>
                </a:path>
              </a:pathLst>
            </a:custGeom>
            <a:solidFill>
              <a:srgbClr val="FAE1C8">
                <a:alpha val="100000"/>
              </a:srgbClr>
            </a:solidFill>
            <a:ln w="9525">
              <a:noFill/>
            </a:ln>
          </p:spPr>
          <p:txBody>
            <a:bodyPr/>
            <a:p>
              <a:endParaRPr lang="zh-CN" altLang="en-US"/>
            </a:p>
          </p:txBody>
        </p:sp>
        <p:sp>
          <p:nvSpPr>
            <p:cNvPr id="42236" name="Freeform 73"/>
            <p:cNvSpPr/>
            <p:nvPr/>
          </p:nvSpPr>
          <p:spPr>
            <a:xfrm>
              <a:off x="459048" y="362450"/>
              <a:ext cx="550858" cy="279422"/>
            </a:xfrm>
            <a:custGeom>
              <a:avLst/>
              <a:gdLst/>
              <a:ahLst/>
              <a:cxnLst>
                <a:cxn ang="0">
                  <a:pos x="0" y="58528"/>
                </a:cxn>
                <a:cxn ang="0">
                  <a:pos x="0" y="222782"/>
                </a:cxn>
                <a:cxn ang="0">
                  <a:pos x="58482" y="279422"/>
                </a:cxn>
                <a:cxn ang="0">
                  <a:pos x="492377" y="279422"/>
                </a:cxn>
                <a:cxn ang="0">
                  <a:pos x="550858" y="222782"/>
                </a:cxn>
                <a:cxn ang="0">
                  <a:pos x="550858" y="58528"/>
                </a:cxn>
                <a:cxn ang="0">
                  <a:pos x="492377" y="0"/>
                </a:cxn>
                <a:cxn ang="0">
                  <a:pos x="58482" y="0"/>
                </a:cxn>
                <a:cxn ang="0">
                  <a:pos x="0" y="58528"/>
                </a:cxn>
              </a:cxnLst>
              <a:pathLst>
                <a:path w="292" h="148">
                  <a:moveTo>
                    <a:pt x="0" y="31"/>
                  </a:moveTo>
                  <a:cubicBezTo>
                    <a:pt x="0" y="118"/>
                    <a:pt x="0" y="118"/>
                    <a:pt x="0" y="118"/>
                  </a:cubicBezTo>
                  <a:cubicBezTo>
                    <a:pt x="0" y="134"/>
                    <a:pt x="14" y="148"/>
                    <a:pt x="31" y="148"/>
                  </a:cubicBezTo>
                  <a:cubicBezTo>
                    <a:pt x="261" y="148"/>
                    <a:pt x="261" y="148"/>
                    <a:pt x="261" y="148"/>
                  </a:cubicBezTo>
                  <a:cubicBezTo>
                    <a:pt x="278" y="148"/>
                    <a:pt x="292" y="134"/>
                    <a:pt x="292" y="118"/>
                  </a:cubicBezTo>
                  <a:cubicBezTo>
                    <a:pt x="292" y="31"/>
                    <a:pt x="292" y="31"/>
                    <a:pt x="292" y="31"/>
                  </a:cubicBezTo>
                  <a:cubicBezTo>
                    <a:pt x="292" y="14"/>
                    <a:pt x="278" y="0"/>
                    <a:pt x="261" y="0"/>
                  </a:cubicBezTo>
                  <a:cubicBezTo>
                    <a:pt x="31" y="0"/>
                    <a:pt x="31" y="0"/>
                    <a:pt x="31" y="0"/>
                  </a:cubicBezTo>
                  <a:cubicBezTo>
                    <a:pt x="14" y="0"/>
                    <a:pt x="0" y="14"/>
                    <a:pt x="0" y="31"/>
                  </a:cubicBezTo>
                  <a:close/>
                </a:path>
              </a:pathLst>
            </a:custGeom>
            <a:solidFill>
              <a:srgbClr val="43703A">
                <a:alpha val="100000"/>
              </a:srgbClr>
            </a:solidFill>
            <a:ln w="9525">
              <a:noFill/>
            </a:ln>
          </p:spPr>
          <p:txBody>
            <a:bodyPr/>
            <a:p>
              <a:endParaRPr lang="zh-CN" altLang="en-US"/>
            </a:p>
          </p:txBody>
        </p:sp>
        <p:sp>
          <p:nvSpPr>
            <p:cNvPr id="42237" name="Freeform 74"/>
            <p:cNvSpPr/>
            <p:nvPr/>
          </p:nvSpPr>
          <p:spPr>
            <a:xfrm>
              <a:off x="506150" y="386400"/>
              <a:ext cx="452661" cy="230723"/>
            </a:xfrm>
            <a:custGeom>
              <a:avLst/>
              <a:gdLst/>
              <a:ahLst/>
              <a:cxnLst>
                <a:cxn ang="0">
                  <a:pos x="0" y="1891"/>
                </a:cxn>
                <a:cxn ang="0">
                  <a:pos x="0" y="230723"/>
                </a:cxn>
                <a:cxn ang="0">
                  <a:pos x="0" y="230723"/>
                </a:cxn>
                <a:cxn ang="0">
                  <a:pos x="450775" y="230723"/>
                </a:cxn>
                <a:cxn ang="0">
                  <a:pos x="452661" y="230723"/>
                </a:cxn>
                <a:cxn ang="0">
                  <a:pos x="452661" y="1891"/>
                </a:cxn>
                <a:cxn ang="0">
                  <a:pos x="450775" y="0"/>
                </a:cxn>
                <a:cxn ang="0">
                  <a:pos x="0" y="0"/>
                </a:cxn>
                <a:cxn ang="0">
                  <a:pos x="0" y="1891"/>
                </a:cxn>
              </a:cxnLst>
              <a:pathLst>
                <a:path w="240" h="122">
                  <a:moveTo>
                    <a:pt x="0" y="1"/>
                  </a:moveTo>
                  <a:cubicBezTo>
                    <a:pt x="0" y="122"/>
                    <a:pt x="0" y="122"/>
                    <a:pt x="0" y="122"/>
                  </a:cubicBezTo>
                  <a:cubicBezTo>
                    <a:pt x="0" y="122"/>
                    <a:pt x="0" y="122"/>
                    <a:pt x="0" y="122"/>
                  </a:cubicBezTo>
                  <a:cubicBezTo>
                    <a:pt x="239" y="122"/>
                    <a:pt x="239" y="122"/>
                    <a:pt x="239" y="122"/>
                  </a:cubicBezTo>
                  <a:cubicBezTo>
                    <a:pt x="240" y="122"/>
                    <a:pt x="240" y="122"/>
                    <a:pt x="240" y="122"/>
                  </a:cubicBezTo>
                  <a:cubicBezTo>
                    <a:pt x="240" y="1"/>
                    <a:pt x="240" y="1"/>
                    <a:pt x="240" y="1"/>
                  </a:cubicBezTo>
                  <a:cubicBezTo>
                    <a:pt x="240" y="0"/>
                    <a:pt x="240" y="0"/>
                    <a:pt x="239" y="0"/>
                  </a:cubicBezTo>
                  <a:cubicBezTo>
                    <a:pt x="0" y="0"/>
                    <a:pt x="0" y="0"/>
                    <a:pt x="0" y="0"/>
                  </a:cubicBezTo>
                  <a:cubicBezTo>
                    <a:pt x="0" y="0"/>
                    <a:pt x="0" y="0"/>
                    <a:pt x="0" y="1"/>
                  </a:cubicBezTo>
                  <a:close/>
                </a:path>
              </a:pathLst>
            </a:custGeom>
            <a:solidFill>
              <a:srgbClr val="80BA75">
                <a:alpha val="100000"/>
              </a:srgbClr>
            </a:solidFill>
            <a:ln w="9525">
              <a:noFill/>
            </a:ln>
          </p:spPr>
          <p:txBody>
            <a:bodyPr/>
            <a:p>
              <a:endParaRPr lang="zh-CN" altLang="en-US"/>
            </a:p>
          </p:txBody>
        </p:sp>
        <p:sp>
          <p:nvSpPr>
            <p:cNvPr id="42238" name="Freeform 75"/>
            <p:cNvSpPr/>
            <p:nvPr/>
          </p:nvSpPr>
          <p:spPr>
            <a:xfrm>
              <a:off x="1596" y="462244"/>
              <a:ext cx="351271" cy="366442"/>
            </a:xfrm>
            <a:custGeom>
              <a:avLst/>
              <a:gdLst/>
              <a:ahLst/>
              <a:cxnLst>
                <a:cxn ang="0">
                  <a:pos x="230404" y="0"/>
                </a:cxn>
                <a:cxn ang="0">
                  <a:pos x="0" y="149221"/>
                </a:cxn>
                <a:cxn ang="0">
                  <a:pos x="64211" y="355109"/>
                </a:cxn>
                <a:cxn ang="0">
                  <a:pos x="135976" y="366442"/>
                </a:cxn>
                <a:cxn ang="0">
                  <a:pos x="351271" y="226665"/>
                </a:cxn>
                <a:cxn ang="0">
                  <a:pos x="230404" y="0"/>
                </a:cxn>
              </a:cxnLst>
              <a:pathLst>
                <a:path w="186" h="194">
                  <a:moveTo>
                    <a:pt x="122" y="0"/>
                  </a:moveTo>
                  <a:cubicBezTo>
                    <a:pt x="0" y="79"/>
                    <a:pt x="0" y="79"/>
                    <a:pt x="0" y="79"/>
                  </a:cubicBezTo>
                  <a:cubicBezTo>
                    <a:pt x="4" y="118"/>
                    <a:pt x="16" y="155"/>
                    <a:pt x="34" y="188"/>
                  </a:cubicBezTo>
                  <a:cubicBezTo>
                    <a:pt x="72" y="194"/>
                    <a:pt x="72" y="194"/>
                    <a:pt x="72" y="194"/>
                  </a:cubicBezTo>
                  <a:cubicBezTo>
                    <a:pt x="186" y="120"/>
                    <a:pt x="186" y="120"/>
                    <a:pt x="186" y="120"/>
                  </a:cubicBezTo>
                  <a:lnTo>
                    <a:pt x="122" y="0"/>
                  </a:lnTo>
                  <a:close/>
                </a:path>
              </a:pathLst>
            </a:custGeom>
            <a:solidFill>
              <a:srgbClr val="FFF8F0">
                <a:alpha val="100000"/>
              </a:srgbClr>
            </a:solidFill>
            <a:ln w="9525">
              <a:noFill/>
            </a:ln>
          </p:spPr>
          <p:txBody>
            <a:bodyPr/>
            <a:p>
              <a:endParaRPr lang="zh-CN" altLang="en-US"/>
            </a:p>
          </p:txBody>
        </p:sp>
        <p:sp>
          <p:nvSpPr>
            <p:cNvPr id="42239" name="Freeform 76"/>
            <p:cNvSpPr/>
            <p:nvPr/>
          </p:nvSpPr>
          <p:spPr>
            <a:xfrm>
              <a:off x="102188" y="264253"/>
              <a:ext cx="788764" cy="473420"/>
            </a:xfrm>
            <a:custGeom>
              <a:avLst/>
              <a:gdLst/>
              <a:ahLst/>
              <a:cxnLst>
                <a:cxn ang="0">
                  <a:pos x="388721" y="458331"/>
                </a:cxn>
                <a:cxn ang="0">
                  <a:pos x="130203" y="454559"/>
                </a:cxn>
                <a:cxn ang="0">
                  <a:pos x="49062" y="250856"/>
                </a:cxn>
                <a:cxn ang="0">
                  <a:pos x="296258" y="16975"/>
                </a:cxn>
                <a:cxn ang="0">
                  <a:pos x="439670" y="3772"/>
                </a:cxn>
                <a:cxn ang="0">
                  <a:pos x="556664" y="7545"/>
                </a:cxn>
                <a:cxn ang="0">
                  <a:pos x="720832" y="24520"/>
                </a:cxn>
                <a:cxn ang="0">
                  <a:pos x="707623" y="98079"/>
                </a:cxn>
                <a:cxn ang="0">
                  <a:pos x="513263" y="77332"/>
                </a:cxn>
                <a:cxn ang="0">
                  <a:pos x="373625" y="105624"/>
                </a:cxn>
                <a:cxn ang="0">
                  <a:pos x="407591" y="377227"/>
                </a:cxn>
                <a:cxn ang="0">
                  <a:pos x="524585" y="377227"/>
                </a:cxn>
                <a:cxn ang="0">
                  <a:pos x="600064" y="431925"/>
                </a:cxn>
                <a:cxn ang="0">
                  <a:pos x="571760" y="458331"/>
                </a:cxn>
                <a:cxn ang="0">
                  <a:pos x="388721" y="458331"/>
                </a:cxn>
              </a:cxnLst>
              <a:pathLst>
                <a:path w="418" h="251">
                  <a:moveTo>
                    <a:pt x="206" y="243"/>
                  </a:moveTo>
                  <a:cubicBezTo>
                    <a:pt x="195" y="243"/>
                    <a:pt x="88" y="251"/>
                    <a:pt x="69" y="241"/>
                  </a:cubicBezTo>
                  <a:cubicBezTo>
                    <a:pt x="38" y="234"/>
                    <a:pt x="0" y="160"/>
                    <a:pt x="26" y="133"/>
                  </a:cubicBezTo>
                  <a:cubicBezTo>
                    <a:pt x="80" y="78"/>
                    <a:pt x="131" y="11"/>
                    <a:pt x="157" y="9"/>
                  </a:cubicBezTo>
                  <a:cubicBezTo>
                    <a:pt x="233" y="2"/>
                    <a:pt x="233" y="2"/>
                    <a:pt x="233" y="2"/>
                  </a:cubicBezTo>
                  <a:cubicBezTo>
                    <a:pt x="250" y="0"/>
                    <a:pt x="268" y="1"/>
                    <a:pt x="295" y="4"/>
                  </a:cubicBezTo>
                  <a:cubicBezTo>
                    <a:pt x="382" y="13"/>
                    <a:pt x="382" y="13"/>
                    <a:pt x="382" y="13"/>
                  </a:cubicBezTo>
                  <a:cubicBezTo>
                    <a:pt x="406" y="15"/>
                    <a:pt x="418" y="56"/>
                    <a:pt x="375" y="52"/>
                  </a:cubicBezTo>
                  <a:cubicBezTo>
                    <a:pt x="272" y="41"/>
                    <a:pt x="272" y="41"/>
                    <a:pt x="272" y="41"/>
                  </a:cubicBezTo>
                  <a:cubicBezTo>
                    <a:pt x="198" y="56"/>
                    <a:pt x="198" y="56"/>
                    <a:pt x="198" y="56"/>
                  </a:cubicBezTo>
                  <a:cubicBezTo>
                    <a:pt x="139" y="116"/>
                    <a:pt x="158" y="202"/>
                    <a:pt x="216" y="200"/>
                  </a:cubicBezTo>
                  <a:cubicBezTo>
                    <a:pt x="278" y="200"/>
                    <a:pt x="278" y="200"/>
                    <a:pt x="278" y="200"/>
                  </a:cubicBezTo>
                  <a:cubicBezTo>
                    <a:pt x="300" y="200"/>
                    <a:pt x="313" y="206"/>
                    <a:pt x="318" y="229"/>
                  </a:cubicBezTo>
                  <a:cubicBezTo>
                    <a:pt x="320" y="241"/>
                    <a:pt x="314" y="243"/>
                    <a:pt x="303" y="243"/>
                  </a:cubicBezTo>
                  <a:lnTo>
                    <a:pt x="206" y="243"/>
                  </a:lnTo>
                  <a:close/>
                </a:path>
              </a:pathLst>
            </a:custGeom>
            <a:solidFill>
              <a:srgbClr val="FFF8F0">
                <a:alpha val="100000"/>
              </a:srgbClr>
            </a:solidFill>
            <a:ln w="9525">
              <a:noFill/>
            </a:ln>
          </p:spPr>
          <p:txBody>
            <a:bodyPr/>
            <a:p>
              <a:endParaRPr lang="zh-CN" altLang="en-US"/>
            </a:p>
          </p:txBody>
        </p:sp>
        <p:sp>
          <p:nvSpPr>
            <p:cNvPr id="42240" name="Freeform 77"/>
            <p:cNvSpPr/>
            <p:nvPr/>
          </p:nvSpPr>
          <p:spPr>
            <a:xfrm>
              <a:off x="1596" y="528506"/>
              <a:ext cx="266647" cy="352870"/>
            </a:xfrm>
            <a:custGeom>
              <a:avLst/>
              <a:gdLst/>
              <a:ahLst/>
              <a:cxnLst>
                <a:cxn ang="0">
                  <a:pos x="105902" y="0"/>
                </a:cxn>
                <a:cxn ang="0">
                  <a:pos x="0" y="69819"/>
                </a:cxn>
                <a:cxn ang="0">
                  <a:pos x="104011" y="352870"/>
                </a:cxn>
                <a:cxn ang="0">
                  <a:pos x="266647" y="247198"/>
                </a:cxn>
                <a:cxn ang="0">
                  <a:pos x="105902" y="0"/>
                </a:cxn>
              </a:cxnLst>
              <a:pathLst>
                <a:path w="141" h="187">
                  <a:moveTo>
                    <a:pt x="56" y="0"/>
                  </a:moveTo>
                  <a:cubicBezTo>
                    <a:pt x="0" y="37"/>
                    <a:pt x="0" y="37"/>
                    <a:pt x="0" y="37"/>
                  </a:cubicBezTo>
                  <a:cubicBezTo>
                    <a:pt x="4" y="93"/>
                    <a:pt x="24" y="144"/>
                    <a:pt x="55" y="187"/>
                  </a:cubicBezTo>
                  <a:cubicBezTo>
                    <a:pt x="141" y="131"/>
                    <a:pt x="141" y="131"/>
                    <a:pt x="141" y="131"/>
                  </a:cubicBezTo>
                  <a:lnTo>
                    <a:pt x="56" y="0"/>
                  </a:lnTo>
                  <a:close/>
                </a:path>
              </a:pathLst>
            </a:custGeom>
            <a:solidFill>
              <a:srgbClr val="FFC74F">
                <a:alpha val="100000"/>
              </a:srgbClr>
            </a:solidFill>
            <a:ln w="9525">
              <a:noFill/>
            </a:ln>
          </p:spPr>
          <p:txBody>
            <a:bodyPr/>
            <a:p>
              <a:endParaRPr lang="zh-CN" altLang="en-US"/>
            </a:p>
          </p:txBody>
        </p:sp>
        <p:sp>
          <p:nvSpPr>
            <p:cNvPr id="42241" name="Freeform 78"/>
            <p:cNvSpPr/>
            <p:nvPr/>
          </p:nvSpPr>
          <p:spPr>
            <a:xfrm>
              <a:off x="633885" y="697756"/>
              <a:ext cx="68658" cy="24749"/>
            </a:xfrm>
            <a:custGeom>
              <a:avLst/>
              <a:gdLst/>
              <a:ahLst/>
              <a:cxnLst>
                <a:cxn ang="0">
                  <a:pos x="68658" y="5711"/>
                </a:cxn>
                <a:cxn ang="0">
                  <a:pos x="40051" y="24749"/>
                </a:cxn>
                <a:cxn ang="0">
                  <a:pos x="0" y="24749"/>
                </a:cxn>
                <a:cxn ang="0">
                  <a:pos x="13350" y="0"/>
                </a:cxn>
                <a:cxn ang="0">
                  <a:pos x="41958" y="0"/>
                </a:cxn>
                <a:cxn ang="0">
                  <a:pos x="68658" y="5711"/>
                </a:cxn>
              </a:cxnLst>
              <a:pathLst>
                <a:path w="36" h="13">
                  <a:moveTo>
                    <a:pt x="36" y="3"/>
                  </a:moveTo>
                  <a:cubicBezTo>
                    <a:pt x="36" y="11"/>
                    <a:pt x="30" y="13"/>
                    <a:pt x="21" y="13"/>
                  </a:cubicBezTo>
                  <a:cubicBezTo>
                    <a:pt x="0" y="13"/>
                    <a:pt x="0" y="13"/>
                    <a:pt x="0" y="13"/>
                  </a:cubicBezTo>
                  <a:cubicBezTo>
                    <a:pt x="2" y="9"/>
                    <a:pt x="4" y="5"/>
                    <a:pt x="7" y="0"/>
                  </a:cubicBezTo>
                  <a:cubicBezTo>
                    <a:pt x="22" y="0"/>
                    <a:pt x="22" y="0"/>
                    <a:pt x="22" y="0"/>
                  </a:cubicBezTo>
                  <a:cubicBezTo>
                    <a:pt x="28" y="0"/>
                    <a:pt x="32" y="1"/>
                    <a:pt x="36" y="3"/>
                  </a:cubicBezTo>
                  <a:close/>
                </a:path>
              </a:pathLst>
            </a:custGeom>
            <a:solidFill>
              <a:srgbClr val="FFF2E8">
                <a:alpha val="100000"/>
              </a:srgbClr>
            </a:solidFill>
            <a:ln w="9525">
              <a:noFill/>
            </a:ln>
          </p:spPr>
          <p:txBody>
            <a:bodyPr/>
            <a:p>
              <a:endParaRPr lang="zh-CN" altLang="en-US"/>
            </a:p>
          </p:txBody>
        </p:sp>
        <p:sp>
          <p:nvSpPr>
            <p:cNvPr id="42242" name="Freeform 79"/>
            <p:cNvSpPr/>
            <p:nvPr/>
          </p:nvSpPr>
          <p:spPr>
            <a:xfrm>
              <a:off x="787167" y="285010"/>
              <a:ext cx="73448" cy="37522"/>
            </a:xfrm>
            <a:custGeom>
              <a:avLst/>
              <a:gdLst/>
              <a:ahLst/>
              <a:cxnLst>
                <a:cxn ang="0">
                  <a:pos x="0" y="0"/>
                </a:cxn>
                <a:cxn ang="0">
                  <a:pos x="73448" y="30018"/>
                </a:cxn>
                <a:cxn ang="0">
                  <a:pos x="41432" y="35646"/>
                </a:cxn>
                <a:cxn ang="0">
                  <a:pos x="11300" y="31894"/>
                </a:cxn>
                <a:cxn ang="0">
                  <a:pos x="0" y="0"/>
                </a:cxn>
              </a:cxnLst>
              <a:pathLst>
                <a:path w="39" h="20">
                  <a:moveTo>
                    <a:pt x="0" y="0"/>
                  </a:moveTo>
                  <a:cubicBezTo>
                    <a:pt x="15" y="1"/>
                    <a:pt x="31" y="0"/>
                    <a:pt x="39" y="16"/>
                  </a:cubicBezTo>
                  <a:cubicBezTo>
                    <a:pt x="34" y="19"/>
                    <a:pt x="28" y="20"/>
                    <a:pt x="22" y="19"/>
                  </a:cubicBezTo>
                  <a:cubicBezTo>
                    <a:pt x="6" y="17"/>
                    <a:pt x="6" y="17"/>
                    <a:pt x="6" y="17"/>
                  </a:cubicBezTo>
                  <a:cubicBezTo>
                    <a:pt x="3" y="11"/>
                    <a:pt x="1" y="5"/>
                    <a:pt x="0" y="0"/>
                  </a:cubicBezTo>
                  <a:close/>
                </a:path>
              </a:pathLst>
            </a:custGeom>
            <a:solidFill>
              <a:srgbClr val="FFF2E8">
                <a:alpha val="100000"/>
              </a:srgbClr>
            </a:solidFill>
            <a:ln w="9525">
              <a:noFill/>
            </a:ln>
          </p:spPr>
          <p:txBody>
            <a:bodyPr/>
            <a:p>
              <a:endParaRPr lang="zh-CN" altLang="en-US"/>
            </a:p>
          </p:txBody>
        </p:sp>
      </p:grpSp>
      <p:grpSp>
        <p:nvGrpSpPr>
          <p:cNvPr id="41998" name="组合 1162"/>
          <p:cNvGrpSpPr/>
          <p:nvPr/>
        </p:nvGrpSpPr>
        <p:grpSpPr>
          <a:xfrm>
            <a:off x="5522913" y="5397500"/>
            <a:ext cx="1108075" cy="1108075"/>
            <a:chOff x="0" y="0"/>
            <a:chExt cx="1108900" cy="1108107"/>
          </a:xfrm>
        </p:grpSpPr>
        <p:sp>
          <p:nvSpPr>
            <p:cNvPr id="42223" name="Oval 80"/>
            <p:cNvSpPr/>
            <p:nvPr/>
          </p:nvSpPr>
          <p:spPr>
            <a:xfrm>
              <a:off x="0" y="0"/>
              <a:ext cx="1108900" cy="1108107"/>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24" name="Freeform 81"/>
            <p:cNvSpPr/>
            <p:nvPr/>
          </p:nvSpPr>
          <p:spPr>
            <a:xfrm>
              <a:off x="348078" y="582794"/>
              <a:ext cx="524512" cy="277825"/>
            </a:xfrm>
            <a:custGeom>
              <a:avLst/>
              <a:gdLst/>
              <a:ahLst/>
              <a:cxnLst>
                <a:cxn ang="0">
                  <a:pos x="515078" y="35909"/>
                </a:cxn>
                <a:cxn ang="0">
                  <a:pos x="515078" y="35909"/>
                </a:cxn>
                <a:cxn ang="0">
                  <a:pos x="490551" y="94498"/>
                </a:cxn>
                <a:cxn ang="0">
                  <a:pos x="67922" y="268375"/>
                </a:cxn>
                <a:cxn ang="0">
                  <a:pos x="9434" y="241916"/>
                </a:cxn>
                <a:cxn ang="0">
                  <a:pos x="9434" y="241916"/>
                </a:cxn>
                <a:cxn ang="0">
                  <a:pos x="33961" y="183327"/>
                </a:cxn>
                <a:cxn ang="0">
                  <a:pos x="456590" y="9450"/>
                </a:cxn>
                <a:cxn ang="0">
                  <a:pos x="515078" y="35909"/>
                </a:cxn>
              </a:cxnLst>
              <a:pathLst>
                <a:path w="278" h="147">
                  <a:moveTo>
                    <a:pt x="273" y="19"/>
                  </a:moveTo>
                  <a:cubicBezTo>
                    <a:pt x="273" y="19"/>
                    <a:pt x="273" y="19"/>
                    <a:pt x="273" y="19"/>
                  </a:cubicBezTo>
                  <a:cubicBezTo>
                    <a:pt x="278" y="31"/>
                    <a:pt x="272" y="45"/>
                    <a:pt x="260" y="50"/>
                  </a:cubicBezTo>
                  <a:cubicBezTo>
                    <a:pt x="36" y="142"/>
                    <a:pt x="36" y="142"/>
                    <a:pt x="36" y="142"/>
                  </a:cubicBezTo>
                  <a:cubicBezTo>
                    <a:pt x="24" y="147"/>
                    <a:pt x="10" y="141"/>
                    <a:pt x="5" y="128"/>
                  </a:cubicBezTo>
                  <a:cubicBezTo>
                    <a:pt x="5" y="128"/>
                    <a:pt x="5" y="128"/>
                    <a:pt x="5" y="128"/>
                  </a:cubicBezTo>
                  <a:cubicBezTo>
                    <a:pt x="0" y="116"/>
                    <a:pt x="6" y="102"/>
                    <a:pt x="18" y="97"/>
                  </a:cubicBezTo>
                  <a:cubicBezTo>
                    <a:pt x="242" y="5"/>
                    <a:pt x="242" y="5"/>
                    <a:pt x="242" y="5"/>
                  </a:cubicBezTo>
                  <a:cubicBezTo>
                    <a:pt x="254" y="0"/>
                    <a:pt x="268" y="7"/>
                    <a:pt x="273" y="19"/>
                  </a:cubicBezTo>
                  <a:close/>
                </a:path>
              </a:pathLst>
            </a:custGeom>
            <a:solidFill>
              <a:srgbClr val="FFD7B7">
                <a:alpha val="100000"/>
              </a:srgbClr>
            </a:solidFill>
            <a:ln w="9525">
              <a:noFill/>
            </a:ln>
          </p:spPr>
          <p:txBody>
            <a:bodyPr/>
            <a:p>
              <a:endParaRPr lang="zh-CN" altLang="en-US"/>
            </a:p>
          </p:txBody>
        </p:sp>
        <p:sp>
          <p:nvSpPr>
            <p:cNvPr id="42225" name="Freeform 82"/>
            <p:cNvSpPr/>
            <p:nvPr/>
          </p:nvSpPr>
          <p:spPr>
            <a:xfrm>
              <a:off x="130928" y="541280"/>
              <a:ext cx="558841" cy="519725"/>
            </a:xfrm>
            <a:custGeom>
              <a:avLst/>
              <a:gdLst/>
              <a:ahLst/>
              <a:cxnLst>
                <a:cxn ang="0">
                  <a:pos x="200125" y="519725"/>
                </a:cxn>
                <a:cxn ang="0">
                  <a:pos x="300188" y="372312"/>
                </a:cxn>
                <a:cxn ang="0">
                  <a:pos x="558841" y="209780"/>
                </a:cxn>
                <a:cxn ang="0">
                  <a:pos x="249213" y="0"/>
                </a:cxn>
                <a:cxn ang="0">
                  <a:pos x="0" y="366642"/>
                </a:cxn>
                <a:cxn ang="0">
                  <a:pos x="200125" y="519725"/>
                </a:cxn>
              </a:cxnLst>
              <a:pathLst>
                <a:path w="296" h="275">
                  <a:moveTo>
                    <a:pt x="106" y="275"/>
                  </a:moveTo>
                  <a:cubicBezTo>
                    <a:pt x="159" y="197"/>
                    <a:pt x="159" y="197"/>
                    <a:pt x="159" y="197"/>
                  </a:cubicBezTo>
                  <a:cubicBezTo>
                    <a:pt x="296" y="111"/>
                    <a:pt x="296" y="111"/>
                    <a:pt x="296" y="111"/>
                  </a:cubicBezTo>
                  <a:cubicBezTo>
                    <a:pt x="132" y="0"/>
                    <a:pt x="132" y="0"/>
                    <a:pt x="132" y="0"/>
                  </a:cubicBezTo>
                  <a:cubicBezTo>
                    <a:pt x="0" y="194"/>
                    <a:pt x="0" y="194"/>
                    <a:pt x="0" y="194"/>
                  </a:cubicBezTo>
                  <a:cubicBezTo>
                    <a:pt x="28" y="229"/>
                    <a:pt x="65" y="256"/>
                    <a:pt x="106" y="275"/>
                  </a:cubicBezTo>
                  <a:close/>
                </a:path>
              </a:pathLst>
            </a:custGeom>
            <a:solidFill>
              <a:srgbClr val="FFF8F0">
                <a:alpha val="100000"/>
              </a:srgbClr>
            </a:solidFill>
            <a:ln w="9525">
              <a:noFill/>
            </a:ln>
          </p:spPr>
          <p:txBody>
            <a:bodyPr/>
            <a:p>
              <a:endParaRPr lang="zh-CN" altLang="en-US"/>
            </a:p>
          </p:txBody>
        </p:sp>
        <p:sp>
          <p:nvSpPr>
            <p:cNvPr id="42226" name="Freeform 83"/>
            <p:cNvSpPr/>
            <p:nvPr/>
          </p:nvSpPr>
          <p:spPr>
            <a:xfrm>
              <a:off x="285009" y="716916"/>
              <a:ext cx="526907" cy="276228"/>
            </a:xfrm>
            <a:custGeom>
              <a:avLst/>
              <a:gdLst/>
              <a:ahLst/>
              <a:cxnLst>
                <a:cxn ang="0">
                  <a:pos x="517464" y="34056"/>
                </a:cxn>
                <a:cxn ang="0">
                  <a:pos x="517464" y="34056"/>
                </a:cxn>
                <a:cxn ang="0">
                  <a:pos x="491024" y="92707"/>
                </a:cxn>
                <a:cxn ang="0">
                  <a:pos x="67988" y="266768"/>
                </a:cxn>
                <a:cxn ang="0">
                  <a:pos x="9443" y="240281"/>
                </a:cxn>
                <a:cxn ang="0">
                  <a:pos x="9443" y="240281"/>
                </a:cxn>
                <a:cxn ang="0">
                  <a:pos x="35883" y="181629"/>
                </a:cxn>
                <a:cxn ang="0">
                  <a:pos x="458919" y="9460"/>
                </a:cxn>
                <a:cxn ang="0">
                  <a:pos x="517464" y="34056"/>
                </a:cxn>
              </a:cxnLst>
              <a:pathLst>
                <a:path w="279" h="146">
                  <a:moveTo>
                    <a:pt x="274" y="18"/>
                  </a:moveTo>
                  <a:cubicBezTo>
                    <a:pt x="274" y="18"/>
                    <a:pt x="274" y="18"/>
                    <a:pt x="274" y="18"/>
                  </a:cubicBezTo>
                  <a:cubicBezTo>
                    <a:pt x="279" y="31"/>
                    <a:pt x="272" y="44"/>
                    <a:pt x="260" y="49"/>
                  </a:cubicBezTo>
                  <a:cubicBezTo>
                    <a:pt x="36" y="141"/>
                    <a:pt x="36" y="141"/>
                    <a:pt x="36" y="141"/>
                  </a:cubicBezTo>
                  <a:cubicBezTo>
                    <a:pt x="24" y="146"/>
                    <a:pt x="10" y="140"/>
                    <a:pt x="5" y="127"/>
                  </a:cubicBezTo>
                  <a:cubicBezTo>
                    <a:pt x="5" y="127"/>
                    <a:pt x="5" y="127"/>
                    <a:pt x="5" y="127"/>
                  </a:cubicBezTo>
                  <a:cubicBezTo>
                    <a:pt x="0" y="115"/>
                    <a:pt x="6" y="101"/>
                    <a:pt x="19" y="96"/>
                  </a:cubicBezTo>
                  <a:cubicBezTo>
                    <a:pt x="243" y="5"/>
                    <a:pt x="243" y="5"/>
                    <a:pt x="243" y="5"/>
                  </a:cubicBezTo>
                  <a:cubicBezTo>
                    <a:pt x="255" y="0"/>
                    <a:pt x="269" y="6"/>
                    <a:pt x="274" y="18"/>
                  </a:cubicBezTo>
                  <a:close/>
                </a:path>
              </a:pathLst>
            </a:custGeom>
            <a:solidFill>
              <a:srgbClr val="FFF8F0">
                <a:alpha val="100000"/>
              </a:srgbClr>
            </a:solidFill>
            <a:ln w="9525">
              <a:noFill/>
            </a:ln>
          </p:spPr>
          <p:txBody>
            <a:bodyPr/>
            <a:p>
              <a:endParaRPr lang="zh-CN" altLang="en-US"/>
            </a:p>
          </p:txBody>
        </p:sp>
        <p:sp>
          <p:nvSpPr>
            <p:cNvPr id="42227" name="Freeform 84"/>
            <p:cNvSpPr/>
            <p:nvPr/>
          </p:nvSpPr>
          <p:spPr>
            <a:xfrm>
              <a:off x="460645" y="431906"/>
              <a:ext cx="510142" cy="268245"/>
            </a:xfrm>
            <a:custGeom>
              <a:avLst/>
              <a:gdLst/>
              <a:ahLst/>
              <a:cxnLst>
                <a:cxn ang="0">
                  <a:pos x="500695" y="34003"/>
                </a:cxn>
                <a:cxn ang="0">
                  <a:pos x="500695" y="34003"/>
                </a:cxn>
                <a:cxn ang="0">
                  <a:pos x="476133" y="92563"/>
                </a:cxn>
                <a:cxn ang="0">
                  <a:pos x="68019" y="258800"/>
                </a:cxn>
                <a:cxn ang="0">
                  <a:pos x="9447" y="234242"/>
                </a:cxn>
                <a:cxn ang="0">
                  <a:pos x="9447" y="234242"/>
                </a:cxn>
                <a:cxn ang="0">
                  <a:pos x="34009" y="175682"/>
                </a:cxn>
                <a:cxn ang="0">
                  <a:pos x="442123" y="9445"/>
                </a:cxn>
                <a:cxn ang="0">
                  <a:pos x="500695" y="34003"/>
                </a:cxn>
              </a:cxnLst>
              <a:pathLst>
                <a:path w="270" h="142">
                  <a:moveTo>
                    <a:pt x="265" y="18"/>
                  </a:moveTo>
                  <a:cubicBezTo>
                    <a:pt x="265" y="18"/>
                    <a:pt x="265" y="18"/>
                    <a:pt x="265" y="18"/>
                  </a:cubicBezTo>
                  <a:cubicBezTo>
                    <a:pt x="270" y="30"/>
                    <a:pt x="264" y="44"/>
                    <a:pt x="252" y="49"/>
                  </a:cubicBezTo>
                  <a:cubicBezTo>
                    <a:pt x="36" y="137"/>
                    <a:pt x="36" y="137"/>
                    <a:pt x="36" y="137"/>
                  </a:cubicBezTo>
                  <a:cubicBezTo>
                    <a:pt x="24" y="142"/>
                    <a:pt x="10" y="136"/>
                    <a:pt x="5" y="124"/>
                  </a:cubicBezTo>
                  <a:cubicBezTo>
                    <a:pt x="5" y="124"/>
                    <a:pt x="5" y="124"/>
                    <a:pt x="5" y="124"/>
                  </a:cubicBezTo>
                  <a:cubicBezTo>
                    <a:pt x="0" y="111"/>
                    <a:pt x="6" y="98"/>
                    <a:pt x="18" y="93"/>
                  </a:cubicBezTo>
                  <a:cubicBezTo>
                    <a:pt x="234" y="5"/>
                    <a:pt x="234" y="5"/>
                    <a:pt x="234" y="5"/>
                  </a:cubicBezTo>
                  <a:cubicBezTo>
                    <a:pt x="246" y="0"/>
                    <a:pt x="260" y="6"/>
                    <a:pt x="265" y="18"/>
                  </a:cubicBezTo>
                  <a:close/>
                </a:path>
              </a:pathLst>
            </a:custGeom>
            <a:solidFill>
              <a:srgbClr val="FFF8F0">
                <a:alpha val="100000"/>
              </a:srgbClr>
            </a:solidFill>
            <a:ln w="9525">
              <a:noFill/>
            </a:ln>
          </p:spPr>
          <p:txBody>
            <a:bodyPr/>
            <a:p>
              <a:endParaRPr lang="zh-CN" altLang="en-US"/>
            </a:p>
          </p:txBody>
        </p:sp>
        <p:sp>
          <p:nvSpPr>
            <p:cNvPr id="42228" name="Freeform 85"/>
            <p:cNvSpPr/>
            <p:nvPr/>
          </p:nvSpPr>
          <p:spPr>
            <a:xfrm>
              <a:off x="320934" y="103785"/>
              <a:ext cx="621112" cy="815113"/>
            </a:xfrm>
            <a:custGeom>
              <a:avLst/>
              <a:gdLst/>
              <a:ahLst/>
              <a:cxnLst>
                <a:cxn ang="0">
                  <a:pos x="354921" y="16982"/>
                </a:cxn>
                <a:cxn ang="0">
                  <a:pos x="562588" y="103776"/>
                </a:cxn>
                <a:cxn ang="0">
                  <a:pos x="604121" y="207552"/>
                </a:cxn>
                <a:cxn ang="0">
                  <a:pos x="370024" y="756621"/>
                </a:cxn>
                <a:cxn ang="0">
                  <a:pos x="266191" y="798131"/>
                </a:cxn>
                <a:cxn ang="0">
                  <a:pos x="58524" y="709450"/>
                </a:cxn>
                <a:cxn ang="0">
                  <a:pos x="16991" y="605674"/>
                </a:cxn>
                <a:cxn ang="0">
                  <a:pos x="251088" y="58492"/>
                </a:cxn>
                <a:cxn ang="0">
                  <a:pos x="354921" y="16982"/>
                </a:cxn>
              </a:cxnLst>
              <a:pathLst>
                <a:path w="329" h="432">
                  <a:moveTo>
                    <a:pt x="188" y="9"/>
                  </a:moveTo>
                  <a:cubicBezTo>
                    <a:pt x="298" y="55"/>
                    <a:pt x="298" y="55"/>
                    <a:pt x="298" y="55"/>
                  </a:cubicBezTo>
                  <a:cubicBezTo>
                    <a:pt x="319" y="64"/>
                    <a:pt x="329" y="89"/>
                    <a:pt x="320" y="110"/>
                  </a:cubicBezTo>
                  <a:cubicBezTo>
                    <a:pt x="196" y="401"/>
                    <a:pt x="196" y="401"/>
                    <a:pt x="196" y="401"/>
                  </a:cubicBezTo>
                  <a:cubicBezTo>
                    <a:pt x="187" y="422"/>
                    <a:pt x="162" y="432"/>
                    <a:pt x="141" y="423"/>
                  </a:cubicBezTo>
                  <a:cubicBezTo>
                    <a:pt x="31" y="376"/>
                    <a:pt x="31" y="376"/>
                    <a:pt x="31" y="376"/>
                  </a:cubicBezTo>
                  <a:cubicBezTo>
                    <a:pt x="10" y="367"/>
                    <a:pt x="0" y="342"/>
                    <a:pt x="9" y="321"/>
                  </a:cubicBezTo>
                  <a:cubicBezTo>
                    <a:pt x="133" y="31"/>
                    <a:pt x="133" y="31"/>
                    <a:pt x="133" y="31"/>
                  </a:cubicBezTo>
                  <a:cubicBezTo>
                    <a:pt x="143" y="10"/>
                    <a:pt x="167" y="0"/>
                    <a:pt x="188" y="9"/>
                  </a:cubicBezTo>
                  <a:close/>
                </a:path>
              </a:pathLst>
            </a:custGeom>
            <a:solidFill>
              <a:srgbClr val="43703A">
                <a:alpha val="100000"/>
              </a:srgbClr>
            </a:solidFill>
            <a:ln w="9525">
              <a:noFill/>
            </a:ln>
          </p:spPr>
          <p:txBody>
            <a:bodyPr/>
            <a:p>
              <a:endParaRPr lang="zh-CN" altLang="en-US"/>
            </a:p>
          </p:txBody>
        </p:sp>
        <p:sp>
          <p:nvSpPr>
            <p:cNvPr id="42229" name="Freeform 86"/>
            <p:cNvSpPr/>
            <p:nvPr/>
          </p:nvSpPr>
          <p:spPr>
            <a:xfrm>
              <a:off x="366440" y="160468"/>
              <a:ext cx="534092" cy="694563"/>
            </a:xfrm>
            <a:custGeom>
              <a:avLst/>
              <a:gdLst/>
              <a:ahLst/>
              <a:cxnLst>
                <a:cxn ang="0">
                  <a:pos x="245343" y="0"/>
                </a:cxn>
                <a:cxn ang="0">
                  <a:pos x="532205" y="122681"/>
                </a:cxn>
                <a:cxn ang="0">
                  <a:pos x="534092" y="124568"/>
                </a:cxn>
                <a:cxn ang="0">
                  <a:pos x="290637" y="694563"/>
                </a:cxn>
                <a:cxn ang="0">
                  <a:pos x="288749" y="694563"/>
                </a:cxn>
                <a:cxn ang="0">
                  <a:pos x="0" y="571882"/>
                </a:cxn>
                <a:cxn ang="0">
                  <a:pos x="0" y="569995"/>
                </a:cxn>
                <a:cxn ang="0">
                  <a:pos x="243455" y="1887"/>
                </a:cxn>
                <a:cxn ang="0">
                  <a:pos x="245343" y="0"/>
                </a:cxn>
              </a:cxnLst>
              <a:pathLst>
                <a:path w="283" h="368">
                  <a:moveTo>
                    <a:pt x="130" y="0"/>
                  </a:moveTo>
                  <a:cubicBezTo>
                    <a:pt x="282" y="65"/>
                    <a:pt x="282" y="65"/>
                    <a:pt x="282" y="65"/>
                  </a:cubicBezTo>
                  <a:cubicBezTo>
                    <a:pt x="283" y="66"/>
                    <a:pt x="283" y="66"/>
                    <a:pt x="283" y="66"/>
                  </a:cubicBezTo>
                  <a:cubicBezTo>
                    <a:pt x="154" y="368"/>
                    <a:pt x="154" y="368"/>
                    <a:pt x="154" y="368"/>
                  </a:cubicBezTo>
                  <a:cubicBezTo>
                    <a:pt x="154" y="368"/>
                    <a:pt x="153" y="368"/>
                    <a:pt x="153" y="368"/>
                  </a:cubicBezTo>
                  <a:cubicBezTo>
                    <a:pt x="0" y="303"/>
                    <a:pt x="0" y="303"/>
                    <a:pt x="0" y="303"/>
                  </a:cubicBezTo>
                  <a:cubicBezTo>
                    <a:pt x="0" y="303"/>
                    <a:pt x="0" y="303"/>
                    <a:pt x="0" y="302"/>
                  </a:cubicBezTo>
                  <a:cubicBezTo>
                    <a:pt x="129" y="1"/>
                    <a:pt x="129" y="1"/>
                    <a:pt x="129" y="1"/>
                  </a:cubicBezTo>
                  <a:cubicBezTo>
                    <a:pt x="129" y="0"/>
                    <a:pt x="129" y="0"/>
                    <a:pt x="130" y="0"/>
                  </a:cubicBezTo>
                  <a:close/>
                </a:path>
              </a:pathLst>
            </a:custGeom>
            <a:solidFill>
              <a:srgbClr val="6A9DC9">
                <a:alpha val="100000"/>
              </a:srgbClr>
            </a:solidFill>
            <a:ln w="9525">
              <a:noFill/>
            </a:ln>
          </p:spPr>
          <p:txBody>
            <a:bodyPr/>
            <a:p>
              <a:endParaRPr lang="zh-CN" altLang="en-US"/>
            </a:p>
          </p:txBody>
        </p:sp>
        <p:sp>
          <p:nvSpPr>
            <p:cNvPr id="42230" name="Freeform 87"/>
            <p:cNvSpPr/>
            <p:nvPr/>
          </p:nvSpPr>
          <p:spPr>
            <a:xfrm>
              <a:off x="669012" y="700151"/>
              <a:ext cx="181224" cy="135719"/>
            </a:xfrm>
            <a:custGeom>
              <a:avLst/>
              <a:gdLst/>
              <a:ahLst/>
              <a:cxnLst>
                <a:cxn ang="0">
                  <a:pos x="173673" y="35815"/>
                </a:cxn>
                <a:cxn ang="0">
                  <a:pos x="173673" y="35815"/>
                </a:cxn>
                <a:cxn ang="0">
                  <a:pos x="147245" y="94249"/>
                </a:cxn>
                <a:cxn ang="0">
                  <a:pos x="67959" y="126294"/>
                </a:cxn>
                <a:cxn ang="0">
                  <a:pos x="9439" y="99904"/>
                </a:cxn>
                <a:cxn ang="0">
                  <a:pos x="9439" y="99904"/>
                </a:cxn>
                <a:cxn ang="0">
                  <a:pos x="35867" y="41470"/>
                </a:cxn>
                <a:cxn ang="0">
                  <a:pos x="113265" y="9425"/>
                </a:cxn>
                <a:cxn ang="0">
                  <a:pos x="173673" y="35815"/>
                </a:cxn>
              </a:cxnLst>
              <a:pathLst>
                <a:path w="96" h="72">
                  <a:moveTo>
                    <a:pt x="92" y="19"/>
                  </a:moveTo>
                  <a:cubicBezTo>
                    <a:pt x="92" y="19"/>
                    <a:pt x="92" y="19"/>
                    <a:pt x="92" y="19"/>
                  </a:cubicBezTo>
                  <a:cubicBezTo>
                    <a:pt x="96" y="31"/>
                    <a:pt x="90" y="45"/>
                    <a:pt x="78" y="50"/>
                  </a:cubicBezTo>
                  <a:cubicBezTo>
                    <a:pt x="36" y="67"/>
                    <a:pt x="36" y="67"/>
                    <a:pt x="36" y="67"/>
                  </a:cubicBezTo>
                  <a:cubicBezTo>
                    <a:pt x="24" y="72"/>
                    <a:pt x="10" y="65"/>
                    <a:pt x="5" y="53"/>
                  </a:cubicBezTo>
                  <a:cubicBezTo>
                    <a:pt x="5" y="53"/>
                    <a:pt x="5" y="53"/>
                    <a:pt x="5" y="53"/>
                  </a:cubicBezTo>
                  <a:cubicBezTo>
                    <a:pt x="0" y="41"/>
                    <a:pt x="6" y="27"/>
                    <a:pt x="19" y="22"/>
                  </a:cubicBezTo>
                  <a:cubicBezTo>
                    <a:pt x="60" y="5"/>
                    <a:pt x="60" y="5"/>
                    <a:pt x="60" y="5"/>
                  </a:cubicBezTo>
                  <a:cubicBezTo>
                    <a:pt x="73" y="0"/>
                    <a:pt x="87" y="7"/>
                    <a:pt x="92" y="19"/>
                  </a:cubicBezTo>
                  <a:close/>
                </a:path>
              </a:pathLst>
            </a:custGeom>
            <a:solidFill>
              <a:srgbClr val="FFF8F0">
                <a:alpha val="100000"/>
              </a:srgbClr>
            </a:solidFill>
            <a:ln w="9525">
              <a:noFill/>
            </a:ln>
          </p:spPr>
          <p:txBody>
            <a:bodyPr/>
            <a:p>
              <a:endParaRPr lang="zh-CN" altLang="en-US"/>
            </a:p>
          </p:txBody>
        </p:sp>
        <p:sp>
          <p:nvSpPr>
            <p:cNvPr id="42231" name="Freeform 88"/>
            <p:cNvSpPr/>
            <p:nvPr/>
          </p:nvSpPr>
          <p:spPr>
            <a:xfrm>
              <a:off x="748049" y="566029"/>
              <a:ext cx="170047" cy="130131"/>
            </a:xfrm>
            <a:custGeom>
              <a:avLst/>
              <a:gdLst/>
              <a:ahLst/>
              <a:cxnLst>
                <a:cxn ang="0">
                  <a:pos x="160600" y="35833"/>
                </a:cxn>
                <a:cxn ang="0">
                  <a:pos x="160600" y="35833"/>
                </a:cxn>
                <a:cxn ang="0">
                  <a:pos x="136038" y="94298"/>
                </a:cxn>
                <a:cxn ang="0">
                  <a:pos x="68019" y="120701"/>
                </a:cxn>
                <a:cxn ang="0">
                  <a:pos x="9447" y="94298"/>
                </a:cxn>
                <a:cxn ang="0">
                  <a:pos x="9447" y="94298"/>
                </a:cxn>
                <a:cxn ang="0">
                  <a:pos x="34009" y="35833"/>
                </a:cxn>
                <a:cxn ang="0">
                  <a:pos x="102028" y="9430"/>
                </a:cxn>
                <a:cxn ang="0">
                  <a:pos x="160600" y="35833"/>
                </a:cxn>
              </a:cxnLst>
              <a:pathLst>
                <a:path w="90" h="69">
                  <a:moveTo>
                    <a:pt x="85" y="19"/>
                  </a:moveTo>
                  <a:cubicBezTo>
                    <a:pt x="85" y="19"/>
                    <a:pt x="85" y="19"/>
                    <a:pt x="85" y="19"/>
                  </a:cubicBezTo>
                  <a:cubicBezTo>
                    <a:pt x="90" y="31"/>
                    <a:pt x="84" y="45"/>
                    <a:pt x="72" y="50"/>
                  </a:cubicBezTo>
                  <a:cubicBezTo>
                    <a:pt x="36" y="64"/>
                    <a:pt x="36" y="64"/>
                    <a:pt x="36" y="64"/>
                  </a:cubicBezTo>
                  <a:cubicBezTo>
                    <a:pt x="24" y="69"/>
                    <a:pt x="10" y="63"/>
                    <a:pt x="5" y="50"/>
                  </a:cubicBezTo>
                  <a:cubicBezTo>
                    <a:pt x="5" y="50"/>
                    <a:pt x="5" y="50"/>
                    <a:pt x="5" y="50"/>
                  </a:cubicBezTo>
                  <a:cubicBezTo>
                    <a:pt x="0" y="38"/>
                    <a:pt x="6" y="24"/>
                    <a:pt x="18" y="19"/>
                  </a:cubicBezTo>
                  <a:cubicBezTo>
                    <a:pt x="54" y="5"/>
                    <a:pt x="54" y="5"/>
                    <a:pt x="54" y="5"/>
                  </a:cubicBezTo>
                  <a:cubicBezTo>
                    <a:pt x="66" y="0"/>
                    <a:pt x="80" y="6"/>
                    <a:pt x="85" y="19"/>
                  </a:cubicBezTo>
                  <a:close/>
                </a:path>
              </a:pathLst>
            </a:custGeom>
            <a:solidFill>
              <a:srgbClr val="FFF8F0">
                <a:alpha val="100000"/>
              </a:srgbClr>
            </a:solidFill>
            <a:ln w="9525">
              <a:noFill/>
            </a:ln>
          </p:spPr>
          <p:txBody>
            <a:bodyPr/>
            <a:p>
              <a:endParaRPr lang="zh-CN" altLang="en-US"/>
            </a:p>
          </p:txBody>
        </p:sp>
        <p:sp>
          <p:nvSpPr>
            <p:cNvPr id="42232" name="Freeform 89"/>
            <p:cNvSpPr/>
            <p:nvPr/>
          </p:nvSpPr>
          <p:spPr>
            <a:xfrm>
              <a:off x="107776" y="853434"/>
              <a:ext cx="281816" cy="218747"/>
            </a:xfrm>
            <a:custGeom>
              <a:avLst/>
              <a:gdLst/>
              <a:ahLst/>
              <a:cxnLst>
                <a:cxn ang="0">
                  <a:pos x="18914" y="0"/>
                </a:cxn>
                <a:cxn ang="0">
                  <a:pos x="281816" y="179146"/>
                </a:cxn>
                <a:cxn ang="0">
                  <a:pos x="255337" y="218747"/>
                </a:cxn>
                <a:cxn ang="0">
                  <a:pos x="0" y="28286"/>
                </a:cxn>
                <a:cxn ang="0">
                  <a:pos x="18914" y="0"/>
                </a:cxn>
              </a:cxnLst>
              <a:pathLst>
                <a:path w="149" h="116">
                  <a:moveTo>
                    <a:pt x="10" y="0"/>
                  </a:moveTo>
                  <a:cubicBezTo>
                    <a:pt x="149" y="95"/>
                    <a:pt x="149" y="95"/>
                    <a:pt x="149" y="95"/>
                  </a:cubicBezTo>
                  <a:cubicBezTo>
                    <a:pt x="135" y="116"/>
                    <a:pt x="135" y="116"/>
                    <a:pt x="135" y="116"/>
                  </a:cubicBezTo>
                  <a:cubicBezTo>
                    <a:pt x="81" y="96"/>
                    <a:pt x="34" y="61"/>
                    <a:pt x="0" y="15"/>
                  </a:cubicBezTo>
                  <a:lnTo>
                    <a:pt x="10" y="0"/>
                  </a:lnTo>
                  <a:close/>
                </a:path>
              </a:pathLst>
            </a:custGeom>
            <a:solidFill>
              <a:srgbClr val="6A9DC9">
                <a:alpha val="100000"/>
              </a:srgbClr>
            </a:solidFill>
            <a:ln w="9525">
              <a:noFill/>
            </a:ln>
          </p:spPr>
          <p:txBody>
            <a:bodyPr/>
            <a:p>
              <a:endParaRPr lang="zh-CN" altLang="en-US"/>
            </a:p>
          </p:txBody>
        </p:sp>
        <p:sp>
          <p:nvSpPr>
            <p:cNvPr id="42233" name="Freeform 90"/>
            <p:cNvSpPr/>
            <p:nvPr/>
          </p:nvSpPr>
          <p:spPr>
            <a:xfrm>
              <a:off x="215553" y="373627"/>
              <a:ext cx="260260" cy="431906"/>
            </a:xfrm>
            <a:custGeom>
              <a:avLst/>
              <a:gdLst/>
              <a:ahLst/>
              <a:cxnLst>
                <a:cxn ang="0">
                  <a:pos x="32061" y="414932"/>
                </a:cxn>
                <a:cxn ang="0">
                  <a:pos x="60350" y="431906"/>
                </a:cxn>
                <a:cxn ang="0">
                  <a:pos x="79210" y="397957"/>
                </a:cxn>
                <a:cxn ang="0">
                  <a:pos x="233857" y="118821"/>
                </a:cxn>
                <a:cxn ang="0">
                  <a:pos x="218769" y="18861"/>
                </a:cxn>
                <a:cxn ang="0">
                  <a:pos x="194252" y="15088"/>
                </a:cxn>
                <a:cxn ang="0">
                  <a:pos x="16973" y="333831"/>
                </a:cxn>
                <a:cxn ang="0">
                  <a:pos x="32061" y="414932"/>
                </a:cxn>
              </a:cxnLst>
              <a:pathLst>
                <a:path w="138" h="229">
                  <a:moveTo>
                    <a:pt x="17" y="220"/>
                  </a:moveTo>
                  <a:cubicBezTo>
                    <a:pt x="32" y="229"/>
                    <a:pt x="32" y="229"/>
                    <a:pt x="32" y="229"/>
                  </a:cubicBezTo>
                  <a:cubicBezTo>
                    <a:pt x="42" y="211"/>
                    <a:pt x="42" y="211"/>
                    <a:pt x="42" y="211"/>
                  </a:cubicBezTo>
                  <a:cubicBezTo>
                    <a:pt x="124" y="63"/>
                    <a:pt x="124" y="63"/>
                    <a:pt x="124" y="63"/>
                  </a:cubicBezTo>
                  <a:cubicBezTo>
                    <a:pt x="138" y="38"/>
                    <a:pt x="130" y="22"/>
                    <a:pt x="116" y="10"/>
                  </a:cubicBezTo>
                  <a:cubicBezTo>
                    <a:pt x="109" y="3"/>
                    <a:pt x="108" y="0"/>
                    <a:pt x="103" y="8"/>
                  </a:cubicBezTo>
                  <a:cubicBezTo>
                    <a:pt x="9" y="177"/>
                    <a:pt x="9" y="177"/>
                    <a:pt x="9" y="177"/>
                  </a:cubicBezTo>
                  <a:cubicBezTo>
                    <a:pt x="0" y="192"/>
                    <a:pt x="4" y="211"/>
                    <a:pt x="17" y="220"/>
                  </a:cubicBezTo>
                  <a:close/>
                </a:path>
              </a:pathLst>
            </a:custGeom>
            <a:solidFill>
              <a:srgbClr val="FFF8F0">
                <a:alpha val="100000"/>
              </a:srgbClr>
            </a:solidFill>
            <a:ln w="9525">
              <a:noFill/>
            </a:ln>
          </p:spPr>
          <p:txBody>
            <a:bodyPr/>
            <a:p>
              <a:endParaRPr lang="zh-CN" altLang="en-US"/>
            </a:p>
          </p:txBody>
        </p:sp>
      </p:grpSp>
      <p:grpSp>
        <p:nvGrpSpPr>
          <p:cNvPr id="41999" name="组合 1174"/>
          <p:cNvGrpSpPr/>
          <p:nvPr/>
        </p:nvGrpSpPr>
        <p:grpSpPr>
          <a:xfrm>
            <a:off x="10253663" y="5397500"/>
            <a:ext cx="1108075" cy="1108075"/>
            <a:chOff x="0" y="0"/>
            <a:chExt cx="1108102" cy="1108107"/>
          </a:xfrm>
        </p:grpSpPr>
        <p:sp>
          <p:nvSpPr>
            <p:cNvPr id="42207" name="Oval 91"/>
            <p:cNvSpPr/>
            <p:nvPr/>
          </p:nvSpPr>
          <p:spPr>
            <a:xfrm>
              <a:off x="0" y="0"/>
              <a:ext cx="1108102" cy="1108107"/>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208" name="Freeform 92"/>
            <p:cNvSpPr/>
            <p:nvPr/>
          </p:nvSpPr>
          <p:spPr>
            <a:xfrm>
              <a:off x="157274" y="588382"/>
              <a:ext cx="341691" cy="313751"/>
            </a:xfrm>
            <a:custGeom>
              <a:avLst/>
              <a:gdLst/>
              <a:ahLst/>
              <a:cxnLst>
                <a:cxn ang="0">
                  <a:pos x="135921" y="11340"/>
                </a:cxn>
                <a:cxn ang="0">
                  <a:pos x="11327" y="177666"/>
                </a:cxn>
                <a:cxn ang="0">
                  <a:pos x="177453" y="302411"/>
                </a:cxn>
                <a:cxn ang="0">
                  <a:pos x="330364" y="105844"/>
                </a:cxn>
                <a:cxn ang="0">
                  <a:pos x="135921" y="11340"/>
                </a:cxn>
              </a:cxnLst>
              <a:pathLst>
                <a:path w="181" h="166">
                  <a:moveTo>
                    <a:pt x="72" y="6"/>
                  </a:moveTo>
                  <a:cubicBezTo>
                    <a:pt x="30" y="13"/>
                    <a:pt x="0" y="52"/>
                    <a:pt x="6" y="94"/>
                  </a:cubicBezTo>
                  <a:cubicBezTo>
                    <a:pt x="12" y="137"/>
                    <a:pt x="52" y="166"/>
                    <a:pt x="94" y="160"/>
                  </a:cubicBezTo>
                  <a:cubicBezTo>
                    <a:pt x="136" y="154"/>
                    <a:pt x="181" y="99"/>
                    <a:pt x="175" y="56"/>
                  </a:cubicBezTo>
                  <a:cubicBezTo>
                    <a:pt x="169" y="14"/>
                    <a:pt x="115" y="0"/>
                    <a:pt x="72" y="6"/>
                  </a:cubicBezTo>
                  <a:close/>
                </a:path>
              </a:pathLst>
            </a:custGeom>
            <a:solidFill>
              <a:srgbClr val="FFF8F0">
                <a:alpha val="100000"/>
              </a:srgbClr>
            </a:solidFill>
            <a:ln w="9525">
              <a:noFill/>
            </a:ln>
          </p:spPr>
          <p:txBody>
            <a:bodyPr/>
            <a:p>
              <a:endParaRPr lang="zh-CN" altLang="en-US"/>
            </a:p>
          </p:txBody>
        </p:sp>
        <p:sp>
          <p:nvSpPr>
            <p:cNvPr id="42209" name="Freeform 93"/>
            <p:cNvSpPr/>
            <p:nvPr/>
          </p:nvSpPr>
          <p:spPr>
            <a:xfrm>
              <a:off x="186813" y="473420"/>
              <a:ext cx="215553" cy="272237"/>
            </a:xfrm>
            <a:custGeom>
              <a:avLst/>
              <a:gdLst/>
              <a:ahLst/>
              <a:cxnLst>
                <a:cxn ang="0">
                  <a:pos x="160719" y="0"/>
                </a:cxn>
                <a:cxn ang="0">
                  <a:pos x="17017" y="196616"/>
                </a:cxn>
                <a:cxn ang="0">
                  <a:pos x="17017" y="260894"/>
                </a:cxn>
                <a:cxn ang="0">
                  <a:pos x="17017" y="260894"/>
                </a:cxn>
                <a:cxn ang="0">
                  <a:pos x="68069" y="253332"/>
                </a:cxn>
                <a:cxn ang="0">
                  <a:pos x="181518" y="98308"/>
                </a:cxn>
                <a:cxn ang="0">
                  <a:pos x="160719" y="0"/>
                </a:cxn>
              </a:cxnLst>
              <a:pathLst>
                <a:path w="114" h="144">
                  <a:moveTo>
                    <a:pt x="85" y="0"/>
                  </a:moveTo>
                  <a:cubicBezTo>
                    <a:pt x="9" y="104"/>
                    <a:pt x="9" y="104"/>
                    <a:pt x="9" y="104"/>
                  </a:cubicBezTo>
                  <a:cubicBezTo>
                    <a:pt x="2" y="113"/>
                    <a:pt x="0" y="132"/>
                    <a:pt x="9" y="138"/>
                  </a:cubicBezTo>
                  <a:cubicBezTo>
                    <a:pt x="9" y="138"/>
                    <a:pt x="9" y="138"/>
                    <a:pt x="9" y="138"/>
                  </a:cubicBezTo>
                  <a:cubicBezTo>
                    <a:pt x="17" y="144"/>
                    <a:pt x="30" y="143"/>
                    <a:pt x="36" y="134"/>
                  </a:cubicBezTo>
                  <a:cubicBezTo>
                    <a:pt x="96" y="52"/>
                    <a:pt x="96" y="52"/>
                    <a:pt x="96" y="52"/>
                  </a:cubicBezTo>
                  <a:cubicBezTo>
                    <a:pt x="114" y="28"/>
                    <a:pt x="93" y="4"/>
                    <a:pt x="85" y="0"/>
                  </a:cubicBezTo>
                  <a:close/>
                </a:path>
              </a:pathLst>
            </a:custGeom>
            <a:solidFill>
              <a:srgbClr val="FAE1C8">
                <a:alpha val="100000"/>
              </a:srgbClr>
            </a:solidFill>
            <a:ln w="9525">
              <a:noFill/>
            </a:ln>
          </p:spPr>
          <p:txBody>
            <a:bodyPr/>
            <a:p>
              <a:endParaRPr lang="zh-CN" altLang="en-US"/>
            </a:p>
          </p:txBody>
        </p:sp>
        <p:sp>
          <p:nvSpPr>
            <p:cNvPr id="42210" name="Freeform 94"/>
            <p:cNvSpPr/>
            <p:nvPr/>
          </p:nvSpPr>
          <p:spPr>
            <a:xfrm>
              <a:off x="323329" y="83028"/>
              <a:ext cx="467830" cy="658637"/>
            </a:xfrm>
            <a:custGeom>
              <a:avLst/>
              <a:gdLst/>
              <a:ahLst/>
              <a:cxnLst>
                <a:cxn ang="0">
                  <a:pos x="98093" y="0"/>
                </a:cxn>
                <a:cxn ang="0">
                  <a:pos x="371623" y="0"/>
                </a:cxn>
                <a:cxn ang="0">
                  <a:pos x="467830" y="69827"/>
                </a:cxn>
                <a:cxn ang="0">
                  <a:pos x="467830" y="590697"/>
                </a:cxn>
                <a:cxn ang="0">
                  <a:pos x="371623" y="658637"/>
                </a:cxn>
                <a:cxn ang="0">
                  <a:pos x="98093" y="658637"/>
                </a:cxn>
                <a:cxn ang="0">
                  <a:pos x="0" y="590697"/>
                </a:cxn>
                <a:cxn ang="0">
                  <a:pos x="0" y="69827"/>
                </a:cxn>
                <a:cxn ang="0">
                  <a:pos x="98093" y="0"/>
                </a:cxn>
              </a:cxnLst>
              <a:pathLst>
                <a:path w="248" h="349">
                  <a:moveTo>
                    <a:pt x="52" y="0"/>
                  </a:moveTo>
                  <a:cubicBezTo>
                    <a:pt x="197" y="0"/>
                    <a:pt x="197" y="0"/>
                    <a:pt x="197" y="0"/>
                  </a:cubicBezTo>
                  <a:cubicBezTo>
                    <a:pt x="225" y="0"/>
                    <a:pt x="248" y="16"/>
                    <a:pt x="248" y="37"/>
                  </a:cubicBezTo>
                  <a:cubicBezTo>
                    <a:pt x="248" y="313"/>
                    <a:pt x="248" y="313"/>
                    <a:pt x="248" y="313"/>
                  </a:cubicBezTo>
                  <a:cubicBezTo>
                    <a:pt x="248" y="333"/>
                    <a:pt x="225" y="349"/>
                    <a:pt x="197" y="349"/>
                  </a:cubicBezTo>
                  <a:cubicBezTo>
                    <a:pt x="52" y="349"/>
                    <a:pt x="52" y="349"/>
                    <a:pt x="52" y="349"/>
                  </a:cubicBezTo>
                  <a:cubicBezTo>
                    <a:pt x="23" y="349"/>
                    <a:pt x="0" y="333"/>
                    <a:pt x="0" y="313"/>
                  </a:cubicBezTo>
                  <a:cubicBezTo>
                    <a:pt x="0" y="37"/>
                    <a:pt x="0" y="37"/>
                    <a:pt x="0" y="37"/>
                  </a:cubicBezTo>
                  <a:cubicBezTo>
                    <a:pt x="0" y="16"/>
                    <a:pt x="23" y="0"/>
                    <a:pt x="52" y="0"/>
                  </a:cubicBezTo>
                  <a:close/>
                </a:path>
              </a:pathLst>
            </a:custGeom>
            <a:solidFill>
              <a:srgbClr val="43703A">
                <a:alpha val="100000"/>
              </a:srgbClr>
            </a:solidFill>
            <a:ln w="9525">
              <a:noFill/>
            </a:ln>
          </p:spPr>
          <p:txBody>
            <a:bodyPr/>
            <a:p>
              <a:endParaRPr lang="zh-CN" altLang="en-US"/>
            </a:p>
          </p:txBody>
        </p:sp>
        <p:sp>
          <p:nvSpPr>
            <p:cNvPr id="42211" name="Freeform 95"/>
            <p:cNvSpPr/>
            <p:nvPr/>
          </p:nvSpPr>
          <p:spPr>
            <a:xfrm>
              <a:off x="352868" y="137316"/>
              <a:ext cx="410349" cy="543675"/>
            </a:xfrm>
            <a:custGeom>
              <a:avLst/>
              <a:gdLst/>
              <a:ahLst/>
              <a:cxnLst>
                <a:cxn ang="0">
                  <a:pos x="0" y="0"/>
                </a:cxn>
                <a:cxn ang="0">
                  <a:pos x="408458" y="0"/>
                </a:cxn>
                <a:cxn ang="0">
                  <a:pos x="410349" y="1888"/>
                </a:cxn>
                <a:cxn ang="0">
                  <a:pos x="410349" y="543675"/>
                </a:cxn>
                <a:cxn ang="0">
                  <a:pos x="408458" y="543675"/>
                </a:cxn>
                <a:cxn ang="0">
                  <a:pos x="0" y="543675"/>
                </a:cxn>
                <a:cxn ang="0">
                  <a:pos x="0" y="543675"/>
                </a:cxn>
                <a:cxn ang="0">
                  <a:pos x="0" y="1888"/>
                </a:cxn>
                <a:cxn ang="0">
                  <a:pos x="0" y="0"/>
                </a:cxn>
              </a:cxnLst>
              <a:pathLst>
                <a:path w="217" h="288">
                  <a:moveTo>
                    <a:pt x="0" y="0"/>
                  </a:moveTo>
                  <a:cubicBezTo>
                    <a:pt x="216" y="0"/>
                    <a:pt x="216" y="0"/>
                    <a:pt x="216" y="0"/>
                  </a:cubicBezTo>
                  <a:cubicBezTo>
                    <a:pt x="217" y="0"/>
                    <a:pt x="217" y="0"/>
                    <a:pt x="217" y="1"/>
                  </a:cubicBezTo>
                  <a:cubicBezTo>
                    <a:pt x="217" y="288"/>
                    <a:pt x="217" y="288"/>
                    <a:pt x="217" y="288"/>
                  </a:cubicBezTo>
                  <a:cubicBezTo>
                    <a:pt x="217" y="288"/>
                    <a:pt x="217" y="288"/>
                    <a:pt x="216" y="288"/>
                  </a:cubicBezTo>
                  <a:cubicBezTo>
                    <a:pt x="0" y="288"/>
                    <a:pt x="0" y="288"/>
                    <a:pt x="0" y="288"/>
                  </a:cubicBezTo>
                  <a:cubicBezTo>
                    <a:pt x="0" y="288"/>
                    <a:pt x="0" y="288"/>
                    <a:pt x="0" y="288"/>
                  </a:cubicBezTo>
                  <a:cubicBezTo>
                    <a:pt x="0" y="1"/>
                    <a:pt x="0" y="1"/>
                    <a:pt x="0" y="1"/>
                  </a:cubicBezTo>
                  <a:cubicBezTo>
                    <a:pt x="0" y="0"/>
                    <a:pt x="0" y="0"/>
                    <a:pt x="0" y="0"/>
                  </a:cubicBezTo>
                  <a:close/>
                </a:path>
              </a:pathLst>
            </a:custGeom>
            <a:solidFill>
              <a:srgbClr val="80BA75">
                <a:alpha val="100000"/>
              </a:srgbClr>
            </a:solidFill>
            <a:ln w="9525">
              <a:noFill/>
            </a:ln>
          </p:spPr>
          <p:txBody>
            <a:bodyPr/>
            <a:p>
              <a:endParaRPr lang="zh-CN" altLang="en-US"/>
            </a:p>
          </p:txBody>
        </p:sp>
        <p:sp>
          <p:nvSpPr>
            <p:cNvPr id="42212" name="Freeform 96"/>
            <p:cNvSpPr/>
            <p:nvPr/>
          </p:nvSpPr>
          <p:spPr>
            <a:xfrm>
              <a:off x="723300" y="796751"/>
              <a:ext cx="245092" cy="231521"/>
            </a:xfrm>
            <a:custGeom>
              <a:avLst/>
              <a:gdLst/>
              <a:ahLst/>
              <a:cxnLst>
                <a:cxn ang="0">
                  <a:pos x="0" y="37646"/>
                </a:cxn>
                <a:cxn ang="0">
                  <a:pos x="82954" y="231521"/>
                </a:cxn>
                <a:cxn ang="0">
                  <a:pos x="113119" y="231521"/>
                </a:cxn>
                <a:cxn ang="0">
                  <a:pos x="245092" y="124231"/>
                </a:cxn>
                <a:cxn ang="0">
                  <a:pos x="194188" y="0"/>
                </a:cxn>
                <a:cxn ang="0">
                  <a:pos x="0" y="37646"/>
                </a:cxn>
              </a:cxnLst>
              <a:pathLst>
                <a:path w="130" h="123">
                  <a:moveTo>
                    <a:pt x="0" y="20"/>
                  </a:moveTo>
                  <a:cubicBezTo>
                    <a:pt x="44" y="123"/>
                    <a:pt x="44" y="123"/>
                    <a:pt x="44" y="123"/>
                  </a:cubicBezTo>
                  <a:cubicBezTo>
                    <a:pt x="60" y="123"/>
                    <a:pt x="60" y="123"/>
                    <a:pt x="60" y="123"/>
                  </a:cubicBezTo>
                  <a:cubicBezTo>
                    <a:pt x="86" y="108"/>
                    <a:pt x="110" y="89"/>
                    <a:pt x="130" y="66"/>
                  </a:cubicBezTo>
                  <a:cubicBezTo>
                    <a:pt x="103" y="0"/>
                    <a:pt x="103" y="0"/>
                    <a:pt x="103" y="0"/>
                  </a:cubicBezTo>
                  <a:lnTo>
                    <a:pt x="0" y="20"/>
                  </a:lnTo>
                  <a:close/>
                </a:path>
              </a:pathLst>
            </a:custGeom>
            <a:solidFill>
              <a:srgbClr val="FFF8F0">
                <a:alpha val="100000"/>
              </a:srgbClr>
            </a:solidFill>
            <a:ln w="9525">
              <a:noFill/>
            </a:ln>
          </p:spPr>
          <p:txBody>
            <a:bodyPr/>
            <a:p>
              <a:endParaRPr lang="zh-CN" altLang="en-US"/>
            </a:p>
          </p:txBody>
        </p:sp>
        <p:sp>
          <p:nvSpPr>
            <p:cNvPr id="42213" name="Freeform 97"/>
            <p:cNvSpPr/>
            <p:nvPr/>
          </p:nvSpPr>
          <p:spPr>
            <a:xfrm>
              <a:off x="763217" y="879779"/>
              <a:ext cx="224335" cy="173242"/>
            </a:xfrm>
            <a:custGeom>
              <a:avLst/>
              <a:gdLst/>
              <a:ahLst/>
              <a:cxnLst>
                <a:cxn ang="0">
                  <a:pos x="214909" y="0"/>
                </a:cxn>
                <a:cxn ang="0">
                  <a:pos x="224335" y="20714"/>
                </a:cxn>
                <a:cxn ang="0">
                  <a:pos x="32048" y="173242"/>
                </a:cxn>
                <a:cxn ang="0">
                  <a:pos x="0" y="86621"/>
                </a:cxn>
                <a:cxn ang="0">
                  <a:pos x="214909" y="0"/>
                </a:cxn>
              </a:cxnLst>
              <a:pathLst>
                <a:path w="119" h="92">
                  <a:moveTo>
                    <a:pt x="114" y="0"/>
                  </a:moveTo>
                  <a:cubicBezTo>
                    <a:pt x="119" y="11"/>
                    <a:pt x="119" y="11"/>
                    <a:pt x="119" y="11"/>
                  </a:cubicBezTo>
                  <a:cubicBezTo>
                    <a:pt x="91" y="45"/>
                    <a:pt x="57" y="72"/>
                    <a:pt x="17" y="92"/>
                  </a:cubicBezTo>
                  <a:cubicBezTo>
                    <a:pt x="0" y="46"/>
                    <a:pt x="0" y="46"/>
                    <a:pt x="0" y="46"/>
                  </a:cubicBezTo>
                  <a:lnTo>
                    <a:pt x="114" y="0"/>
                  </a:lnTo>
                  <a:close/>
                </a:path>
              </a:pathLst>
            </a:custGeom>
            <a:solidFill>
              <a:srgbClr val="FFC74F">
                <a:alpha val="100000"/>
              </a:srgbClr>
            </a:solidFill>
            <a:ln w="9525">
              <a:noFill/>
            </a:ln>
          </p:spPr>
          <p:txBody>
            <a:bodyPr/>
            <a:p>
              <a:endParaRPr lang="zh-CN" altLang="en-US"/>
            </a:p>
          </p:txBody>
        </p:sp>
        <p:sp>
          <p:nvSpPr>
            <p:cNvPr id="42214" name="Freeform 98"/>
            <p:cNvSpPr/>
            <p:nvPr/>
          </p:nvSpPr>
          <p:spPr>
            <a:xfrm>
              <a:off x="553253" y="645065"/>
              <a:ext cx="205973" cy="240303"/>
            </a:xfrm>
            <a:custGeom>
              <a:avLst/>
              <a:gdLst/>
              <a:ahLst/>
              <a:cxnLst>
                <a:cxn ang="0">
                  <a:pos x="0" y="35951"/>
                </a:cxn>
                <a:cxn ang="0">
                  <a:pos x="94483" y="170293"/>
                </a:cxn>
                <a:cxn ang="0">
                  <a:pos x="188966" y="230842"/>
                </a:cxn>
                <a:cxn ang="0">
                  <a:pos x="168180" y="143803"/>
                </a:cxn>
                <a:cxn ang="0">
                  <a:pos x="94483" y="51088"/>
                </a:cxn>
                <a:cxn ang="0">
                  <a:pos x="0" y="35951"/>
                </a:cxn>
              </a:cxnLst>
              <a:pathLst>
                <a:path w="109" h="127">
                  <a:moveTo>
                    <a:pt x="0" y="19"/>
                  </a:moveTo>
                  <a:cubicBezTo>
                    <a:pt x="50" y="90"/>
                    <a:pt x="50" y="90"/>
                    <a:pt x="50" y="90"/>
                  </a:cubicBezTo>
                  <a:cubicBezTo>
                    <a:pt x="56" y="99"/>
                    <a:pt x="90" y="127"/>
                    <a:pt x="100" y="122"/>
                  </a:cubicBezTo>
                  <a:cubicBezTo>
                    <a:pt x="109" y="116"/>
                    <a:pt x="96" y="85"/>
                    <a:pt x="89" y="76"/>
                  </a:cubicBezTo>
                  <a:cubicBezTo>
                    <a:pt x="50" y="27"/>
                    <a:pt x="50" y="27"/>
                    <a:pt x="50" y="27"/>
                  </a:cubicBezTo>
                  <a:cubicBezTo>
                    <a:pt x="28" y="0"/>
                    <a:pt x="9" y="11"/>
                    <a:pt x="0" y="19"/>
                  </a:cubicBezTo>
                  <a:close/>
                </a:path>
              </a:pathLst>
            </a:custGeom>
            <a:solidFill>
              <a:srgbClr val="FFF8F0">
                <a:alpha val="100000"/>
              </a:srgbClr>
            </a:solidFill>
            <a:ln w="9525">
              <a:noFill/>
            </a:ln>
          </p:spPr>
          <p:txBody>
            <a:bodyPr/>
            <a:p>
              <a:endParaRPr lang="zh-CN" altLang="en-US"/>
            </a:p>
          </p:txBody>
        </p:sp>
        <p:sp>
          <p:nvSpPr>
            <p:cNvPr id="42215" name="Freeform 99"/>
            <p:cNvSpPr/>
            <p:nvPr/>
          </p:nvSpPr>
          <p:spPr>
            <a:xfrm>
              <a:off x="489385" y="369635"/>
              <a:ext cx="462241" cy="562835"/>
            </a:xfrm>
            <a:custGeom>
              <a:avLst/>
              <a:gdLst/>
              <a:ahLst/>
              <a:cxnLst>
                <a:cxn ang="0">
                  <a:pos x="92448" y="43440"/>
                </a:cxn>
                <a:cxn ang="0">
                  <a:pos x="169803" y="217201"/>
                </a:cxn>
                <a:cxn ang="0">
                  <a:pos x="241497" y="211535"/>
                </a:cxn>
                <a:cxn ang="0">
                  <a:pos x="307532" y="194537"/>
                </a:cxn>
                <a:cxn ang="0">
                  <a:pos x="377340" y="192648"/>
                </a:cxn>
                <a:cxn ang="0">
                  <a:pos x="443374" y="339967"/>
                </a:cxn>
                <a:cxn ang="0">
                  <a:pos x="454694" y="474066"/>
                </a:cxn>
                <a:cxn ang="0">
                  <a:pos x="275458" y="536393"/>
                </a:cxn>
                <a:cxn ang="0">
                  <a:pos x="209423" y="483509"/>
                </a:cxn>
                <a:cxn ang="0">
                  <a:pos x="22640" y="73660"/>
                </a:cxn>
                <a:cxn ang="0">
                  <a:pos x="92448" y="43440"/>
                </a:cxn>
              </a:cxnLst>
              <a:pathLst>
                <a:path w="245" h="298">
                  <a:moveTo>
                    <a:pt x="49" y="23"/>
                  </a:moveTo>
                  <a:cubicBezTo>
                    <a:pt x="90" y="115"/>
                    <a:pt x="90" y="115"/>
                    <a:pt x="90" y="115"/>
                  </a:cubicBezTo>
                  <a:cubicBezTo>
                    <a:pt x="93" y="99"/>
                    <a:pt x="118" y="96"/>
                    <a:pt x="128" y="112"/>
                  </a:cubicBezTo>
                  <a:cubicBezTo>
                    <a:pt x="129" y="94"/>
                    <a:pt x="152" y="90"/>
                    <a:pt x="163" y="103"/>
                  </a:cubicBezTo>
                  <a:cubicBezTo>
                    <a:pt x="167" y="87"/>
                    <a:pt x="193" y="85"/>
                    <a:pt x="200" y="102"/>
                  </a:cubicBezTo>
                  <a:cubicBezTo>
                    <a:pt x="235" y="180"/>
                    <a:pt x="235" y="180"/>
                    <a:pt x="235" y="180"/>
                  </a:cubicBezTo>
                  <a:cubicBezTo>
                    <a:pt x="244" y="202"/>
                    <a:pt x="245" y="236"/>
                    <a:pt x="241" y="251"/>
                  </a:cubicBezTo>
                  <a:cubicBezTo>
                    <a:pt x="228" y="297"/>
                    <a:pt x="167" y="298"/>
                    <a:pt x="146" y="284"/>
                  </a:cubicBezTo>
                  <a:cubicBezTo>
                    <a:pt x="130" y="273"/>
                    <a:pt x="117" y="267"/>
                    <a:pt x="111" y="256"/>
                  </a:cubicBezTo>
                  <a:cubicBezTo>
                    <a:pt x="12" y="39"/>
                    <a:pt x="12" y="39"/>
                    <a:pt x="12" y="39"/>
                  </a:cubicBezTo>
                  <a:cubicBezTo>
                    <a:pt x="0" y="12"/>
                    <a:pt x="40" y="0"/>
                    <a:pt x="49" y="23"/>
                  </a:cubicBezTo>
                  <a:close/>
                </a:path>
              </a:pathLst>
            </a:custGeom>
            <a:solidFill>
              <a:srgbClr val="FFF8F0">
                <a:alpha val="100000"/>
              </a:srgbClr>
            </a:solidFill>
            <a:ln w="9525">
              <a:noFill/>
            </a:ln>
          </p:spPr>
          <p:txBody>
            <a:bodyPr/>
            <a:p>
              <a:endParaRPr lang="zh-CN" altLang="en-US"/>
            </a:p>
          </p:txBody>
        </p:sp>
        <p:sp>
          <p:nvSpPr>
            <p:cNvPr id="42216" name="Freeform 100"/>
            <p:cNvSpPr>
              <a:spLocks noEditPoints="1"/>
            </p:cNvSpPr>
            <p:nvPr/>
          </p:nvSpPr>
          <p:spPr>
            <a:xfrm>
              <a:off x="659432" y="558843"/>
              <a:ext cx="163661" cy="99794"/>
            </a:xfrm>
            <a:custGeom>
              <a:avLst/>
              <a:gdLst/>
              <a:ahLst/>
              <a:cxnLst>
                <a:cxn ang="0">
                  <a:pos x="163661" y="56487"/>
                </a:cxn>
                <a:cxn ang="0">
                  <a:pos x="139206" y="0"/>
                </a:cxn>
                <a:cxn ang="0">
                  <a:pos x="137325" y="5649"/>
                </a:cxn>
                <a:cxn ang="0">
                  <a:pos x="131681" y="0"/>
                </a:cxn>
                <a:cxn ang="0">
                  <a:pos x="163661" y="56487"/>
                </a:cxn>
                <a:cxn ang="0">
                  <a:pos x="0" y="28244"/>
                </a:cxn>
                <a:cxn ang="0">
                  <a:pos x="1881" y="20712"/>
                </a:cxn>
                <a:cxn ang="0">
                  <a:pos x="33861" y="99794"/>
                </a:cxn>
                <a:cxn ang="0">
                  <a:pos x="0" y="28244"/>
                </a:cxn>
                <a:cxn ang="0">
                  <a:pos x="0" y="28244"/>
                </a:cxn>
                <a:cxn ang="0">
                  <a:pos x="62078" y="11297"/>
                </a:cxn>
                <a:cxn ang="0">
                  <a:pos x="71484" y="22595"/>
                </a:cxn>
                <a:cxn ang="0">
                  <a:pos x="71484" y="16946"/>
                </a:cxn>
                <a:cxn ang="0">
                  <a:pos x="99702" y="80965"/>
                </a:cxn>
                <a:cxn ang="0">
                  <a:pos x="62078" y="11297"/>
                </a:cxn>
              </a:cxnLst>
              <a:pathLst>
                <a:path w="87" h="53">
                  <a:moveTo>
                    <a:pt x="87" y="30"/>
                  </a:moveTo>
                  <a:cubicBezTo>
                    <a:pt x="87" y="30"/>
                    <a:pt x="80" y="14"/>
                    <a:pt x="74" y="0"/>
                  </a:cubicBezTo>
                  <a:cubicBezTo>
                    <a:pt x="74" y="1"/>
                    <a:pt x="74" y="2"/>
                    <a:pt x="73" y="3"/>
                  </a:cubicBezTo>
                  <a:cubicBezTo>
                    <a:pt x="72" y="2"/>
                    <a:pt x="71" y="1"/>
                    <a:pt x="70" y="0"/>
                  </a:cubicBezTo>
                  <a:cubicBezTo>
                    <a:pt x="78" y="13"/>
                    <a:pt x="87" y="30"/>
                    <a:pt x="87" y="30"/>
                  </a:cubicBezTo>
                  <a:close/>
                  <a:moveTo>
                    <a:pt x="0" y="15"/>
                  </a:moveTo>
                  <a:cubicBezTo>
                    <a:pt x="0" y="13"/>
                    <a:pt x="1" y="12"/>
                    <a:pt x="1" y="11"/>
                  </a:cubicBezTo>
                  <a:cubicBezTo>
                    <a:pt x="8" y="26"/>
                    <a:pt x="18" y="53"/>
                    <a:pt x="18" y="53"/>
                  </a:cubicBezTo>
                  <a:cubicBezTo>
                    <a:pt x="18" y="53"/>
                    <a:pt x="5" y="27"/>
                    <a:pt x="0" y="15"/>
                  </a:cubicBezTo>
                  <a:cubicBezTo>
                    <a:pt x="0" y="16"/>
                    <a:pt x="0" y="15"/>
                    <a:pt x="0" y="15"/>
                  </a:cubicBezTo>
                  <a:close/>
                  <a:moveTo>
                    <a:pt x="33" y="6"/>
                  </a:moveTo>
                  <a:cubicBezTo>
                    <a:pt x="35" y="8"/>
                    <a:pt x="36" y="10"/>
                    <a:pt x="38" y="12"/>
                  </a:cubicBezTo>
                  <a:cubicBezTo>
                    <a:pt x="38" y="11"/>
                    <a:pt x="38" y="10"/>
                    <a:pt x="38" y="9"/>
                  </a:cubicBezTo>
                  <a:cubicBezTo>
                    <a:pt x="45" y="24"/>
                    <a:pt x="53" y="43"/>
                    <a:pt x="53" y="43"/>
                  </a:cubicBezTo>
                  <a:cubicBezTo>
                    <a:pt x="53" y="43"/>
                    <a:pt x="40" y="20"/>
                    <a:pt x="33" y="6"/>
                  </a:cubicBezTo>
                  <a:close/>
                </a:path>
              </a:pathLst>
            </a:custGeom>
            <a:solidFill>
              <a:srgbClr val="FAE1C8">
                <a:alpha val="100000"/>
              </a:srgbClr>
            </a:solidFill>
            <a:ln w="9525">
              <a:noFill/>
            </a:ln>
          </p:spPr>
          <p:txBody>
            <a:bodyPr/>
            <a:p>
              <a:endParaRPr lang="zh-CN" altLang="en-US"/>
            </a:p>
          </p:txBody>
        </p:sp>
        <p:sp>
          <p:nvSpPr>
            <p:cNvPr id="42217" name="Freeform 101"/>
            <p:cNvSpPr/>
            <p:nvPr/>
          </p:nvSpPr>
          <p:spPr>
            <a:xfrm>
              <a:off x="600355" y="664225"/>
              <a:ext cx="60674" cy="106180"/>
            </a:xfrm>
            <a:custGeom>
              <a:avLst/>
              <a:gdLst/>
              <a:ahLst/>
              <a:cxnLst>
                <a:cxn ang="0">
                  <a:pos x="15169" y="5688"/>
                </a:cxn>
                <a:cxn ang="0">
                  <a:pos x="60674" y="106180"/>
                </a:cxn>
                <a:cxn ang="0">
                  <a:pos x="0" y="0"/>
                </a:cxn>
                <a:cxn ang="0">
                  <a:pos x="15169" y="5688"/>
                </a:cxn>
              </a:cxnLst>
              <a:pathLst>
                <a:path w="32" h="56">
                  <a:moveTo>
                    <a:pt x="8" y="3"/>
                  </a:moveTo>
                  <a:cubicBezTo>
                    <a:pt x="32" y="56"/>
                    <a:pt x="32" y="56"/>
                    <a:pt x="32" y="56"/>
                  </a:cubicBezTo>
                  <a:cubicBezTo>
                    <a:pt x="0" y="0"/>
                    <a:pt x="0" y="0"/>
                    <a:pt x="0" y="0"/>
                  </a:cubicBezTo>
                  <a:cubicBezTo>
                    <a:pt x="2" y="0"/>
                    <a:pt x="5" y="1"/>
                    <a:pt x="8" y="3"/>
                  </a:cubicBezTo>
                  <a:close/>
                </a:path>
              </a:pathLst>
            </a:custGeom>
            <a:solidFill>
              <a:srgbClr val="FAE1C8">
                <a:alpha val="100000"/>
              </a:srgbClr>
            </a:solidFill>
            <a:ln w="9525">
              <a:noFill/>
            </a:ln>
          </p:spPr>
          <p:txBody>
            <a:bodyPr/>
            <a:p>
              <a:endParaRPr lang="zh-CN" altLang="en-US"/>
            </a:p>
          </p:txBody>
        </p:sp>
        <p:sp>
          <p:nvSpPr>
            <p:cNvPr id="42218" name="Freeform 102"/>
            <p:cNvSpPr/>
            <p:nvPr/>
          </p:nvSpPr>
          <p:spPr>
            <a:xfrm>
              <a:off x="111768" y="716916"/>
              <a:ext cx="261857" cy="292994"/>
            </a:xfrm>
            <a:custGeom>
              <a:avLst/>
              <a:gdLst/>
              <a:ahLst/>
              <a:cxnLst>
                <a:cxn ang="0">
                  <a:pos x="120550" y="0"/>
                </a:cxn>
                <a:cxn ang="0">
                  <a:pos x="0" y="166057"/>
                </a:cxn>
                <a:cxn ang="0">
                  <a:pos x="137315" y="292994"/>
                </a:cxn>
                <a:cxn ang="0">
                  <a:pos x="261857" y="124542"/>
                </a:cxn>
                <a:cxn ang="0">
                  <a:pos x="120550" y="0"/>
                </a:cxn>
              </a:cxnLst>
              <a:pathLst>
                <a:path w="328" h="367">
                  <a:moveTo>
                    <a:pt x="151" y="0"/>
                  </a:moveTo>
                  <a:lnTo>
                    <a:pt x="0" y="208"/>
                  </a:lnTo>
                  <a:lnTo>
                    <a:pt x="172" y="367"/>
                  </a:lnTo>
                  <a:lnTo>
                    <a:pt x="328" y="156"/>
                  </a:lnTo>
                  <a:lnTo>
                    <a:pt x="151" y="0"/>
                  </a:lnTo>
                  <a:close/>
                </a:path>
              </a:pathLst>
            </a:custGeom>
            <a:solidFill>
              <a:srgbClr val="FFF8F0">
                <a:alpha val="100000"/>
              </a:srgbClr>
            </a:solidFill>
            <a:ln w="9525">
              <a:noFill/>
            </a:ln>
          </p:spPr>
          <p:txBody>
            <a:bodyPr/>
            <a:p>
              <a:endParaRPr lang="zh-CN" altLang="en-US"/>
            </a:p>
          </p:txBody>
        </p:sp>
        <p:sp>
          <p:nvSpPr>
            <p:cNvPr id="42219" name="Freeform 103"/>
            <p:cNvSpPr/>
            <p:nvPr/>
          </p:nvSpPr>
          <p:spPr>
            <a:xfrm>
              <a:off x="100591" y="835870"/>
              <a:ext cx="199586" cy="185217"/>
            </a:xfrm>
            <a:custGeom>
              <a:avLst/>
              <a:gdLst/>
              <a:ahLst/>
              <a:cxnLst>
                <a:cxn ang="0">
                  <a:pos x="26360" y="0"/>
                </a:cxn>
                <a:cxn ang="0">
                  <a:pos x="0" y="34019"/>
                </a:cxn>
                <a:cxn ang="0">
                  <a:pos x="158162" y="185217"/>
                </a:cxn>
                <a:cxn ang="0">
                  <a:pos x="199586" y="126628"/>
                </a:cxn>
                <a:cxn ang="0">
                  <a:pos x="26360" y="0"/>
                </a:cxn>
              </a:cxnLst>
              <a:pathLst>
                <a:path w="106" h="98">
                  <a:moveTo>
                    <a:pt x="14" y="0"/>
                  </a:moveTo>
                  <a:cubicBezTo>
                    <a:pt x="0" y="18"/>
                    <a:pt x="0" y="18"/>
                    <a:pt x="0" y="18"/>
                  </a:cubicBezTo>
                  <a:cubicBezTo>
                    <a:pt x="22" y="50"/>
                    <a:pt x="51" y="77"/>
                    <a:pt x="84" y="98"/>
                  </a:cubicBezTo>
                  <a:cubicBezTo>
                    <a:pt x="106" y="67"/>
                    <a:pt x="106" y="67"/>
                    <a:pt x="106" y="67"/>
                  </a:cubicBezTo>
                  <a:lnTo>
                    <a:pt x="14" y="0"/>
                  </a:lnTo>
                  <a:close/>
                </a:path>
              </a:pathLst>
            </a:custGeom>
            <a:solidFill>
              <a:srgbClr val="FFC74F">
                <a:alpha val="100000"/>
              </a:srgbClr>
            </a:solidFill>
            <a:ln w="9525">
              <a:noFill/>
            </a:ln>
          </p:spPr>
          <p:txBody>
            <a:bodyPr/>
            <a:p>
              <a:endParaRPr lang="zh-CN" altLang="en-US"/>
            </a:p>
          </p:txBody>
        </p:sp>
        <p:sp>
          <p:nvSpPr>
            <p:cNvPr id="42220" name="Freeform 104"/>
            <p:cNvSpPr/>
            <p:nvPr/>
          </p:nvSpPr>
          <p:spPr>
            <a:xfrm>
              <a:off x="171644" y="658637"/>
              <a:ext cx="185216" cy="177233"/>
            </a:xfrm>
            <a:custGeom>
              <a:avLst/>
              <a:gdLst/>
              <a:ahLst/>
              <a:cxnLst>
                <a:cxn ang="0">
                  <a:pos x="41579" y="15084"/>
                </a:cxn>
                <a:cxn ang="0">
                  <a:pos x="28349" y="115013"/>
                </a:cxn>
                <a:cxn ang="0">
                  <a:pos x="143637" y="162149"/>
                </a:cxn>
                <a:cxn ang="0">
                  <a:pos x="158757" y="62220"/>
                </a:cxn>
                <a:cxn ang="0">
                  <a:pos x="41579" y="15084"/>
                </a:cxn>
              </a:cxnLst>
              <a:pathLst>
                <a:path w="98" h="94">
                  <a:moveTo>
                    <a:pt x="22" y="8"/>
                  </a:moveTo>
                  <a:cubicBezTo>
                    <a:pt x="3" y="15"/>
                    <a:pt x="0" y="39"/>
                    <a:pt x="15" y="61"/>
                  </a:cubicBezTo>
                  <a:cubicBezTo>
                    <a:pt x="29" y="82"/>
                    <a:pt x="57" y="94"/>
                    <a:pt x="76" y="86"/>
                  </a:cubicBezTo>
                  <a:cubicBezTo>
                    <a:pt x="95" y="79"/>
                    <a:pt x="98" y="55"/>
                    <a:pt x="84" y="33"/>
                  </a:cubicBezTo>
                  <a:cubicBezTo>
                    <a:pt x="69" y="11"/>
                    <a:pt x="42" y="0"/>
                    <a:pt x="22" y="8"/>
                  </a:cubicBezTo>
                  <a:close/>
                </a:path>
              </a:pathLst>
            </a:custGeom>
            <a:solidFill>
              <a:srgbClr val="FAE1C8">
                <a:alpha val="100000"/>
              </a:srgbClr>
            </a:solidFill>
            <a:ln w="9525">
              <a:noFill/>
            </a:ln>
          </p:spPr>
          <p:txBody>
            <a:bodyPr/>
            <a:p>
              <a:endParaRPr lang="zh-CN" altLang="en-US"/>
            </a:p>
          </p:txBody>
        </p:sp>
        <p:sp>
          <p:nvSpPr>
            <p:cNvPr id="42221" name="Freeform 105"/>
            <p:cNvSpPr/>
            <p:nvPr/>
          </p:nvSpPr>
          <p:spPr>
            <a:xfrm>
              <a:off x="164459" y="675402"/>
              <a:ext cx="181224" cy="179628"/>
            </a:xfrm>
            <a:custGeom>
              <a:avLst/>
              <a:gdLst/>
              <a:ahLst/>
              <a:cxnLst>
                <a:cxn ang="0">
                  <a:pos x="43418" y="17017"/>
                </a:cxn>
                <a:cxn ang="0">
                  <a:pos x="26429" y="122903"/>
                </a:cxn>
                <a:cxn ang="0">
                  <a:pos x="137806" y="160720"/>
                </a:cxn>
                <a:cxn ang="0">
                  <a:pos x="154796" y="56725"/>
                </a:cxn>
                <a:cxn ang="0">
                  <a:pos x="43418" y="17017"/>
                </a:cxn>
              </a:cxnLst>
              <a:pathLst>
                <a:path w="96" h="95">
                  <a:moveTo>
                    <a:pt x="23" y="9"/>
                  </a:moveTo>
                  <a:cubicBezTo>
                    <a:pt x="4" y="19"/>
                    <a:pt x="0" y="44"/>
                    <a:pt x="14" y="65"/>
                  </a:cubicBezTo>
                  <a:cubicBezTo>
                    <a:pt x="28" y="85"/>
                    <a:pt x="54" y="95"/>
                    <a:pt x="73" y="85"/>
                  </a:cubicBezTo>
                  <a:cubicBezTo>
                    <a:pt x="92" y="75"/>
                    <a:pt x="96" y="51"/>
                    <a:pt x="82" y="30"/>
                  </a:cubicBezTo>
                  <a:cubicBezTo>
                    <a:pt x="68" y="9"/>
                    <a:pt x="42" y="0"/>
                    <a:pt x="23" y="9"/>
                  </a:cubicBezTo>
                  <a:close/>
                </a:path>
              </a:pathLst>
            </a:custGeom>
            <a:solidFill>
              <a:srgbClr val="FFF8F0">
                <a:alpha val="100000"/>
              </a:srgbClr>
            </a:solidFill>
            <a:ln w="9525">
              <a:noFill/>
            </a:ln>
          </p:spPr>
          <p:txBody>
            <a:bodyPr/>
            <a:p>
              <a:endParaRPr lang="zh-CN" altLang="en-US"/>
            </a:p>
          </p:txBody>
        </p:sp>
        <p:sp>
          <p:nvSpPr>
            <p:cNvPr id="42222" name="Freeform 106"/>
            <p:cNvSpPr/>
            <p:nvPr/>
          </p:nvSpPr>
          <p:spPr>
            <a:xfrm>
              <a:off x="174039" y="470227"/>
              <a:ext cx="214755" cy="273035"/>
            </a:xfrm>
            <a:custGeom>
              <a:avLst/>
              <a:gdLst/>
              <a:ahLst/>
              <a:cxnLst>
                <a:cxn ang="0">
                  <a:pos x="160124" y="0"/>
                </a:cxn>
                <a:cxn ang="0">
                  <a:pos x="16954" y="195832"/>
                </a:cxn>
                <a:cxn ang="0">
                  <a:pos x="16954" y="259854"/>
                </a:cxn>
                <a:cxn ang="0">
                  <a:pos x="16954" y="259854"/>
                </a:cxn>
                <a:cxn ang="0">
                  <a:pos x="67817" y="252322"/>
                </a:cxn>
                <a:cxn ang="0">
                  <a:pos x="180846" y="97916"/>
                </a:cxn>
                <a:cxn ang="0">
                  <a:pos x="160124" y="0"/>
                </a:cxn>
              </a:cxnLst>
              <a:pathLst>
                <a:path w="114" h="145">
                  <a:moveTo>
                    <a:pt x="85" y="0"/>
                  </a:moveTo>
                  <a:cubicBezTo>
                    <a:pt x="9" y="104"/>
                    <a:pt x="9" y="104"/>
                    <a:pt x="9" y="104"/>
                  </a:cubicBezTo>
                  <a:cubicBezTo>
                    <a:pt x="2" y="113"/>
                    <a:pt x="0" y="132"/>
                    <a:pt x="9" y="138"/>
                  </a:cubicBezTo>
                  <a:cubicBezTo>
                    <a:pt x="9" y="138"/>
                    <a:pt x="9" y="138"/>
                    <a:pt x="9" y="138"/>
                  </a:cubicBezTo>
                  <a:cubicBezTo>
                    <a:pt x="17" y="145"/>
                    <a:pt x="30" y="143"/>
                    <a:pt x="36" y="134"/>
                  </a:cubicBezTo>
                  <a:cubicBezTo>
                    <a:pt x="96" y="52"/>
                    <a:pt x="96" y="52"/>
                    <a:pt x="96" y="52"/>
                  </a:cubicBezTo>
                  <a:cubicBezTo>
                    <a:pt x="114" y="28"/>
                    <a:pt x="93" y="4"/>
                    <a:pt x="85" y="0"/>
                  </a:cubicBezTo>
                  <a:close/>
                </a:path>
              </a:pathLst>
            </a:custGeom>
            <a:solidFill>
              <a:srgbClr val="FFF8F0">
                <a:alpha val="100000"/>
              </a:srgbClr>
            </a:solidFill>
            <a:ln w="9525">
              <a:noFill/>
            </a:ln>
          </p:spPr>
          <p:txBody>
            <a:bodyPr/>
            <a:p>
              <a:endParaRPr lang="zh-CN" altLang="en-US"/>
            </a:p>
          </p:txBody>
        </p:sp>
      </p:grpSp>
      <p:grpSp>
        <p:nvGrpSpPr>
          <p:cNvPr id="42000" name="组合 1191"/>
          <p:cNvGrpSpPr/>
          <p:nvPr/>
        </p:nvGrpSpPr>
        <p:grpSpPr>
          <a:xfrm>
            <a:off x="7100888" y="5397500"/>
            <a:ext cx="1108075" cy="1108075"/>
            <a:chOff x="0" y="0"/>
            <a:chExt cx="1108102" cy="1108107"/>
          </a:xfrm>
        </p:grpSpPr>
        <p:sp>
          <p:nvSpPr>
            <p:cNvPr id="42175" name="Oval 107"/>
            <p:cNvSpPr/>
            <p:nvPr/>
          </p:nvSpPr>
          <p:spPr>
            <a:xfrm>
              <a:off x="0" y="0"/>
              <a:ext cx="1108102" cy="1108107"/>
            </a:xfrm>
            <a:prstGeom prst="ellipse">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76" name="Freeform 108"/>
            <p:cNvSpPr/>
            <p:nvPr/>
          </p:nvSpPr>
          <p:spPr>
            <a:xfrm>
              <a:off x="111769" y="530103"/>
              <a:ext cx="368037" cy="337701"/>
            </a:xfrm>
            <a:custGeom>
              <a:avLst/>
              <a:gdLst/>
              <a:ahLst/>
              <a:cxnLst>
                <a:cxn ang="0">
                  <a:pos x="145327" y="13206"/>
                </a:cxn>
                <a:cxn ang="0">
                  <a:pos x="11324" y="192433"/>
                </a:cxn>
                <a:cxn ang="0">
                  <a:pos x="190624" y="326381"/>
                </a:cxn>
                <a:cxn ang="0">
                  <a:pos x="354825" y="115082"/>
                </a:cxn>
                <a:cxn ang="0">
                  <a:pos x="145327" y="13206"/>
                </a:cxn>
              </a:cxnLst>
              <a:pathLst>
                <a:path w="195" h="179">
                  <a:moveTo>
                    <a:pt x="77" y="7"/>
                  </a:moveTo>
                  <a:cubicBezTo>
                    <a:pt x="32" y="13"/>
                    <a:pt x="0" y="56"/>
                    <a:pt x="6" y="102"/>
                  </a:cubicBezTo>
                  <a:cubicBezTo>
                    <a:pt x="13" y="147"/>
                    <a:pt x="55" y="179"/>
                    <a:pt x="101" y="173"/>
                  </a:cubicBezTo>
                  <a:cubicBezTo>
                    <a:pt x="147" y="166"/>
                    <a:pt x="195" y="107"/>
                    <a:pt x="188" y="61"/>
                  </a:cubicBezTo>
                  <a:cubicBezTo>
                    <a:pt x="182" y="15"/>
                    <a:pt x="123" y="0"/>
                    <a:pt x="77" y="7"/>
                  </a:cubicBezTo>
                  <a:close/>
                </a:path>
              </a:pathLst>
            </a:custGeom>
            <a:solidFill>
              <a:srgbClr val="FFF8F0">
                <a:alpha val="100000"/>
              </a:srgbClr>
            </a:solidFill>
            <a:ln w="9525">
              <a:noFill/>
            </a:ln>
          </p:spPr>
          <p:txBody>
            <a:bodyPr/>
            <a:p>
              <a:endParaRPr lang="zh-CN" altLang="en-US"/>
            </a:p>
          </p:txBody>
        </p:sp>
        <p:sp>
          <p:nvSpPr>
            <p:cNvPr id="42177" name="Freeform 109"/>
            <p:cNvSpPr/>
            <p:nvPr/>
          </p:nvSpPr>
          <p:spPr>
            <a:xfrm>
              <a:off x="143702" y="405561"/>
              <a:ext cx="232318" cy="294590"/>
            </a:xfrm>
            <a:custGeom>
              <a:avLst/>
              <a:gdLst/>
              <a:ahLst/>
              <a:cxnLst>
                <a:cxn ang="0">
                  <a:pos x="173766" y="0"/>
                </a:cxn>
                <a:cxn ang="0">
                  <a:pos x="16999" y="213389"/>
                </a:cxn>
                <a:cxn ang="0">
                  <a:pos x="16999" y="281371"/>
                </a:cxn>
                <a:cxn ang="0">
                  <a:pos x="16999" y="281371"/>
                </a:cxn>
                <a:cxn ang="0">
                  <a:pos x="73662" y="271929"/>
                </a:cxn>
                <a:cxn ang="0">
                  <a:pos x="196431" y="105750"/>
                </a:cxn>
                <a:cxn ang="0">
                  <a:pos x="173766" y="0"/>
                </a:cxn>
              </a:cxnLst>
              <a:pathLst>
                <a:path w="123" h="156">
                  <a:moveTo>
                    <a:pt x="92" y="0"/>
                  </a:moveTo>
                  <a:cubicBezTo>
                    <a:pt x="9" y="113"/>
                    <a:pt x="9" y="113"/>
                    <a:pt x="9" y="113"/>
                  </a:cubicBezTo>
                  <a:cubicBezTo>
                    <a:pt x="2" y="122"/>
                    <a:pt x="0" y="142"/>
                    <a:pt x="9" y="149"/>
                  </a:cubicBezTo>
                  <a:cubicBezTo>
                    <a:pt x="9" y="149"/>
                    <a:pt x="9" y="149"/>
                    <a:pt x="9" y="149"/>
                  </a:cubicBezTo>
                  <a:cubicBezTo>
                    <a:pt x="19" y="156"/>
                    <a:pt x="32" y="154"/>
                    <a:pt x="39" y="144"/>
                  </a:cubicBezTo>
                  <a:cubicBezTo>
                    <a:pt x="104" y="56"/>
                    <a:pt x="104" y="56"/>
                    <a:pt x="104" y="56"/>
                  </a:cubicBezTo>
                  <a:cubicBezTo>
                    <a:pt x="123" y="30"/>
                    <a:pt x="100" y="4"/>
                    <a:pt x="92" y="0"/>
                  </a:cubicBezTo>
                  <a:close/>
                </a:path>
              </a:pathLst>
            </a:custGeom>
            <a:solidFill>
              <a:srgbClr val="FAE1C8">
                <a:alpha val="100000"/>
              </a:srgbClr>
            </a:solidFill>
            <a:ln w="9525">
              <a:noFill/>
            </a:ln>
          </p:spPr>
          <p:txBody>
            <a:bodyPr/>
            <a:p>
              <a:endParaRPr lang="zh-CN" altLang="en-US"/>
            </a:p>
          </p:txBody>
        </p:sp>
        <p:sp>
          <p:nvSpPr>
            <p:cNvPr id="42178" name="Freeform 110"/>
            <p:cNvSpPr/>
            <p:nvPr/>
          </p:nvSpPr>
          <p:spPr>
            <a:xfrm>
              <a:off x="320935" y="178830"/>
              <a:ext cx="456653" cy="558844"/>
            </a:xfrm>
            <a:custGeom>
              <a:avLst/>
              <a:gdLst/>
              <a:ahLst/>
              <a:cxnLst>
                <a:cxn ang="0">
                  <a:pos x="37740" y="0"/>
                </a:cxn>
                <a:cxn ang="0">
                  <a:pos x="417026" y="0"/>
                </a:cxn>
                <a:cxn ang="0">
                  <a:pos x="456653" y="39648"/>
                </a:cxn>
                <a:cxn ang="0">
                  <a:pos x="456653" y="521084"/>
                </a:cxn>
                <a:cxn ang="0">
                  <a:pos x="417026" y="558844"/>
                </a:cxn>
                <a:cxn ang="0">
                  <a:pos x="37740" y="558844"/>
                </a:cxn>
                <a:cxn ang="0">
                  <a:pos x="0" y="521084"/>
                </a:cxn>
                <a:cxn ang="0">
                  <a:pos x="0" y="39648"/>
                </a:cxn>
                <a:cxn ang="0">
                  <a:pos x="37740" y="0"/>
                </a:cxn>
              </a:cxnLst>
              <a:pathLst>
                <a:path w="242" h="296">
                  <a:moveTo>
                    <a:pt x="20" y="0"/>
                  </a:moveTo>
                  <a:cubicBezTo>
                    <a:pt x="221" y="0"/>
                    <a:pt x="221" y="0"/>
                    <a:pt x="221" y="0"/>
                  </a:cubicBezTo>
                  <a:cubicBezTo>
                    <a:pt x="233" y="0"/>
                    <a:pt x="242" y="9"/>
                    <a:pt x="242" y="21"/>
                  </a:cubicBezTo>
                  <a:cubicBezTo>
                    <a:pt x="242" y="276"/>
                    <a:pt x="242" y="276"/>
                    <a:pt x="242" y="276"/>
                  </a:cubicBezTo>
                  <a:cubicBezTo>
                    <a:pt x="242" y="287"/>
                    <a:pt x="233" y="296"/>
                    <a:pt x="221" y="296"/>
                  </a:cubicBezTo>
                  <a:cubicBezTo>
                    <a:pt x="20" y="296"/>
                    <a:pt x="20" y="296"/>
                    <a:pt x="20" y="296"/>
                  </a:cubicBezTo>
                  <a:cubicBezTo>
                    <a:pt x="9" y="296"/>
                    <a:pt x="0" y="287"/>
                    <a:pt x="0" y="276"/>
                  </a:cubicBezTo>
                  <a:cubicBezTo>
                    <a:pt x="0" y="21"/>
                    <a:pt x="0" y="21"/>
                    <a:pt x="0" y="21"/>
                  </a:cubicBezTo>
                  <a:cubicBezTo>
                    <a:pt x="0" y="9"/>
                    <a:pt x="9" y="0"/>
                    <a:pt x="20" y="0"/>
                  </a:cubicBezTo>
                  <a:close/>
                </a:path>
              </a:pathLst>
            </a:custGeom>
            <a:solidFill>
              <a:srgbClr val="FFC74F">
                <a:alpha val="100000"/>
              </a:srgbClr>
            </a:solidFill>
            <a:ln w="9525">
              <a:noFill/>
            </a:ln>
          </p:spPr>
          <p:txBody>
            <a:bodyPr/>
            <a:p>
              <a:endParaRPr lang="zh-CN" altLang="en-US"/>
            </a:p>
          </p:txBody>
        </p:sp>
        <p:sp>
          <p:nvSpPr>
            <p:cNvPr id="42179" name="Freeform 111"/>
            <p:cNvSpPr/>
            <p:nvPr/>
          </p:nvSpPr>
          <p:spPr>
            <a:xfrm>
              <a:off x="347280" y="209167"/>
              <a:ext cx="403962" cy="94205"/>
            </a:xfrm>
            <a:custGeom>
              <a:avLst/>
              <a:gdLst/>
              <a:ahLst/>
              <a:cxnLst>
                <a:cxn ang="0">
                  <a:pos x="20764" y="0"/>
                </a:cxn>
                <a:cxn ang="0">
                  <a:pos x="383198" y="0"/>
                </a:cxn>
                <a:cxn ang="0">
                  <a:pos x="403962" y="20725"/>
                </a:cxn>
                <a:cxn ang="0">
                  <a:pos x="403962" y="75364"/>
                </a:cxn>
                <a:cxn ang="0">
                  <a:pos x="383198" y="94205"/>
                </a:cxn>
                <a:cxn ang="0">
                  <a:pos x="20764" y="94205"/>
                </a:cxn>
                <a:cxn ang="0">
                  <a:pos x="0" y="75364"/>
                </a:cxn>
                <a:cxn ang="0">
                  <a:pos x="0" y="20725"/>
                </a:cxn>
                <a:cxn ang="0">
                  <a:pos x="20764" y="0"/>
                </a:cxn>
              </a:cxnLst>
              <a:pathLst>
                <a:path w="214" h="50">
                  <a:moveTo>
                    <a:pt x="11" y="0"/>
                  </a:moveTo>
                  <a:cubicBezTo>
                    <a:pt x="203" y="0"/>
                    <a:pt x="203" y="0"/>
                    <a:pt x="203" y="0"/>
                  </a:cubicBezTo>
                  <a:cubicBezTo>
                    <a:pt x="209" y="0"/>
                    <a:pt x="214" y="5"/>
                    <a:pt x="214" y="11"/>
                  </a:cubicBezTo>
                  <a:cubicBezTo>
                    <a:pt x="214" y="40"/>
                    <a:pt x="214" y="40"/>
                    <a:pt x="214" y="40"/>
                  </a:cubicBezTo>
                  <a:cubicBezTo>
                    <a:pt x="214" y="46"/>
                    <a:pt x="209" y="50"/>
                    <a:pt x="203" y="50"/>
                  </a:cubicBezTo>
                  <a:cubicBezTo>
                    <a:pt x="11" y="50"/>
                    <a:pt x="11" y="50"/>
                    <a:pt x="11" y="50"/>
                  </a:cubicBezTo>
                  <a:cubicBezTo>
                    <a:pt x="5" y="50"/>
                    <a:pt x="0" y="46"/>
                    <a:pt x="0" y="40"/>
                  </a:cubicBezTo>
                  <a:cubicBezTo>
                    <a:pt x="0" y="11"/>
                    <a:pt x="0" y="11"/>
                    <a:pt x="0" y="11"/>
                  </a:cubicBezTo>
                  <a:cubicBezTo>
                    <a:pt x="0" y="5"/>
                    <a:pt x="5" y="0"/>
                    <a:pt x="11" y="0"/>
                  </a:cubicBezTo>
                  <a:close/>
                </a:path>
              </a:pathLst>
            </a:custGeom>
            <a:solidFill>
              <a:srgbClr val="80BA75">
                <a:alpha val="100000"/>
              </a:srgbClr>
            </a:solidFill>
            <a:ln w="9525">
              <a:noFill/>
            </a:ln>
          </p:spPr>
          <p:txBody>
            <a:bodyPr/>
            <a:p>
              <a:endParaRPr lang="zh-CN" altLang="en-US"/>
            </a:p>
          </p:txBody>
        </p:sp>
        <p:sp>
          <p:nvSpPr>
            <p:cNvPr id="42180" name="Freeform 112"/>
            <p:cNvSpPr/>
            <p:nvPr/>
          </p:nvSpPr>
          <p:spPr>
            <a:xfrm>
              <a:off x="347280" y="318541"/>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81" name="Freeform 113"/>
            <p:cNvSpPr/>
            <p:nvPr/>
          </p:nvSpPr>
          <p:spPr>
            <a:xfrm>
              <a:off x="453460" y="318541"/>
              <a:ext cx="86221" cy="91012"/>
            </a:xfrm>
            <a:custGeom>
              <a:avLst/>
              <a:gdLst/>
              <a:ahLst/>
              <a:cxnLst>
                <a:cxn ang="0">
                  <a:pos x="16869" y="0"/>
                </a:cxn>
                <a:cxn ang="0">
                  <a:pos x="69352" y="0"/>
                </a:cxn>
                <a:cxn ang="0">
                  <a:pos x="86221" y="18961"/>
                </a:cxn>
                <a:cxn ang="0">
                  <a:pos x="86221" y="72051"/>
                </a:cxn>
                <a:cxn ang="0">
                  <a:pos x="69352" y="91012"/>
                </a:cxn>
                <a:cxn ang="0">
                  <a:pos x="16869" y="91012"/>
                </a:cxn>
                <a:cxn ang="0">
                  <a:pos x="0" y="72051"/>
                </a:cxn>
                <a:cxn ang="0">
                  <a:pos x="0" y="18961"/>
                </a:cxn>
                <a:cxn ang="0">
                  <a:pos x="16869" y="0"/>
                </a:cxn>
              </a:cxnLst>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alpha val="100000"/>
              </a:srgbClr>
            </a:solidFill>
            <a:ln w="9525">
              <a:noFill/>
            </a:ln>
          </p:spPr>
          <p:txBody>
            <a:bodyPr/>
            <a:p>
              <a:endParaRPr lang="zh-CN" altLang="en-US"/>
            </a:p>
          </p:txBody>
        </p:sp>
        <p:sp>
          <p:nvSpPr>
            <p:cNvPr id="42182" name="Freeform 114"/>
            <p:cNvSpPr/>
            <p:nvPr/>
          </p:nvSpPr>
          <p:spPr>
            <a:xfrm>
              <a:off x="557245" y="318541"/>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alpha val="100000"/>
              </a:srgbClr>
            </a:solidFill>
            <a:ln w="9525">
              <a:noFill/>
            </a:ln>
          </p:spPr>
          <p:txBody>
            <a:bodyPr/>
            <a:p>
              <a:endParaRPr lang="zh-CN" altLang="en-US"/>
            </a:p>
          </p:txBody>
        </p:sp>
        <p:sp>
          <p:nvSpPr>
            <p:cNvPr id="42183" name="Freeform 115"/>
            <p:cNvSpPr/>
            <p:nvPr/>
          </p:nvSpPr>
          <p:spPr>
            <a:xfrm>
              <a:off x="662626" y="318541"/>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84" name="Freeform 116"/>
            <p:cNvSpPr/>
            <p:nvPr/>
          </p:nvSpPr>
          <p:spPr>
            <a:xfrm>
              <a:off x="347280" y="420729"/>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85" name="Freeform 117"/>
            <p:cNvSpPr/>
            <p:nvPr/>
          </p:nvSpPr>
          <p:spPr>
            <a:xfrm>
              <a:off x="453460" y="420729"/>
              <a:ext cx="86221" cy="91012"/>
            </a:xfrm>
            <a:custGeom>
              <a:avLst/>
              <a:gdLst/>
              <a:ahLst/>
              <a:cxnLst>
                <a:cxn ang="0">
                  <a:pos x="16869" y="0"/>
                </a:cxn>
                <a:cxn ang="0">
                  <a:pos x="69352" y="0"/>
                </a:cxn>
                <a:cxn ang="0">
                  <a:pos x="86221" y="18961"/>
                </a:cxn>
                <a:cxn ang="0">
                  <a:pos x="86221" y="72051"/>
                </a:cxn>
                <a:cxn ang="0">
                  <a:pos x="69352" y="91012"/>
                </a:cxn>
                <a:cxn ang="0">
                  <a:pos x="16869" y="91012"/>
                </a:cxn>
                <a:cxn ang="0">
                  <a:pos x="0" y="72051"/>
                </a:cxn>
                <a:cxn ang="0">
                  <a:pos x="0" y="18961"/>
                </a:cxn>
                <a:cxn ang="0">
                  <a:pos x="16869" y="0"/>
                </a:cxn>
              </a:cxnLst>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alpha val="100000"/>
              </a:srgbClr>
            </a:solidFill>
            <a:ln w="9525">
              <a:noFill/>
            </a:ln>
          </p:spPr>
          <p:txBody>
            <a:bodyPr/>
            <a:p>
              <a:endParaRPr lang="zh-CN" altLang="en-US"/>
            </a:p>
          </p:txBody>
        </p:sp>
        <p:sp>
          <p:nvSpPr>
            <p:cNvPr id="42186" name="Freeform 118"/>
            <p:cNvSpPr/>
            <p:nvPr/>
          </p:nvSpPr>
          <p:spPr>
            <a:xfrm>
              <a:off x="557245" y="420729"/>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alpha val="100000"/>
              </a:srgbClr>
            </a:solidFill>
            <a:ln w="9525">
              <a:noFill/>
            </a:ln>
          </p:spPr>
          <p:txBody>
            <a:bodyPr/>
            <a:p>
              <a:endParaRPr lang="zh-CN" altLang="en-US"/>
            </a:p>
          </p:txBody>
        </p:sp>
        <p:sp>
          <p:nvSpPr>
            <p:cNvPr id="42187" name="Freeform 119"/>
            <p:cNvSpPr/>
            <p:nvPr/>
          </p:nvSpPr>
          <p:spPr>
            <a:xfrm>
              <a:off x="662626" y="420729"/>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88" name="Freeform 120"/>
            <p:cNvSpPr/>
            <p:nvPr/>
          </p:nvSpPr>
          <p:spPr>
            <a:xfrm>
              <a:off x="347280" y="522918"/>
              <a:ext cx="88616" cy="90213"/>
            </a:xfrm>
            <a:custGeom>
              <a:avLst/>
              <a:gdLst/>
              <a:ahLst/>
              <a:cxnLst>
                <a:cxn ang="0">
                  <a:pos x="18854" y="0"/>
                </a:cxn>
                <a:cxn ang="0">
                  <a:pos x="69762" y="0"/>
                </a:cxn>
                <a:cxn ang="0">
                  <a:pos x="88616" y="18794"/>
                </a:cxn>
                <a:cxn ang="0">
                  <a:pos x="88616" y="71419"/>
                </a:cxn>
                <a:cxn ang="0">
                  <a:pos x="69762" y="90213"/>
                </a:cxn>
                <a:cxn ang="0">
                  <a:pos x="18854" y="90213"/>
                </a:cxn>
                <a:cxn ang="0">
                  <a:pos x="0" y="71419"/>
                </a:cxn>
                <a:cxn ang="0">
                  <a:pos x="0" y="18794"/>
                </a:cxn>
                <a:cxn ang="0">
                  <a:pos x="18854" y="0"/>
                </a:cxn>
              </a:cxnLst>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89" name="Freeform 121"/>
            <p:cNvSpPr/>
            <p:nvPr/>
          </p:nvSpPr>
          <p:spPr>
            <a:xfrm>
              <a:off x="453460" y="522918"/>
              <a:ext cx="86221" cy="90213"/>
            </a:xfrm>
            <a:custGeom>
              <a:avLst/>
              <a:gdLst/>
              <a:ahLst/>
              <a:cxnLst>
                <a:cxn ang="0">
                  <a:pos x="16869" y="0"/>
                </a:cxn>
                <a:cxn ang="0">
                  <a:pos x="69352" y="0"/>
                </a:cxn>
                <a:cxn ang="0">
                  <a:pos x="86221" y="18794"/>
                </a:cxn>
                <a:cxn ang="0">
                  <a:pos x="86221" y="71419"/>
                </a:cxn>
                <a:cxn ang="0">
                  <a:pos x="69352" y="90213"/>
                </a:cxn>
                <a:cxn ang="0">
                  <a:pos x="16869" y="90213"/>
                </a:cxn>
                <a:cxn ang="0">
                  <a:pos x="0" y="71419"/>
                </a:cxn>
                <a:cxn ang="0">
                  <a:pos x="0" y="18794"/>
                </a:cxn>
                <a:cxn ang="0">
                  <a:pos x="16869" y="0"/>
                </a:cxn>
              </a:cxnLst>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alpha val="100000"/>
              </a:srgbClr>
            </a:solidFill>
            <a:ln w="9525">
              <a:noFill/>
            </a:ln>
          </p:spPr>
          <p:txBody>
            <a:bodyPr/>
            <a:p>
              <a:endParaRPr lang="zh-CN" altLang="en-US"/>
            </a:p>
          </p:txBody>
        </p:sp>
        <p:sp>
          <p:nvSpPr>
            <p:cNvPr id="42190" name="Freeform 122"/>
            <p:cNvSpPr/>
            <p:nvPr/>
          </p:nvSpPr>
          <p:spPr>
            <a:xfrm>
              <a:off x="557245" y="522918"/>
              <a:ext cx="88616" cy="90213"/>
            </a:xfrm>
            <a:custGeom>
              <a:avLst/>
              <a:gdLst/>
              <a:ahLst/>
              <a:cxnLst>
                <a:cxn ang="0">
                  <a:pos x="18854" y="0"/>
                </a:cxn>
                <a:cxn ang="0">
                  <a:pos x="69762" y="0"/>
                </a:cxn>
                <a:cxn ang="0">
                  <a:pos x="88616" y="18794"/>
                </a:cxn>
                <a:cxn ang="0">
                  <a:pos x="88616" y="71419"/>
                </a:cxn>
                <a:cxn ang="0">
                  <a:pos x="69762" y="90213"/>
                </a:cxn>
                <a:cxn ang="0">
                  <a:pos x="18854" y="90213"/>
                </a:cxn>
                <a:cxn ang="0">
                  <a:pos x="0" y="71419"/>
                </a:cxn>
                <a:cxn ang="0">
                  <a:pos x="0" y="18794"/>
                </a:cxn>
                <a:cxn ang="0">
                  <a:pos x="18854" y="0"/>
                </a:cxn>
              </a:cxnLst>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alpha val="100000"/>
              </a:srgbClr>
            </a:solidFill>
            <a:ln w="9525">
              <a:noFill/>
            </a:ln>
          </p:spPr>
          <p:txBody>
            <a:bodyPr/>
            <a:p>
              <a:endParaRPr lang="zh-CN" altLang="en-US"/>
            </a:p>
          </p:txBody>
        </p:sp>
        <p:sp>
          <p:nvSpPr>
            <p:cNvPr id="42191" name="Freeform 123"/>
            <p:cNvSpPr/>
            <p:nvPr/>
          </p:nvSpPr>
          <p:spPr>
            <a:xfrm>
              <a:off x="662626" y="522918"/>
              <a:ext cx="88616" cy="90213"/>
            </a:xfrm>
            <a:custGeom>
              <a:avLst/>
              <a:gdLst/>
              <a:ahLst/>
              <a:cxnLst>
                <a:cxn ang="0">
                  <a:pos x="18854" y="0"/>
                </a:cxn>
                <a:cxn ang="0">
                  <a:pos x="69762" y="0"/>
                </a:cxn>
                <a:cxn ang="0">
                  <a:pos x="88616" y="18794"/>
                </a:cxn>
                <a:cxn ang="0">
                  <a:pos x="88616" y="71419"/>
                </a:cxn>
                <a:cxn ang="0">
                  <a:pos x="69762" y="90213"/>
                </a:cxn>
                <a:cxn ang="0">
                  <a:pos x="18854" y="90213"/>
                </a:cxn>
                <a:cxn ang="0">
                  <a:pos x="0" y="71419"/>
                </a:cxn>
                <a:cxn ang="0">
                  <a:pos x="0" y="18794"/>
                </a:cxn>
                <a:cxn ang="0">
                  <a:pos x="18854" y="0"/>
                </a:cxn>
              </a:cxnLst>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92" name="Freeform 124"/>
            <p:cNvSpPr/>
            <p:nvPr/>
          </p:nvSpPr>
          <p:spPr>
            <a:xfrm>
              <a:off x="347280" y="624308"/>
              <a:ext cx="88616" cy="91012"/>
            </a:xfrm>
            <a:custGeom>
              <a:avLst/>
              <a:gdLst/>
              <a:ahLst/>
              <a:cxnLst>
                <a:cxn ang="0">
                  <a:pos x="18854" y="0"/>
                </a:cxn>
                <a:cxn ang="0">
                  <a:pos x="69762" y="0"/>
                </a:cxn>
                <a:cxn ang="0">
                  <a:pos x="88616" y="18961"/>
                </a:cxn>
                <a:cxn ang="0">
                  <a:pos x="86731"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2" y="0"/>
                    <a:pt x="47" y="5"/>
                    <a:pt x="47" y="10"/>
                  </a:cubicBezTo>
                  <a:cubicBezTo>
                    <a:pt x="46" y="38"/>
                    <a:pt x="46" y="38"/>
                    <a:pt x="46" y="38"/>
                  </a:cubicBezTo>
                  <a:cubicBezTo>
                    <a:pt x="46"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93" name="Freeform 125"/>
            <p:cNvSpPr/>
            <p:nvPr/>
          </p:nvSpPr>
          <p:spPr>
            <a:xfrm>
              <a:off x="453460" y="624308"/>
              <a:ext cx="86221" cy="91012"/>
            </a:xfrm>
            <a:custGeom>
              <a:avLst/>
              <a:gdLst/>
              <a:ahLst/>
              <a:cxnLst>
                <a:cxn ang="0">
                  <a:pos x="16869" y="0"/>
                </a:cxn>
                <a:cxn ang="0">
                  <a:pos x="69352" y="0"/>
                </a:cxn>
                <a:cxn ang="0">
                  <a:pos x="86221" y="18961"/>
                </a:cxn>
                <a:cxn ang="0">
                  <a:pos x="86221" y="72051"/>
                </a:cxn>
                <a:cxn ang="0">
                  <a:pos x="69352" y="91012"/>
                </a:cxn>
                <a:cxn ang="0">
                  <a:pos x="16869" y="91012"/>
                </a:cxn>
                <a:cxn ang="0">
                  <a:pos x="0" y="72051"/>
                </a:cxn>
                <a:cxn ang="0">
                  <a:pos x="0" y="18961"/>
                </a:cxn>
                <a:cxn ang="0">
                  <a:pos x="16869" y="0"/>
                </a:cxn>
              </a:cxnLst>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alpha val="100000"/>
              </a:srgbClr>
            </a:solidFill>
            <a:ln w="9525">
              <a:noFill/>
            </a:ln>
          </p:spPr>
          <p:txBody>
            <a:bodyPr/>
            <a:p>
              <a:endParaRPr lang="zh-CN" altLang="en-US"/>
            </a:p>
          </p:txBody>
        </p:sp>
        <p:sp>
          <p:nvSpPr>
            <p:cNvPr id="42194" name="Freeform 126"/>
            <p:cNvSpPr/>
            <p:nvPr/>
          </p:nvSpPr>
          <p:spPr>
            <a:xfrm>
              <a:off x="557245" y="624308"/>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alpha val="100000"/>
              </a:srgbClr>
            </a:solidFill>
            <a:ln w="9525">
              <a:noFill/>
            </a:ln>
          </p:spPr>
          <p:txBody>
            <a:bodyPr/>
            <a:p>
              <a:endParaRPr lang="zh-CN" altLang="en-US"/>
            </a:p>
          </p:txBody>
        </p:sp>
        <p:sp>
          <p:nvSpPr>
            <p:cNvPr id="42195" name="Freeform 127"/>
            <p:cNvSpPr/>
            <p:nvPr/>
          </p:nvSpPr>
          <p:spPr>
            <a:xfrm>
              <a:off x="662626" y="624308"/>
              <a:ext cx="88616" cy="91012"/>
            </a:xfrm>
            <a:custGeom>
              <a:avLst/>
              <a:gdLst/>
              <a:ahLst/>
              <a:cxnLst>
                <a:cxn ang="0">
                  <a:pos x="18854" y="0"/>
                </a:cxn>
                <a:cxn ang="0">
                  <a:pos x="69762" y="0"/>
                </a:cxn>
                <a:cxn ang="0">
                  <a:pos x="88616" y="18961"/>
                </a:cxn>
                <a:cxn ang="0">
                  <a:pos x="88616" y="72051"/>
                </a:cxn>
                <a:cxn ang="0">
                  <a:pos x="69762" y="91012"/>
                </a:cxn>
                <a:cxn ang="0">
                  <a:pos x="18854" y="91012"/>
                </a:cxn>
                <a:cxn ang="0">
                  <a:pos x="0" y="72051"/>
                </a:cxn>
                <a:cxn ang="0">
                  <a:pos x="0" y="18961"/>
                </a:cxn>
                <a:cxn ang="0">
                  <a:pos x="18854" y="0"/>
                </a:cxn>
              </a:cxnLst>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alpha val="100000"/>
              </a:srgbClr>
            </a:solidFill>
            <a:ln w="9525">
              <a:noFill/>
            </a:ln>
          </p:spPr>
          <p:txBody>
            <a:bodyPr/>
            <a:p>
              <a:endParaRPr lang="zh-CN" altLang="en-US"/>
            </a:p>
          </p:txBody>
        </p:sp>
        <p:sp>
          <p:nvSpPr>
            <p:cNvPr id="42196" name="Freeform 128"/>
            <p:cNvSpPr/>
            <p:nvPr/>
          </p:nvSpPr>
          <p:spPr>
            <a:xfrm>
              <a:off x="853430" y="632292"/>
              <a:ext cx="233915" cy="249085"/>
            </a:xfrm>
            <a:custGeom>
              <a:avLst/>
              <a:gdLst/>
              <a:ahLst/>
              <a:cxnLst>
                <a:cxn ang="0">
                  <a:pos x="0" y="122655"/>
                </a:cxn>
                <a:cxn ang="0">
                  <a:pos x="147140" y="249085"/>
                </a:cxn>
                <a:cxn ang="0">
                  <a:pos x="233915" y="66045"/>
                </a:cxn>
                <a:cxn ang="0">
                  <a:pos x="160345" y="0"/>
                </a:cxn>
                <a:cxn ang="0">
                  <a:pos x="0" y="122655"/>
                </a:cxn>
              </a:cxnLst>
              <a:pathLst>
                <a:path w="124" h="132">
                  <a:moveTo>
                    <a:pt x="0" y="65"/>
                  </a:moveTo>
                  <a:cubicBezTo>
                    <a:pt x="78" y="132"/>
                    <a:pt x="78" y="132"/>
                    <a:pt x="78" y="132"/>
                  </a:cubicBezTo>
                  <a:cubicBezTo>
                    <a:pt x="99" y="103"/>
                    <a:pt x="115" y="71"/>
                    <a:pt x="124" y="35"/>
                  </a:cubicBezTo>
                  <a:cubicBezTo>
                    <a:pt x="85" y="0"/>
                    <a:pt x="85" y="0"/>
                    <a:pt x="85" y="0"/>
                  </a:cubicBezTo>
                  <a:lnTo>
                    <a:pt x="0" y="65"/>
                  </a:lnTo>
                  <a:close/>
                </a:path>
              </a:pathLst>
            </a:custGeom>
            <a:solidFill>
              <a:srgbClr val="FFF8F0">
                <a:alpha val="100000"/>
              </a:srgbClr>
            </a:solidFill>
            <a:ln w="9525">
              <a:noFill/>
            </a:ln>
          </p:spPr>
          <p:txBody>
            <a:bodyPr/>
            <a:p>
              <a:endParaRPr lang="zh-CN" altLang="en-US"/>
            </a:p>
          </p:txBody>
        </p:sp>
        <p:sp>
          <p:nvSpPr>
            <p:cNvPr id="42197" name="Freeform 129"/>
            <p:cNvSpPr/>
            <p:nvPr/>
          </p:nvSpPr>
          <p:spPr>
            <a:xfrm>
              <a:off x="950030" y="701748"/>
              <a:ext cx="137315" cy="193200"/>
            </a:xfrm>
            <a:custGeom>
              <a:avLst/>
              <a:gdLst/>
              <a:ahLst/>
              <a:cxnLst>
                <a:cxn ang="0">
                  <a:pos x="41383" y="193200"/>
                </a:cxn>
                <a:cxn ang="0">
                  <a:pos x="0" y="155318"/>
                </a:cxn>
                <a:cxn ang="0">
                  <a:pos x="137315" y="0"/>
                </a:cxn>
                <a:cxn ang="0">
                  <a:pos x="41383" y="193200"/>
                </a:cxn>
              </a:cxnLst>
              <a:pathLst>
                <a:path w="73" h="102">
                  <a:moveTo>
                    <a:pt x="22" y="102"/>
                  </a:moveTo>
                  <a:cubicBezTo>
                    <a:pt x="0" y="82"/>
                    <a:pt x="0" y="82"/>
                    <a:pt x="0" y="82"/>
                  </a:cubicBezTo>
                  <a:cubicBezTo>
                    <a:pt x="73" y="0"/>
                    <a:pt x="73" y="0"/>
                    <a:pt x="73" y="0"/>
                  </a:cubicBezTo>
                  <a:cubicBezTo>
                    <a:pt x="63" y="38"/>
                    <a:pt x="45" y="72"/>
                    <a:pt x="22" y="102"/>
                  </a:cubicBezTo>
                  <a:close/>
                </a:path>
              </a:pathLst>
            </a:custGeom>
            <a:solidFill>
              <a:srgbClr val="ED7371">
                <a:alpha val="100000"/>
              </a:srgbClr>
            </a:solidFill>
            <a:ln w="9525">
              <a:noFill/>
            </a:ln>
          </p:spPr>
          <p:txBody>
            <a:bodyPr/>
            <a:p>
              <a:endParaRPr lang="zh-CN" altLang="en-US"/>
            </a:p>
          </p:txBody>
        </p:sp>
        <p:sp>
          <p:nvSpPr>
            <p:cNvPr id="42198" name="Freeform 130"/>
            <p:cNvSpPr/>
            <p:nvPr/>
          </p:nvSpPr>
          <p:spPr>
            <a:xfrm>
              <a:off x="630692" y="641872"/>
              <a:ext cx="269840" cy="160468"/>
            </a:xfrm>
            <a:custGeom>
              <a:avLst/>
              <a:gdLst/>
              <a:ahLst/>
              <a:cxnLst>
                <a:cxn ang="0">
                  <a:pos x="16983" y="62299"/>
                </a:cxn>
                <a:cxn ang="0">
                  <a:pos x="145298" y="130262"/>
                </a:cxn>
                <a:cxn ang="0">
                  <a:pos x="258518" y="143477"/>
                </a:cxn>
                <a:cxn ang="0">
                  <a:pos x="200021" y="71739"/>
                </a:cxn>
                <a:cxn ang="0">
                  <a:pos x="92463" y="22654"/>
                </a:cxn>
                <a:cxn ang="0">
                  <a:pos x="5661" y="35869"/>
                </a:cxn>
                <a:cxn ang="0">
                  <a:pos x="16983" y="62299"/>
                </a:cxn>
              </a:cxnLst>
              <a:pathLst>
                <a:path w="143" h="85">
                  <a:moveTo>
                    <a:pt x="9" y="33"/>
                  </a:moveTo>
                  <a:cubicBezTo>
                    <a:pt x="77" y="69"/>
                    <a:pt x="77" y="69"/>
                    <a:pt x="77" y="69"/>
                  </a:cubicBezTo>
                  <a:cubicBezTo>
                    <a:pt x="87" y="75"/>
                    <a:pt x="131" y="85"/>
                    <a:pt x="137" y="76"/>
                  </a:cubicBezTo>
                  <a:cubicBezTo>
                    <a:pt x="143" y="66"/>
                    <a:pt x="116" y="44"/>
                    <a:pt x="106" y="38"/>
                  </a:cubicBezTo>
                  <a:cubicBezTo>
                    <a:pt x="49" y="12"/>
                    <a:pt x="49" y="12"/>
                    <a:pt x="49" y="12"/>
                  </a:cubicBezTo>
                  <a:cubicBezTo>
                    <a:pt x="23" y="0"/>
                    <a:pt x="10" y="9"/>
                    <a:pt x="3" y="19"/>
                  </a:cubicBezTo>
                  <a:cubicBezTo>
                    <a:pt x="0" y="24"/>
                    <a:pt x="0" y="27"/>
                    <a:pt x="9" y="33"/>
                  </a:cubicBezTo>
                  <a:close/>
                </a:path>
              </a:pathLst>
            </a:custGeom>
            <a:solidFill>
              <a:srgbClr val="FFF8F0">
                <a:alpha val="100000"/>
              </a:srgbClr>
            </a:solidFill>
            <a:ln w="9525">
              <a:noFill/>
            </a:ln>
          </p:spPr>
          <p:txBody>
            <a:bodyPr/>
            <a:p>
              <a:endParaRPr lang="zh-CN" altLang="en-US"/>
            </a:p>
          </p:txBody>
        </p:sp>
        <p:sp>
          <p:nvSpPr>
            <p:cNvPr id="42199" name="Freeform 131"/>
            <p:cNvSpPr/>
            <p:nvPr/>
          </p:nvSpPr>
          <p:spPr>
            <a:xfrm>
              <a:off x="438291" y="405561"/>
              <a:ext cx="637877" cy="402367"/>
            </a:xfrm>
            <a:custGeom>
              <a:avLst/>
              <a:gdLst/>
              <a:ahLst/>
              <a:cxnLst>
                <a:cxn ang="0">
                  <a:pos x="96248" y="30225"/>
                </a:cxn>
                <a:cxn ang="0">
                  <a:pos x="245337" y="154902"/>
                </a:cxn>
                <a:cxn ang="0">
                  <a:pos x="307615" y="115232"/>
                </a:cxn>
                <a:cxn ang="0">
                  <a:pos x="360457" y="69895"/>
                </a:cxn>
                <a:cxn ang="0">
                  <a:pos x="422735" y="35892"/>
                </a:cxn>
                <a:cxn ang="0">
                  <a:pos x="549178" y="141679"/>
                </a:cxn>
                <a:cxn ang="0">
                  <a:pos x="620892" y="258799"/>
                </a:cxn>
                <a:cxn ang="0">
                  <a:pos x="486900" y="396700"/>
                </a:cxn>
                <a:cxn ang="0">
                  <a:pos x="401976" y="377809"/>
                </a:cxn>
                <a:cxn ang="0">
                  <a:pos x="45293" y="88785"/>
                </a:cxn>
                <a:cxn ang="0">
                  <a:pos x="96248" y="30225"/>
                </a:cxn>
              </a:cxnLst>
              <a:pathLst>
                <a:path w="338" h="213">
                  <a:moveTo>
                    <a:pt x="51" y="16"/>
                  </a:moveTo>
                  <a:cubicBezTo>
                    <a:pt x="130" y="82"/>
                    <a:pt x="130" y="82"/>
                    <a:pt x="130" y="82"/>
                  </a:cubicBezTo>
                  <a:cubicBezTo>
                    <a:pt x="125" y="65"/>
                    <a:pt x="147" y="51"/>
                    <a:pt x="163" y="61"/>
                  </a:cubicBezTo>
                  <a:cubicBezTo>
                    <a:pt x="155" y="45"/>
                    <a:pt x="175" y="30"/>
                    <a:pt x="191" y="37"/>
                  </a:cubicBezTo>
                  <a:cubicBezTo>
                    <a:pt x="187" y="20"/>
                    <a:pt x="210" y="7"/>
                    <a:pt x="224" y="19"/>
                  </a:cubicBezTo>
                  <a:cubicBezTo>
                    <a:pt x="291" y="75"/>
                    <a:pt x="291" y="75"/>
                    <a:pt x="291" y="75"/>
                  </a:cubicBezTo>
                  <a:cubicBezTo>
                    <a:pt x="310" y="91"/>
                    <a:pt x="326" y="121"/>
                    <a:pt x="329" y="137"/>
                  </a:cubicBezTo>
                  <a:cubicBezTo>
                    <a:pt x="338" y="184"/>
                    <a:pt x="283" y="213"/>
                    <a:pt x="258" y="210"/>
                  </a:cubicBezTo>
                  <a:cubicBezTo>
                    <a:pt x="238" y="207"/>
                    <a:pt x="223" y="208"/>
                    <a:pt x="213" y="200"/>
                  </a:cubicBezTo>
                  <a:cubicBezTo>
                    <a:pt x="24" y="47"/>
                    <a:pt x="24" y="47"/>
                    <a:pt x="24" y="47"/>
                  </a:cubicBezTo>
                  <a:cubicBezTo>
                    <a:pt x="0" y="28"/>
                    <a:pt x="32" y="0"/>
                    <a:pt x="51" y="16"/>
                  </a:cubicBezTo>
                  <a:close/>
                </a:path>
              </a:pathLst>
            </a:custGeom>
            <a:solidFill>
              <a:srgbClr val="FFF8F0">
                <a:alpha val="100000"/>
              </a:srgbClr>
            </a:solidFill>
            <a:ln w="9525">
              <a:noFill/>
            </a:ln>
          </p:spPr>
          <p:txBody>
            <a:bodyPr/>
            <a:p>
              <a:endParaRPr lang="zh-CN" altLang="en-US"/>
            </a:p>
          </p:txBody>
        </p:sp>
        <p:sp>
          <p:nvSpPr>
            <p:cNvPr id="42200" name="Freeform 132"/>
            <p:cNvSpPr>
              <a:spLocks noEditPoints="1"/>
            </p:cNvSpPr>
            <p:nvPr/>
          </p:nvSpPr>
          <p:spPr>
            <a:xfrm>
              <a:off x="681786" y="470227"/>
              <a:ext cx="162064" cy="139711"/>
            </a:xfrm>
            <a:custGeom>
              <a:avLst/>
              <a:gdLst/>
              <a:ahLst/>
              <a:cxnLst>
                <a:cxn ang="0">
                  <a:pos x="162064" y="39648"/>
                </a:cxn>
                <a:cxn ang="0">
                  <a:pos x="116837" y="0"/>
                </a:cxn>
                <a:cxn ang="0">
                  <a:pos x="116837" y="5664"/>
                </a:cxn>
                <a:cxn ang="0">
                  <a:pos x="109299" y="1888"/>
                </a:cxn>
                <a:cxn ang="0">
                  <a:pos x="162064" y="39648"/>
                </a:cxn>
                <a:cxn ang="0">
                  <a:pos x="58418" y="134047"/>
                </a:cxn>
                <a:cxn ang="0">
                  <a:pos x="58418" y="132159"/>
                </a:cxn>
                <a:cxn ang="0">
                  <a:pos x="65956" y="139711"/>
                </a:cxn>
                <a:cxn ang="0">
                  <a:pos x="58418" y="134047"/>
                </a:cxn>
                <a:cxn ang="0">
                  <a:pos x="58418" y="50976"/>
                </a:cxn>
                <a:cxn ang="0">
                  <a:pos x="58418" y="49088"/>
                </a:cxn>
                <a:cxn ang="0">
                  <a:pos x="64072" y="50976"/>
                </a:cxn>
                <a:cxn ang="0">
                  <a:pos x="60303" y="45312"/>
                </a:cxn>
                <a:cxn ang="0">
                  <a:pos x="116837" y="92511"/>
                </a:cxn>
                <a:cxn ang="0">
                  <a:pos x="58418" y="50976"/>
                </a:cxn>
                <a:cxn ang="0">
                  <a:pos x="58418" y="49088"/>
                </a:cxn>
                <a:cxn ang="0">
                  <a:pos x="58418" y="50976"/>
                </a:cxn>
                <a:cxn ang="0">
                  <a:pos x="48996" y="45312"/>
                </a:cxn>
                <a:cxn ang="0">
                  <a:pos x="58418" y="49088"/>
                </a:cxn>
                <a:cxn ang="0">
                  <a:pos x="58418" y="132159"/>
                </a:cxn>
                <a:cxn ang="0">
                  <a:pos x="58418" y="134047"/>
                </a:cxn>
                <a:cxn ang="0">
                  <a:pos x="1884" y="90623"/>
                </a:cxn>
                <a:cxn ang="0">
                  <a:pos x="0" y="88735"/>
                </a:cxn>
                <a:cxn ang="0">
                  <a:pos x="0" y="81183"/>
                </a:cxn>
                <a:cxn ang="0">
                  <a:pos x="58418" y="132159"/>
                </a:cxn>
              </a:cxnLst>
              <a:pathLst>
                <a:path w="86" h="74">
                  <a:moveTo>
                    <a:pt x="86" y="21"/>
                  </a:moveTo>
                  <a:cubicBezTo>
                    <a:pt x="86" y="21"/>
                    <a:pt x="73" y="10"/>
                    <a:pt x="62" y="0"/>
                  </a:cubicBezTo>
                  <a:cubicBezTo>
                    <a:pt x="62" y="1"/>
                    <a:pt x="62" y="2"/>
                    <a:pt x="62" y="3"/>
                  </a:cubicBezTo>
                  <a:cubicBezTo>
                    <a:pt x="61" y="2"/>
                    <a:pt x="59" y="2"/>
                    <a:pt x="58" y="1"/>
                  </a:cubicBezTo>
                  <a:cubicBezTo>
                    <a:pt x="71" y="10"/>
                    <a:pt x="86" y="21"/>
                    <a:pt x="86" y="21"/>
                  </a:cubicBezTo>
                  <a:close/>
                  <a:moveTo>
                    <a:pt x="31" y="71"/>
                  </a:moveTo>
                  <a:cubicBezTo>
                    <a:pt x="31" y="70"/>
                    <a:pt x="31" y="70"/>
                    <a:pt x="31" y="70"/>
                  </a:cubicBezTo>
                  <a:cubicBezTo>
                    <a:pt x="35" y="74"/>
                    <a:pt x="35" y="74"/>
                    <a:pt x="35" y="74"/>
                  </a:cubicBezTo>
                  <a:cubicBezTo>
                    <a:pt x="31" y="71"/>
                    <a:pt x="31" y="71"/>
                    <a:pt x="31" y="71"/>
                  </a:cubicBezTo>
                  <a:close/>
                  <a:moveTo>
                    <a:pt x="31" y="27"/>
                  </a:moveTo>
                  <a:cubicBezTo>
                    <a:pt x="31" y="26"/>
                    <a:pt x="31" y="26"/>
                    <a:pt x="31" y="26"/>
                  </a:cubicBezTo>
                  <a:cubicBezTo>
                    <a:pt x="32" y="26"/>
                    <a:pt x="33" y="27"/>
                    <a:pt x="34" y="27"/>
                  </a:cubicBezTo>
                  <a:cubicBezTo>
                    <a:pt x="33" y="26"/>
                    <a:pt x="33" y="25"/>
                    <a:pt x="32" y="24"/>
                  </a:cubicBezTo>
                  <a:cubicBezTo>
                    <a:pt x="45" y="35"/>
                    <a:pt x="62" y="49"/>
                    <a:pt x="62" y="49"/>
                  </a:cubicBezTo>
                  <a:cubicBezTo>
                    <a:pt x="62" y="49"/>
                    <a:pt x="44" y="37"/>
                    <a:pt x="31" y="27"/>
                  </a:cubicBezTo>
                  <a:close/>
                  <a:moveTo>
                    <a:pt x="31" y="26"/>
                  </a:moveTo>
                  <a:cubicBezTo>
                    <a:pt x="31" y="27"/>
                    <a:pt x="31" y="27"/>
                    <a:pt x="31" y="27"/>
                  </a:cubicBezTo>
                  <a:cubicBezTo>
                    <a:pt x="29" y="26"/>
                    <a:pt x="28" y="25"/>
                    <a:pt x="26" y="24"/>
                  </a:cubicBezTo>
                  <a:cubicBezTo>
                    <a:pt x="28" y="25"/>
                    <a:pt x="29" y="25"/>
                    <a:pt x="31" y="26"/>
                  </a:cubicBezTo>
                  <a:close/>
                  <a:moveTo>
                    <a:pt x="31" y="70"/>
                  </a:moveTo>
                  <a:cubicBezTo>
                    <a:pt x="31" y="71"/>
                    <a:pt x="31" y="71"/>
                    <a:pt x="31" y="71"/>
                  </a:cubicBezTo>
                  <a:cubicBezTo>
                    <a:pt x="23" y="65"/>
                    <a:pt x="8" y="54"/>
                    <a:pt x="1" y="48"/>
                  </a:cubicBezTo>
                  <a:cubicBezTo>
                    <a:pt x="1" y="48"/>
                    <a:pt x="1" y="48"/>
                    <a:pt x="0" y="47"/>
                  </a:cubicBezTo>
                  <a:cubicBezTo>
                    <a:pt x="0" y="46"/>
                    <a:pt x="0" y="44"/>
                    <a:pt x="0" y="43"/>
                  </a:cubicBezTo>
                  <a:cubicBezTo>
                    <a:pt x="9" y="51"/>
                    <a:pt x="24" y="64"/>
                    <a:pt x="31" y="70"/>
                  </a:cubicBezTo>
                  <a:close/>
                </a:path>
              </a:pathLst>
            </a:custGeom>
            <a:solidFill>
              <a:srgbClr val="FAE1C8">
                <a:alpha val="100000"/>
              </a:srgbClr>
            </a:solidFill>
            <a:ln w="9525">
              <a:noFill/>
            </a:ln>
          </p:spPr>
          <p:txBody>
            <a:bodyPr/>
            <a:p>
              <a:endParaRPr lang="zh-CN" altLang="en-US"/>
            </a:p>
          </p:txBody>
        </p:sp>
        <p:sp>
          <p:nvSpPr>
            <p:cNvPr id="42201" name="Freeform 133"/>
            <p:cNvSpPr/>
            <p:nvPr/>
          </p:nvSpPr>
          <p:spPr>
            <a:xfrm>
              <a:off x="665021" y="653049"/>
              <a:ext cx="103785" cy="71851"/>
            </a:xfrm>
            <a:custGeom>
              <a:avLst/>
              <a:gdLst/>
              <a:ahLst/>
              <a:cxnLst>
                <a:cxn ang="0">
                  <a:pos x="15096" y="0"/>
                </a:cxn>
                <a:cxn ang="0">
                  <a:pos x="103785" y="71851"/>
                </a:cxn>
                <a:cxn ang="0">
                  <a:pos x="0" y="3782"/>
                </a:cxn>
                <a:cxn ang="0">
                  <a:pos x="15096" y="0"/>
                </a:cxn>
              </a:cxnLst>
              <a:pathLst>
                <a:path w="55" h="38">
                  <a:moveTo>
                    <a:pt x="8" y="0"/>
                  </a:moveTo>
                  <a:cubicBezTo>
                    <a:pt x="55" y="38"/>
                    <a:pt x="55" y="38"/>
                    <a:pt x="55" y="38"/>
                  </a:cubicBezTo>
                  <a:cubicBezTo>
                    <a:pt x="0" y="2"/>
                    <a:pt x="0" y="2"/>
                    <a:pt x="0" y="2"/>
                  </a:cubicBezTo>
                  <a:cubicBezTo>
                    <a:pt x="3" y="1"/>
                    <a:pt x="5" y="0"/>
                    <a:pt x="8" y="0"/>
                  </a:cubicBezTo>
                  <a:close/>
                </a:path>
              </a:pathLst>
            </a:custGeom>
            <a:solidFill>
              <a:srgbClr val="FAE1C8">
                <a:alpha val="100000"/>
              </a:srgbClr>
            </a:solidFill>
            <a:ln w="9525">
              <a:noFill/>
            </a:ln>
          </p:spPr>
          <p:txBody>
            <a:bodyPr/>
            <a:p>
              <a:endParaRPr lang="zh-CN" altLang="en-US"/>
            </a:p>
          </p:txBody>
        </p:sp>
        <p:sp>
          <p:nvSpPr>
            <p:cNvPr id="42202" name="Freeform 134"/>
            <p:cNvSpPr/>
            <p:nvPr/>
          </p:nvSpPr>
          <p:spPr>
            <a:xfrm>
              <a:off x="73448" y="668217"/>
              <a:ext cx="270639" cy="316944"/>
            </a:xfrm>
            <a:custGeom>
              <a:avLst/>
              <a:gdLst/>
              <a:ahLst/>
              <a:cxnLst>
                <a:cxn ang="0">
                  <a:pos x="119233" y="0"/>
                </a:cxn>
                <a:cxn ang="0">
                  <a:pos x="0" y="162245"/>
                </a:cxn>
                <a:cxn ang="0">
                  <a:pos x="58670" y="243368"/>
                </a:cxn>
                <a:cxn ang="0">
                  <a:pos x="138158" y="316944"/>
                </a:cxn>
                <a:cxn ang="0">
                  <a:pos x="270639" y="135833"/>
                </a:cxn>
                <a:cxn ang="0">
                  <a:pos x="119233" y="0"/>
                </a:cxn>
              </a:cxnLst>
              <a:pathLst>
                <a:path w="143" h="168">
                  <a:moveTo>
                    <a:pt x="63" y="0"/>
                  </a:moveTo>
                  <a:cubicBezTo>
                    <a:pt x="0" y="86"/>
                    <a:pt x="0" y="86"/>
                    <a:pt x="0" y="86"/>
                  </a:cubicBezTo>
                  <a:cubicBezTo>
                    <a:pt x="9" y="101"/>
                    <a:pt x="19" y="116"/>
                    <a:pt x="31" y="129"/>
                  </a:cubicBezTo>
                  <a:cubicBezTo>
                    <a:pt x="73" y="168"/>
                    <a:pt x="73" y="168"/>
                    <a:pt x="73" y="168"/>
                  </a:cubicBezTo>
                  <a:cubicBezTo>
                    <a:pt x="143" y="72"/>
                    <a:pt x="143" y="72"/>
                    <a:pt x="143" y="72"/>
                  </a:cubicBezTo>
                  <a:lnTo>
                    <a:pt x="63" y="0"/>
                  </a:lnTo>
                  <a:close/>
                </a:path>
              </a:pathLst>
            </a:custGeom>
            <a:solidFill>
              <a:srgbClr val="FFF8F0">
                <a:alpha val="100000"/>
              </a:srgbClr>
            </a:solidFill>
            <a:ln w="9525">
              <a:noFill/>
            </a:ln>
          </p:spPr>
          <p:txBody>
            <a:bodyPr/>
            <a:p>
              <a:endParaRPr lang="zh-CN" altLang="en-US"/>
            </a:p>
          </p:txBody>
        </p:sp>
        <p:sp>
          <p:nvSpPr>
            <p:cNvPr id="42203" name="Freeform 135"/>
            <p:cNvSpPr/>
            <p:nvPr/>
          </p:nvSpPr>
          <p:spPr>
            <a:xfrm>
              <a:off x="64666" y="796751"/>
              <a:ext cx="199586" cy="197990"/>
            </a:xfrm>
            <a:custGeom>
              <a:avLst/>
              <a:gdLst/>
              <a:ahLst/>
              <a:cxnLst>
                <a:cxn ang="0">
                  <a:pos x="13180" y="0"/>
                </a:cxn>
                <a:cxn ang="0">
                  <a:pos x="0" y="16971"/>
                </a:cxn>
                <a:cxn ang="0">
                  <a:pos x="156280" y="197990"/>
                </a:cxn>
                <a:cxn ang="0">
                  <a:pos x="199586" y="137650"/>
                </a:cxn>
                <a:cxn ang="0">
                  <a:pos x="13180" y="0"/>
                </a:cxn>
              </a:cxnLst>
              <a:pathLst>
                <a:path w="106" h="105">
                  <a:moveTo>
                    <a:pt x="7" y="0"/>
                  </a:moveTo>
                  <a:cubicBezTo>
                    <a:pt x="0" y="9"/>
                    <a:pt x="0" y="9"/>
                    <a:pt x="0" y="9"/>
                  </a:cubicBezTo>
                  <a:cubicBezTo>
                    <a:pt x="21" y="47"/>
                    <a:pt x="49" y="80"/>
                    <a:pt x="83" y="105"/>
                  </a:cubicBezTo>
                  <a:cubicBezTo>
                    <a:pt x="106" y="73"/>
                    <a:pt x="106" y="73"/>
                    <a:pt x="106" y="73"/>
                  </a:cubicBezTo>
                  <a:lnTo>
                    <a:pt x="7" y="0"/>
                  </a:lnTo>
                  <a:close/>
                </a:path>
              </a:pathLst>
            </a:custGeom>
            <a:solidFill>
              <a:srgbClr val="ED7371">
                <a:alpha val="100000"/>
              </a:srgbClr>
            </a:solidFill>
            <a:ln w="9525">
              <a:noFill/>
            </a:ln>
          </p:spPr>
          <p:txBody>
            <a:bodyPr/>
            <a:p>
              <a:endParaRPr lang="zh-CN" altLang="en-US"/>
            </a:p>
          </p:txBody>
        </p:sp>
        <p:sp>
          <p:nvSpPr>
            <p:cNvPr id="42204" name="Freeform 136"/>
            <p:cNvSpPr/>
            <p:nvPr/>
          </p:nvSpPr>
          <p:spPr>
            <a:xfrm>
              <a:off x="126937" y="605946"/>
              <a:ext cx="199586" cy="190805"/>
            </a:xfrm>
            <a:custGeom>
              <a:avLst/>
              <a:gdLst/>
              <a:ahLst/>
              <a:cxnLst>
                <a:cxn ang="0">
                  <a:pos x="47072" y="15113"/>
                </a:cxn>
                <a:cxn ang="0">
                  <a:pos x="30126" y="122795"/>
                </a:cxn>
                <a:cxn ang="0">
                  <a:pos x="154397" y="175692"/>
                </a:cxn>
                <a:cxn ang="0">
                  <a:pos x="169460" y="66121"/>
                </a:cxn>
                <a:cxn ang="0">
                  <a:pos x="47072" y="15113"/>
                </a:cxn>
              </a:cxnLst>
              <a:pathLst>
                <a:path w="106" h="101">
                  <a:moveTo>
                    <a:pt x="25" y="8"/>
                  </a:moveTo>
                  <a:cubicBezTo>
                    <a:pt x="4" y="16"/>
                    <a:pt x="0" y="42"/>
                    <a:pt x="16" y="65"/>
                  </a:cubicBezTo>
                  <a:cubicBezTo>
                    <a:pt x="32" y="89"/>
                    <a:pt x="61" y="101"/>
                    <a:pt x="82" y="93"/>
                  </a:cubicBezTo>
                  <a:cubicBezTo>
                    <a:pt x="102" y="84"/>
                    <a:pt x="106" y="59"/>
                    <a:pt x="90" y="35"/>
                  </a:cubicBezTo>
                  <a:cubicBezTo>
                    <a:pt x="75" y="12"/>
                    <a:pt x="45" y="0"/>
                    <a:pt x="25" y="8"/>
                  </a:cubicBezTo>
                  <a:close/>
                </a:path>
              </a:pathLst>
            </a:custGeom>
            <a:solidFill>
              <a:srgbClr val="FAE1C8">
                <a:alpha val="100000"/>
              </a:srgbClr>
            </a:solidFill>
            <a:ln w="9525">
              <a:noFill/>
            </a:ln>
          </p:spPr>
          <p:txBody>
            <a:bodyPr/>
            <a:p>
              <a:endParaRPr lang="zh-CN" altLang="en-US"/>
            </a:p>
          </p:txBody>
        </p:sp>
        <p:sp>
          <p:nvSpPr>
            <p:cNvPr id="42205" name="Freeform 137"/>
            <p:cNvSpPr/>
            <p:nvPr/>
          </p:nvSpPr>
          <p:spPr>
            <a:xfrm>
              <a:off x="117357" y="622711"/>
              <a:ext cx="197989" cy="194797"/>
            </a:xfrm>
            <a:custGeom>
              <a:avLst/>
              <a:gdLst/>
              <a:ahLst/>
              <a:cxnLst>
                <a:cxn ang="0">
                  <a:pos x="47140" y="20804"/>
                </a:cxn>
                <a:cxn ang="0">
                  <a:pos x="30170" y="132386"/>
                </a:cxn>
                <a:cxn ang="0">
                  <a:pos x="150849" y="173993"/>
                </a:cxn>
                <a:cxn ang="0">
                  <a:pos x="169705" y="62411"/>
                </a:cxn>
                <a:cxn ang="0">
                  <a:pos x="47140" y="20804"/>
                </a:cxn>
              </a:cxnLst>
              <a:pathLst>
                <a:path w="105" h="103">
                  <a:moveTo>
                    <a:pt x="25" y="11"/>
                  </a:moveTo>
                  <a:cubicBezTo>
                    <a:pt x="5" y="21"/>
                    <a:pt x="0" y="48"/>
                    <a:pt x="16" y="70"/>
                  </a:cubicBezTo>
                  <a:cubicBezTo>
                    <a:pt x="31" y="93"/>
                    <a:pt x="59" y="103"/>
                    <a:pt x="80" y="92"/>
                  </a:cubicBezTo>
                  <a:cubicBezTo>
                    <a:pt x="100" y="82"/>
                    <a:pt x="105" y="55"/>
                    <a:pt x="90" y="33"/>
                  </a:cubicBezTo>
                  <a:cubicBezTo>
                    <a:pt x="75" y="10"/>
                    <a:pt x="46" y="0"/>
                    <a:pt x="25" y="11"/>
                  </a:cubicBezTo>
                  <a:close/>
                </a:path>
              </a:pathLst>
            </a:custGeom>
            <a:solidFill>
              <a:srgbClr val="FFF8F0">
                <a:alpha val="100000"/>
              </a:srgbClr>
            </a:solidFill>
            <a:ln w="9525">
              <a:noFill/>
            </a:ln>
          </p:spPr>
          <p:txBody>
            <a:bodyPr/>
            <a:p>
              <a:endParaRPr lang="zh-CN" altLang="en-US"/>
            </a:p>
          </p:txBody>
        </p:sp>
        <p:sp>
          <p:nvSpPr>
            <p:cNvPr id="42206" name="Freeform 138"/>
            <p:cNvSpPr/>
            <p:nvPr/>
          </p:nvSpPr>
          <p:spPr>
            <a:xfrm>
              <a:off x="128534" y="401569"/>
              <a:ext cx="232318" cy="294590"/>
            </a:xfrm>
            <a:custGeom>
              <a:avLst/>
              <a:gdLst/>
              <a:ahLst/>
              <a:cxnLst>
                <a:cxn ang="0">
                  <a:pos x="173766" y="0"/>
                </a:cxn>
                <a:cxn ang="0">
                  <a:pos x="18888" y="211501"/>
                </a:cxn>
                <a:cxn ang="0">
                  <a:pos x="18888" y="281371"/>
                </a:cxn>
                <a:cxn ang="0">
                  <a:pos x="18888" y="281371"/>
                </a:cxn>
                <a:cxn ang="0">
                  <a:pos x="75551" y="271929"/>
                </a:cxn>
                <a:cxn ang="0">
                  <a:pos x="196431" y="105750"/>
                </a:cxn>
                <a:cxn ang="0">
                  <a:pos x="173766" y="0"/>
                </a:cxn>
              </a:cxnLst>
              <a:pathLst>
                <a:path w="123" h="156">
                  <a:moveTo>
                    <a:pt x="92" y="0"/>
                  </a:moveTo>
                  <a:cubicBezTo>
                    <a:pt x="10" y="112"/>
                    <a:pt x="10" y="112"/>
                    <a:pt x="10" y="112"/>
                  </a:cubicBezTo>
                  <a:cubicBezTo>
                    <a:pt x="3" y="122"/>
                    <a:pt x="0" y="142"/>
                    <a:pt x="10" y="149"/>
                  </a:cubicBezTo>
                  <a:cubicBezTo>
                    <a:pt x="10" y="149"/>
                    <a:pt x="10" y="149"/>
                    <a:pt x="10" y="149"/>
                  </a:cubicBezTo>
                  <a:cubicBezTo>
                    <a:pt x="19" y="156"/>
                    <a:pt x="33" y="154"/>
                    <a:pt x="40" y="144"/>
                  </a:cubicBezTo>
                  <a:cubicBezTo>
                    <a:pt x="104" y="56"/>
                    <a:pt x="104" y="56"/>
                    <a:pt x="104" y="56"/>
                  </a:cubicBezTo>
                  <a:cubicBezTo>
                    <a:pt x="123" y="30"/>
                    <a:pt x="100" y="4"/>
                    <a:pt x="92" y="0"/>
                  </a:cubicBezTo>
                  <a:close/>
                </a:path>
              </a:pathLst>
            </a:custGeom>
            <a:solidFill>
              <a:srgbClr val="FFF8F0">
                <a:alpha val="100000"/>
              </a:srgbClr>
            </a:solidFill>
            <a:ln w="9525">
              <a:noFill/>
            </a:ln>
          </p:spPr>
          <p:txBody>
            <a:bodyPr/>
            <a:p>
              <a:endParaRPr lang="zh-CN" altLang="en-US"/>
            </a:p>
          </p:txBody>
        </p:sp>
      </p:grpSp>
      <p:grpSp>
        <p:nvGrpSpPr>
          <p:cNvPr id="42001" name="组合 1224"/>
          <p:cNvGrpSpPr/>
          <p:nvPr/>
        </p:nvGrpSpPr>
        <p:grpSpPr>
          <a:xfrm>
            <a:off x="2370138" y="5397500"/>
            <a:ext cx="1108075" cy="1108075"/>
            <a:chOff x="0" y="0"/>
            <a:chExt cx="1108102" cy="1108107"/>
          </a:xfrm>
        </p:grpSpPr>
        <p:sp>
          <p:nvSpPr>
            <p:cNvPr id="42137" name="Oval 139"/>
            <p:cNvSpPr/>
            <p:nvPr/>
          </p:nvSpPr>
          <p:spPr>
            <a:xfrm>
              <a:off x="0" y="0"/>
              <a:ext cx="1108102" cy="1108107"/>
            </a:xfrm>
            <a:prstGeom prst="ellipse">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38" name="Rectangle 140"/>
            <p:cNvSpPr/>
            <p:nvPr/>
          </p:nvSpPr>
          <p:spPr>
            <a:xfrm>
              <a:off x="154879" y="376022"/>
              <a:ext cx="647457" cy="458252"/>
            </a:xfrm>
            <a:prstGeom prst="rect">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39" name="Rectangle 141"/>
            <p:cNvSpPr/>
            <p:nvPr/>
          </p:nvSpPr>
          <p:spPr>
            <a:xfrm>
              <a:off x="268244" y="734480"/>
              <a:ext cx="455056" cy="7983"/>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0" name="Rectangle 142"/>
            <p:cNvSpPr/>
            <p:nvPr/>
          </p:nvSpPr>
          <p:spPr>
            <a:xfrm>
              <a:off x="264252" y="449470"/>
              <a:ext cx="7983" cy="289002"/>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1" name="Rectangle 143"/>
            <p:cNvSpPr/>
            <p:nvPr/>
          </p:nvSpPr>
          <p:spPr>
            <a:xfrm>
              <a:off x="351272" y="449470"/>
              <a:ext cx="7185" cy="289002"/>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2" name="Rectangle 144"/>
            <p:cNvSpPr/>
            <p:nvPr/>
          </p:nvSpPr>
          <p:spPr>
            <a:xfrm>
              <a:off x="438291" y="449470"/>
              <a:ext cx="7185" cy="289002"/>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3" name="Rectangle 145"/>
            <p:cNvSpPr/>
            <p:nvPr/>
          </p:nvSpPr>
          <p:spPr>
            <a:xfrm>
              <a:off x="525311" y="449470"/>
              <a:ext cx="7185" cy="289002"/>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4" name="Freeform 146"/>
            <p:cNvSpPr/>
            <p:nvPr/>
          </p:nvSpPr>
          <p:spPr>
            <a:xfrm>
              <a:off x="611532" y="449470"/>
              <a:ext cx="11975" cy="289002"/>
            </a:xfrm>
            <a:custGeom>
              <a:avLst/>
              <a:gdLst/>
              <a:ahLst/>
              <a:cxnLst>
                <a:cxn ang="0">
                  <a:pos x="11975" y="0"/>
                </a:cxn>
                <a:cxn ang="0">
                  <a:pos x="7983" y="289002"/>
                </a:cxn>
                <a:cxn ang="0">
                  <a:pos x="0" y="289002"/>
                </a:cxn>
                <a:cxn ang="0">
                  <a:pos x="3992" y="0"/>
                </a:cxn>
                <a:cxn ang="0">
                  <a:pos x="11975" y="0"/>
                </a:cxn>
              </a:cxnLst>
              <a:pathLst>
                <a:path w="15" h="362">
                  <a:moveTo>
                    <a:pt x="15" y="0"/>
                  </a:moveTo>
                  <a:lnTo>
                    <a:pt x="10" y="362"/>
                  </a:lnTo>
                  <a:lnTo>
                    <a:pt x="0" y="362"/>
                  </a:lnTo>
                  <a:lnTo>
                    <a:pt x="5" y="0"/>
                  </a:lnTo>
                  <a:lnTo>
                    <a:pt x="15" y="0"/>
                  </a:lnTo>
                  <a:close/>
                </a:path>
              </a:pathLst>
            </a:custGeom>
            <a:solidFill>
              <a:srgbClr val="43703A">
                <a:alpha val="100000"/>
              </a:srgbClr>
            </a:solidFill>
            <a:ln w="9525">
              <a:noFill/>
            </a:ln>
          </p:spPr>
          <p:txBody>
            <a:bodyPr/>
            <a:p>
              <a:endParaRPr lang="zh-CN" altLang="en-US"/>
            </a:p>
          </p:txBody>
        </p:sp>
        <p:sp>
          <p:nvSpPr>
            <p:cNvPr id="42145" name="Rectangle 147"/>
            <p:cNvSpPr/>
            <p:nvPr/>
          </p:nvSpPr>
          <p:spPr>
            <a:xfrm>
              <a:off x="698552" y="449470"/>
              <a:ext cx="7983" cy="289002"/>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6" name="Rectangle 148"/>
            <p:cNvSpPr/>
            <p:nvPr/>
          </p:nvSpPr>
          <p:spPr>
            <a:xfrm>
              <a:off x="268244" y="666621"/>
              <a:ext cx="455056" cy="7185"/>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7" name="Freeform 149"/>
            <p:cNvSpPr/>
            <p:nvPr/>
          </p:nvSpPr>
          <p:spPr>
            <a:xfrm>
              <a:off x="268244" y="598761"/>
              <a:ext cx="455056" cy="9580"/>
            </a:xfrm>
            <a:custGeom>
              <a:avLst/>
              <a:gdLst/>
              <a:ahLst/>
              <a:cxnLst>
                <a:cxn ang="0">
                  <a:pos x="0" y="0"/>
                </a:cxn>
                <a:cxn ang="0">
                  <a:pos x="455056" y="3992"/>
                </a:cxn>
                <a:cxn ang="0">
                  <a:pos x="455056" y="9580"/>
                </a:cxn>
                <a:cxn ang="0">
                  <a:pos x="0" y="7185"/>
                </a:cxn>
                <a:cxn ang="0">
                  <a:pos x="0" y="0"/>
                </a:cxn>
              </a:cxnLst>
              <a:pathLst>
                <a:path w="570" h="12">
                  <a:moveTo>
                    <a:pt x="0" y="0"/>
                  </a:moveTo>
                  <a:lnTo>
                    <a:pt x="570" y="5"/>
                  </a:lnTo>
                  <a:lnTo>
                    <a:pt x="570" y="12"/>
                  </a:lnTo>
                  <a:lnTo>
                    <a:pt x="0" y="9"/>
                  </a:lnTo>
                  <a:lnTo>
                    <a:pt x="0" y="0"/>
                  </a:lnTo>
                  <a:close/>
                </a:path>
              </a:pathLst>
            </a:custGeom>
            <a:solidFill>
              <a:srgbClr val="43703A">
                <a:alpha val="100000"/>
              </a:srgbClr>
            </a:solidFill>
            <a:ln w="9525">
              <a:noFill/>
            </a:ln>
          </p:spPr>
          <p:txBody>
            <a:bodyPr/>
            <a:p>
              <a:endParaRPr lang="zh-CN" altLang="en-US"/>
            </a:p>
          </p:txBody>
        </p:sp>
        <p:sp>
          <p:nvSpPr>
            <p:cNvPr id="42148" name="Rectangle 150"/>
            <p:cNvSpPr/>
            <p:nvPr/>
          </p:nvSpPr>
          <p:spPr>
            <a:xfrm>
              <a:off x="268244" y="532498"/>
              <a:ext cx="455056" cy="5588"/>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49" name="Rectangle 151"/>
            <p:cNvSpPr/>
            <p:nvPr/>
          </p:nvSpPr>
          <p:spPr>
            <a:xfrm>
              <a:off x="268244" y="464639"/>
              <a:ext cx="455056" cy="5588"/>
            </a:xfrm>
            <a:prstGeom prst="rect">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0" name="Freeform 152"/>
            <p:cNvSpPr/>
            <p:nvPr/>
          </p:nvSpPr>
          <p:spPr>
            <a:xfrm>
              <a:off x="262656" y="466235"/>
              <a:ext cx="443879" cy="273833"/>
            </a:xfrm>
            <a:custGeom>
              <a:avLst/>
              <a:gdLst/>
              <a:ahLst/>
              <a:cxnLst>
                <a:cxn ang="0">
                  <a:pos x="95801" y="66263"/>
                </a:cxn>
                <a:cxn ang="0">
                  <a:pos x="0" y="269841"/>
                </a:cxn>
                <a:cxn ang="0">
                  <a:pos x="7185" y="273833"/>
                </a:cxn>
                <a:cxn ang="0">
                  <a:pos x="102188" y="77440"/>
                </a:cxn>
                <a:cxn ang="0">
                  <a:pos x="175636" y="205974"/>
                </a:cxn>
                <a:cxn ang="0">
                  <a:pos x="177232" y="211562"/>
                </a:cxn>
                <a:cxn ang="0">
                  <a:pos x="182821" y="207570"/>
                </a:cxn>
                <a:cxn ang="0">
                  <a:pos x="265848" y="142106"/>
                </a:cxn>
                <a:cxn ang="0">
                  <a:pos x="351271" y="207570"/>
                </a:cxn>
                <a:cxn ang="0">
                  <a:pos x="354465" y="211562"/>
                </a:cxn>
                <a:cxn ang="0">
                  <a:pos x="356860" y="205974"/>
                </a:cxn>
                <a:cxn ang="0">
                  <a:pos x="424719" y="43909"/>
                </a:cxn>
                <a:cxn ang="0">
                  <a:pos x="443879" y="51094"/>
                </a:cxn>
                <a:cxn ang="0">
                  <a:pos x="438291" y="0"/>
                </a:cxn>
                <a:cxn ang="0">
                  <a:pos x="398373" y="31934"/>
                </a:cxn>
                <a:cxn ang="0">
                  <a:pos x="416735" y="39917"/>
                </a:cxn>
                <a:cxn ang="0">
                  <a:pos x="351271" y="196393"/>
                </a:cxn>
                <a:cxn ang="0">
                  <a:pos x="269840" y="132526"/>
                </a:cxn>
                <a:cxn ang="0">
                  <a:pos x="265848" y="130131"/>
                </a:cxn>
                <a:cxn ang="0">
                  <a:pos x="264252" y="132526"/>
                </a:cxn>
                <a:cxn ang="0">
                  <a:pos x="181224" y="196393"/>
                </a:cxn>
                <a:cxn ang="0">
                  <a:pos x="103785" y="66263"/>
                </a:cxn>
                <a:cxn ang="0">
                  <a:pos x="99793" y="59078"/>
                </a:cxn>
                <a:cxn ang="0">
                  <a:pos x="95801" y="66263"/>
                </a:cxn>
              </a:cxnLst>
              <a:pathLst>
                <a:path w="556" h="343">
                  <a:moveTo>
                    <a:pt x="120" y="83"/>
                  </a:moveTo>
                  <a:lnTo>
                    <a:pt x="0" y="338"/>
                  </a:lnTo>
                  <a:lnTo>
                    <a:pt x="9" y="343"/>
                  </a:lnTo>
                  <a:lnTo>
                    <a:pt x="128" y="97"/>
                  </a:lnTo>
                  <a:lnTo>
                    <a:pt x="220" y="258"/>
                  </a:lnTo>
                  <a:lnTo>
                    <a:pt x="222" y="265"/>
                  </a:lnTo>
                  <a:lnTo>
                    <a:pt x="229" y="260"/>
                  </a:lnTo>
                  <a:lnTo>
                    <a:pt x="333" y="178"/>
                  </a:lnTo>
                  <a:lnTo>
                    <a:pt x="440" y="260"/>
                  </a:lnTo>
                  <a:lnTo>
                    <a:pt x="444" y="265"/>
                  </a:lnTo>
                  <a:lnTo>
                    <a:pt x="447" y="258"/>
                  </a:lnTo>
                  <a:lnTo>
                    <a:pt x="532" y="55"/>
                  </a:lnTo>
                  <a:lnTo>
                    <a:pt x="556" y="64"/>
                  </a:lnTo>
                  <a:lnTo>
                    <a:pt x="549" y="0"/>
                  </a:lnTo>
                  <a:lnTo>
                    <a:pt x="499" y="40"/>
                  </a:lnTo>
                  <a:lnTo>
                    <a:pt x="522" y="50"/>
                  </a:lnTo>
                  <a:lnTo>
                    <a:pt x="440" y="246"/>
                  </a:lnTo>
                  <a:lnTo>
                    <a:pt x="338" y="166"/>
                  </a:lnTo>
                  <a:lnTo>
                    <a:pt x="333" y="163"/>
                  </a:lnTo>
                  <a:lnTo>
                    <a:pt x="331" y="166"/>
                  </a:lnTo>
                  <a:lnTo>
                    <a:pt x="227" y="246"/>
                  </a:lnTo>
                  <a:lnTo>
                    <a:pt x="130" y="83"/>
                  </a:lnTo>
                  <a:lnTo>
                    <a:pt x="125" y="74"/>
                  </a:lnTo>
                  <a:lnTo>
                    <a:pt x="120" y="83"/>
                  </a:lnTo>
                  <a:close/>
                </a:path>
              </a:pathLst>
            </a:custGeom>
            <a:solidFill>
              <a:srgbClr val="ED7371">
                <a:alpha val="100000"/>
              </a:srgbClr>
            </a:solidFill>
            <a:ln w="9525">
              <a:noFill/>
            </a:ln>
          </p:spPr>
          <p:txBody>
            <a:bodyPr/>
            <a:p>
              <a:endParaRPr lang="zh-CN" altLang="en-US"/>
            </a:p>
          </p:txBody>
        </p:sp>
        <p:sp>
          <p:nvSpPr>
            <p:cNvPr id="42151" name="Rectangle 153"/>
            <p:cNvSpPr/>
            <p:nvPr/>
          </p:nvSpPr>
          <p:spPr>
            <a:xfrm>
              <a:off x="254672" y="748052"/>
              <a:ext cx="26345" cy="12774"/>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2" name="Rectangle 154"/>
            <p:cNvSpPr/>
            <p:nvPr/>
          </p:nvSpPr>
          <p:spPr>
            <a:xfrm>
              <a:off x="341692" y="748052"/>
              <a:ext cx="26345" cy="12774"/>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3" name="Rectangle 155"/>
            <p:cNvSpPr/>
            <p:nvPr/>
          </p:nvSpPr>
          <p:spPr>
            <a:xfrm>
              <a:off x="428711" y="748052"/>
              <a:ext cx="26345" cy="12774"/>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4" name="Rectangle 156"/>
            <p:cNvSpPr/>
            <p:nvPr/>
          </p:nvSpPr>
          <p:spPr>
            <a:xfrm>
              <a:off x="515731" y="748052"/>
              <a:ext cx="26345" cy="12774"/>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5" name="Rectangle 157"/>
            <p:cNvSpPr/>
            <p:nvPr/>
          </p:nvSpPr>
          <p:spPr>
            <a:xfrm>
              <a:off x="602750" y="748052"/>
              <a:ext cx="26345" cy="12774"/>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6" name="Rectangle 158"/>
            <p:cNvSpPr/>
            <p:nvPr/>
          </p:nvSpPr>
          <p:spPr>
            <a:xfrm>
              <a:off x="688971" y="748052"/>
              <a:ext cx="26345" cy="12774"/>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7" name="Rectangle 159"/>
            <p:cNvSpPr/>
            <p:nvPr/>
          </p:nvSpPr>
          <p:spPr>
            <a:xfrm>
              <a:off x="232319" y="662629"/>
              <a:ext cx="26345" cy="15169"/>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8" name="Rectangle 160"/>
            <p:cNvSpPr/>
            <p:nvPr/>
          </p:nvSpPr>
          <p:spPr>
            <a:xfrm>
              <a:off x="232319" y="596366"/>
              <a:ext cx="26345" cy="13572"/>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59" name="Rectangle 161"/>
            <p:cNvSpPr/>
            <p:nvPr/>
          </p:nvSpPr>
          <p:spPr>
            <a:xfrm>
              <a:off x="232319" y="528507"/>
              <a:ext cx="26345" cy="13572"/>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60" name="Rectangle 162"/>
            <p:cNvSpPr/>
            <p:nvPr/>
          </p:nvSpPr>
          <p:spPr>
            <a:xfrm>
              <a:off x="232319" y="468630"/>
              <a:ext cx="26345" cy="12774"/>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61" name="Freeform 163"/>
            <p:cNvSpPr/>
            <p:nvPr/>
          </p:nvSpPr>
          <p:spPr>
            <a:xfrm>
              <a:off x="623507" y="300179"/>
              <a:ext cx="350473" cy="222739"/>
            </a:xfrm>
            <a:custGeom>
              <a:avLst/>
              <a:gdLst/>
              <a:ahLst/>
              <a:cxnLst>
                <a:cxn ang="0">
                  <a:pos x="350473" y="138114"/>
                </a:cxn>
                <a:cxn ang="0">
                  <a:pos x="186812" y="0"/>
                </a:cxn>
                <a:cxn ang="0">
                  <a:pos x="33530" y="79835"/>
                </a:cxn>
                <a:cxn ang="0">
                  <a:pos x="0" y="185217"/>
                </a:cxn>
                <a:cxn ang="0">
                  <a:pos x="275429" y="222739"/>
                </a:cxn>
                <a:cxn ang="0">
                  <a:pos x="350473" y="138114"/>
                </a:cxn>
              </a:cxnLst>
              <a:pathLst>
                <a:path w="439" h="279">
                  <a:moveTo>
                    <a:pt x="439" y="173"/>
                  </a:moveTo>
                  <a:lnTo>
                    <a:pt x="234" y="0"/>
                  </a:lnTo>
                  <a:lnTo>
                    <a:pt x="42" y="100"/>
                  </a:lnTo>
                  <a:lnTo>
                    <a:pt x="0" y="232"/>
                  </a:lnTo>
                  <a:lnTo>
                    <a:pt x="345" y="279"/>
                  </a:lnTo>
                  <a:lnTo>
                    <a:pt x="439" y="173"/>
                  </a:lnTo>
                  <a:close/>
                </a:path>
              </a:pathLst>
            </a:custGeom>
            <a:solidFill>
              <a:srgbClr val="FAE1C8">
                <a:alpha val="100000"/>
              </a:srgbClr>
            </a:solidFill>
            <a:ln w="9525">
              <a:noFill/>
            </a:ln>
          </p:spPr>
          <p:txBody>
            <a:bodyPr/>
            <a:p>
              <a:endParaRPr lang="zh-CN" altLang="en-US"/>
            </a:p>
          </p:txBody>
        </p:sp>
        <p:sp>
          <p:nvSpPr>
            <p:cNvPr id="42162" name="Freeform 164"/>
            <p:cNvSpPr/>
            <p:nvPr/>
          </p:nvSpPr>
          <p:spPr>
            <a:xfrm>
              <a:off x="611532" y="352870"/>
              <a:ext cx="151685" cy="232319"/>
            </a:xfrm>
            <a:custGeom>
              <a:avLst/>
              <a:gdLst/>
              <a:ahLst/>
              <a:cxnLst>
                <a:cxn ang="0">
                  <a:pos x="24649" y="224764"/>
                </a:cxn>
                <a:cxn ang="0">
                  <a:pos x="24649" y="224764"/>
                </a:cxn>
                <a:cxn ang="0">
                  <a:pos x="9480" y="181322"/>
                </a:cxn>
                <a:cxn ang="0">
                  <a:pos x="83427" y="24554"/>
                </a:cxn>
                <a:cxn ang="0">
                  <a:pos x="128932" y="7555"/>
                </a:cxn>
                <a:cxn ang="0">
                  <a:pos x="128932" y="7555"/>
                </a:cxn>
                <a:cxn ang="0">
                  <a:pos x="144101" y="50997"/>
                </a:cxn>
                <a:cxn ang="0">
                  <a:pos x="70154" y="207765"/>
                </a:cxn>
                <a:cxn ang="0">
                  <a:pos x="24649" y="224764"/>
                </a:cxn>
              </a:cxnLst>
              <a:pathLst>
                <a:path w="80" h="123">
                  <a:moveTo>
                    <a:pt x="13" y="119"/>
                  </a:moveTo>
                  <a:cubicBezTo>
                    <a:pt x="13" y="119"/>
                    <a:pt x="13" y="119"/>
                    <a:pt x="13" y="119"/>
                  </a:cubicBezTo>
                  <a:cubicBezTo>
                    <a:pt x="5" y="115"/>
                    <a:pt x="0" y="104"/>
                    <a:pt x="5" y="96"/>
                  </a:cubicBezTo>
                  <a:cubicBezTo>
                    <a:pt x="44" y="13"/>
                    <a:pt x="44" y="13"/>
                    <a:pt x="44" y="13"/>
                  </a:cubicBezTo>
                  <a:cubicBezTo>
                    <a:pt x="49" y="5"/>
                    <a:pt x="59" y="0"/>
                    <a:pt x="68" y="4"/>
                  </a:cubicBezTo>
                  <a:cubicBezTo>
                    <a:pt x="68" y="4"/>
                    <a:pt x="68" y="4"/>
                    <a:pt x="68" y="4"/>
                  </a:cubicBezTo>
                  <a:cubicBezTo>
                    <a:pt x="76" y="8"/>
                    <a:pt x="80" y="19"/>
                    <a:pt x="76" y="27"/>
                  </a:cubicBezTo>
                  <a:cubicBezTo>
                    <a:pt x="37" y="110"/>
                    <a:pt x="37" y="110"/>
                    <a:pt x="37" y="110"/>
                  </a:cubicBezTo>
                  <a:cubicBezTo>
                    <a:pt x="32" y="119"/>
                    <a:pt x="22" y="123"/>
                    <a:pt x="13" y="119"/>
                  </a:cubicBezTo>
                  <a:close/>
                </a:path>
              </a:pathLst>
            </a:custGeom>
            <a:solidFill>
              <a:srgbClr val="FAE1C8">
                <a:alpha val="100000"/>
              </a:srgbClr>
            </a:solidFill>
            <a:ln w="9525">
              <a:noFill/>
            </a:ln>
          </p:spPr>
          <p:txBody>
            <a:bodyPr/>
            <a:p>
              <a:endParaRPr lang="zh-CN" altLang="en-US"/>
            </a:p>
          </p:txBody>
        </p:sp>
        <p:sp>
          <p:nvSpPr>
            <p:cNvPr id="42163" name="Freeform 165"/>
            <p:cNvSpPr/>
            <p:nvPr/>
          </p:nvSpPr>
          <p:spPr>
            <a:xfrm>
              <a:off x="681786" y="347281"/>
              <a:ext cx="122945" cy="240303"/>
            </a:xfrm>
            <a:custGeom>
              <a:avLst/>
              <a:gdLst/>
              <a:ahLst/>
              <a:cxnLst>
                <a:cxn ang="0">
                  <a:pos x="28372" y="234627"/>
                </a:cxn>
                <a:cxn ang="0">
                  <a:pos x="28372" y="234627"/>
                </a:cxn>
                <a:cxn ang="0">
                  <a:pos x="5674" y="194891"/>
                </a:cxn>
                <a:cxn ang="0">
                  <a:pos x="54852" y="28382"/>
                </a:cxn>
                <a:cxn ang="0">
                  <a:pos x="96465" y="3784"/>
                </a:cxn>
                <a:cxn ang="0">
                  <a:pos x="96465" y="3784"/>
                </a:cxn>
                <a:cxn ang="0">
                  <a:pos x="119162" y="45412"/>
                </a:cxn>
                <a:cxn ang="0">
                  <a:pos x="69984" y="211921"/>
                </a:cxn>
                <a:cxn ang="0">
                  <a:pos x="28372" y="234627"/>
                </a:cxn>
              </a:cxnLst>
              <a:pathLst>
                <a:path w="65" h="127">
                  <a:moveTo>
                    <a:pt x="15" y="124"/>
                  </a:moveTo>
                  <a:cubicBezTo>
                    <a:pt x="15" y="124"/>
                    <a:pt x="15" y="124"/>
                    <a:pt x="15" y="124"/>
                  </a:cubicBezTo>
                  <a:cubicBezTo>
                    <a:pt x="6" y="122"/>
                    <a:pt x="0" y="112"/>
                    <a:pt x="3" y="103"/>
                  </a:cubicBezTo>
                  <a:cubicBezTo>
                    <a:pt x="29" y="15"/>
                    <a:pt x="29" y="15"/>
                    <a:pt x="29" y="15"/>
                  </a:cubicBezTo>
                  <a:cubicBezTo>
                    <a:pt x="32" y="6"/>
                    <a:pt x="41" y="0"/>
                    <a:pt x="51" y="2"/>
                  </a:cubicBezTo>
                  <a:cubicBezTo>
                    <a:pt x="51" y="2"/>
                    <a:pt x="51" y="2"/>
                    <a:pt x="51" y="2"/>
                  </a:cubicBezTo>
                  <a:cubicBezTo>
                    <a:pt x="60" y="5"/>
                    <a:pt x="65" y="14"/>
                    <a:pt x="63" y="24"/>
                  </a:cubicBezTo>
                  <a:cubicBezTo>
                    <a:pt x="37" y="112"/>
                    <a:pt x="37" y="112"/>
                    <a:pt x="37" y="112"/>
                  </a:cubicBezTo>
                  <a:cubicBezTo>
                    <a:pt x="34" y="121"/>
                    <a:pt x="25" y="127"/>
                    <a:pt x="15" y="124"/>
                  </a:cubicBezTo>
                  <a:close/>
                </a:path>
              </a:pathLst>
            </a:custGeom>
            <a:solidFill>
              <a:srgbClr val="FAE1C8">
                <a:alpha val="100000"/>
              </a:srgbClr>
            </a:solidFill>
            <a:ln w="9525">
              <a:noFill/>
            </a:ln>
          </p:spPr>
          <p:txBody>
            <a:bodyPr/>
            <a:p>
              <a:endParaRPr lang="zh-CN" altLang="en-US"/>
            </a:p>
          </p:txBody>
        </p:sp>
        <p:sp>
          <p:nvSpPr>
            <p:cNvPr id="42164" name="Freeform 166"/>
            <p:cNvSpPr/>
            <p:nvPr/>
          </p:nvSpPr>
          <p:spPr>
            <a:xfrm>
              <a:off x="755234" y="341693"/>
              <a:ext cx="67859" cy="240303"/>
            </a:xfrm>
            <a:custGeom>
              <a:avLst/>
              <a:gdLst/>
              <a:ahLst/>
              <a:cxnLst>
                <a:cxn ang="0">
                  <a:pos x="33930" y="240303"/>
                </a:cxn>
                <a:cxn ang="0">
                  <a:pos x="33930" y="240303"/>
                </a:cxn>
                <a:cxn ang="0">
                  <a:pos x="0" y="206244"/>
                </a:cxn>
                <a:cxn ang="0">
                  <a:pos x="1885" y="34059"/>
                </a:cxn>
                <a:cxn ang="0">
                  <a:pos x="33930" y="0"/>
                </a:cxn>
                <a:cxn ang="0">
                  <a:pos x="33930" y="0"/>
                </a:cxn>
                <a:cxn ang="0">
                  <a:pos x="67859" y="32167"/>
                </a:cxn>
                <a:cxn ang="0">
                  <a:pos x="65974" y="206244"/>
                </a:cxn>
                <a:cxn ang="0">
                  <a:pos x="33930" y="240303"/>
                </a:cxn>
              </a:cxnLst>
              <a:pathLst>
                <a:path w="36" h="127">
                  <a:moveTo>
                    <a:pt x="18" y="127"/>
                  </a:moveTo>
                  <a:cubicBezTo>
                    <a:pt x="18" y="127"/>
                    <a:pt x="18" y="127"/>
                    <a:pt x="18" y="127"/>
                  </a:cubicBezTo>
                  <a:cubicBezTo>
                    <a:pt x="8" y="127"/>
                    <a:pt x="0" y="119"/>
                    <a:pt x="0" y="109"/>
                  </a:cubicBezTo>
                  <a:cubicBezTo>
                    <a:pt x="1" y="18"/>
                    <a:pt x="1" y="18"/>
                    <a:pt x="1" y="18"/>
                  </a:cubicBezTo>
                  <a:cubicBezTo>
                    <a:pt x="1" y="8"/>
                    <a:pt x="9" y="0"/>
                    <a:pt x="18" y="0"/>
                  </a:cubicBezTo>
                  <a:cubicBezTo>
                    <a:pt x="18" y="0"/>
                    <a:pt x="18" y="0"/>
                    <a:pt x="18" y="0"/>
                  </a:cubicBezTo>
                  <a:cubicBezTo>
                    <a:pt x="28" y="0"/>
                    <a:pt x="36" y="7"/>
                    <a:pt x="36" y="17"/>
                  </a:cubicBezTo>
                  <a:cubicBezTo>
                    <a:pt x="35" y="109"/>
                    <a:pt x="35" y="109"/>
                    <a:pt x="35" y="109"/>
                  </a:cubicBezTo>
                  <a:cubicBezTo>
                    <a:pt x="35" y="118"/>
                    <a:pt x="27" y="126"/>
                    <a:pt x="18" y="127"/>
                  </a:cubicBezTo>
                  <a:close/>
                </a:path>
              </a:pathLst>
            </a:custGeom>
            <a:solidFill>
              <a:srgbClr val="FAE1C8">
                <a:alpha val="100000"/>
              </a:srgbClr>
            </a:solidFill>
            <a:ln w="9525">
              <a:noFill/>
            </a:ln>
          </p:spPr>
          <p:txBody>
            <a:bodyPr/>
            <a:p>
              <a:endParaRPr lang="zh-CN" altLang="en-US"/>
            </a:p>
          </p:txBody>
        </p:sp>
        <p:sp>
          <p:nvSpPr>
            <p:cNvPr id="42165" name="Freeform 167"/>
            <p:cNvSpPr/>
            <p:nvPr/>
          </p:nvSpPr>
          <p:spPr>
            <a:xfrm>
              <a:off x="806328" y="392787"/>
              <a:ext cx="249083" cy="215554"/>
            </a:xfrm>
            <a:custGeom>
              <a:avLst/>
              <a:gdLst/>
              <a:ahLst/>
              <a:cxnLst>
                <a:cxn ang="0">
                  <a:pos x="120768" y="20799"/>
                </a:cxn>
                <a:cxn ang="0">
                  <a:pos x="243422" y="138030"/>
                </a:cxn>
                <a:cxn ang="0">
                  <a:pos x="107559" y="207991"/>
                </a:cxn>
                <a:cxn ang="0">
                  <a:pos x="3774" y="119122"/>
                </a:cxn>
                <a:cxn ang="0">
                  <a:pos x="120768" y="20799"/>
                </a:cxn>
              </a:cxnLst>
              <a:pathLst>
                <a:path w="132" h="114">
                  <a:moveTo>
                    <a:pt x="64" y="11"/>
                  </a:moveTo>
                  <a:cubicBezTo>
                    <a:pt x="99" y="0"/>
                    <a:pt x="132" y="47"/>
                    <a:pt x="129" y="73"/>
                  </a:cubicBezTo>
                  <a:cubicBezTo>
                    <a:pt x="125" y="98"/>
                    <a:pt x="94" y="114"/>
                    <a:pt x="57" y="110"/>
                  </a:cubicBezTo>
                  <a:cubicBezTo>
                    <a:pt x="21" y="107"/>
                    <a:pt x="0" y="77"/>
                    <a:pt x="2" y="63"/>
                  </a:cubicBezTo>
                  <a:cubicBezTo>
                    <a:pt x="5" y="50"/>
                    <a:pt x="29" y="22"/>
                    <a:pt x="64" y="11"/>
                  </a:cubicBezTo>
                  <a:close/>
                </a:path>
              </a:pathLst>
            </a:custGeom>
            <a:solidFill>
              <a:srgbClr val="FFF8F0">
                <a:alpha val="100000"/>
              </a:srgbClr>
            </a:solidFill>
            <a:ln w="9525">
              <a:noFill/>
            </a:ln>
          </p:spPr>
          <p:txBody>
            <a:bodyPr/>
            <a:p>
              <a:endParaRPr lang="zh-CN" altLang="en-US"/>
            </a:p>
          </p:txBody>
        </p:sp>
        <p:sp>
          <p:nvSpPr>
            <p:cNvPr id="42166" name="Freeform 168"/>
            <p:cNvSpPr/>
            <p:nvPr/>
          </p:nvSpPr>
          <p:spPr>
            <a:xfrm>
              <a:off x="771999" y="254673"/>
              <a:ext cx="241898" cy="226731"/>
            </a:xfrm>
            <a:custGeom>
              <a:avLst/>
              <a:gdLst/>
              <a:ahLst/>
              <a:cxnLst>
                <a:cxn ang="0">
                  <a:pos x="232449" y="202168"/>
                </a:cxn>
                <a:cxn ang="0">
                  <a:pos x="232449" y="202168"/>
                </a:cxn>
                <a:cxn ang="0">
                  <a:pos x="187093" y="213505"/>
                </a:cxn>
                <a:cxn ang="0">
                  <a:pos x="22678" y="66130"/>
                </a:cxn>
                <a:cxn ang="0">
                  <a:pos x="9449" y="20784"/>
                </a:cxn>
                <a:cxn ang="0">
                  <a:pos x="9449" y="20784"/>
                </a:cxn>
                <a:cxn ang="0">
                  <a:pos x="54805" y="9447"/>
                </a:cxn>
                <a:cxn ang="0">
                  <a:pos x="221110" y="156822"/>
                </a:cxn>
                <a:cxn ang="0">
                  <a:pos x="232449" y="202168"/>
                </a:cxn>
              </a:cxnLst>
              <a:pathLst>
                <a:path w="128" h="120">
                  <a:moveTo>
                    <a:pt x="123" y="107"/>
                  </a:moveTo>
                  <a:cubicBezTo>
                    <a:pt x="123" y="107"/>
                    <a:pt x="123" y="107"/>
                    <a:pt x="123" y="107"/>
                  </a:cubicBezTo>
                  <a:cubicBezTo>
                    <a:pt x="118" y="115"/>
                    <a:pt x="106" y="120"/>
                    <a:pt x="99" y="113"/>
                  </a:cubicBezTo>
                  <a:cubicBezTo>
                    <a:pt x="12" y="35"/>
                    <a:pt x="12" y="35"/>
                    <a:pt x="12" y="35"/>
                  </a:cubicBezTo>
                  <a:cubicBezTo>
                    <a:pt x="4" y="29"/>
                    <a:pt x="0" y="20"/>
                    <a:pt x="5" y="11"/>
                  </a:cubicBezTo>
                  <a:cubicBezTo>
                    <a:pt x="5" y="11"/>
                    <a:pt x="5" y="11"/>
                    <a:pt x="5" y="11"/>
                  </a:cubicBezTo>
                  <a:cubicBezTo>
                    <a:pt x="10" y="3"/>
                    <a:pt x="21" y="0"/>
                    <a:pt x="29" y="5"/>
                  </a:cubicBezTo>
                  <a:cubicBezTo>
                    <a:pt x="117" y="83"/>
                    <a:pt x="117" y="83"/>
                    <a:pt x="117" y="83"/>
                  </a:cubicBezTo>
                  <a:cubicBezTo>
                    <a:pt x="124" y="89"/>
                    <a:pt x="128" y="98"/>
                    <a:pt x="123" y="107"/>
                  </a:cubicBezTo>
                  <a:close/>
                </a:path>
              </a:pathLst>
            </a:custGeom>
            <a:solidFill>
              <a:srgbClr val="FFF8F0">
                <a:alpha val="100000"/>
              </a:srgbClr>
            </a:solidFill>
            <a:ln w="9525">
              <a:noFill/>
            </a:ln>
          </p:spPr>
          <p:txBody>
            <a:bodyPr/>
            <a:p>
              <a:endParaRPr lang="zh-CN" altLang="en-US"/>
            </a:p>
          </p:txBody>
        </p:sp>
        <p:sp>
          <p:nvSpPr>
            <p:cNvPr id="42167" name="Freeform 169"/>
            <p:cNvSpPr/>
            <p:nvPr/>
          </p:nvSpPr>
          <p:spPr>
            <a:xfrm>
              <a:off x="640272" y="257068"/>
              <a:ext cx="205973" cy="130131"/>
            </a:xfrm>
            <a:custGeom>
              <a:avLst/>
              <a:gdLst/>
              <a:ahLst/>
              <a:cxnLst>
                <a:cxn ang="0">
                  <a:pos x="5669" y="103728"/>
                </a:cxn>
                <a:cxn ang="0">
                  <a:pos x="5669" y="103728"/>
                </a:cxn>
                <a:cxn ang="0">
                  <a:pos x="24566" y="62237"/>
                </a:cxn>
                <a:cxn ang="0">
                  <a:pos x="156842" y="5658"/>
                </a:cxn>
                <a:cxn ang="0">
                  <a:pos x="198414" y="24517"/>
                </a:cxn>
                <a:cxn ang="0">
                  <a:pos x="198414" y="24517"/>
                </a:cxn>
                <a:cxn ang="0">
                  <a:pos x="179518" y="67894"/>
                </a:cxn>
                <a:cxn ang="0">
                  <a:pos x="49131" y="124473"/>
                </a:cxn>
                <a:cxn ang="0">
                  <a:pos x="5669" y="103728"/>
                </a:cxn>
              </a:cxnLst>
              <a:pathLst>
                <a:path w="109" h="69">
                  <a:moveTo>
                    <a:pt x="3" y="55"/>
                  </a:moveTo>
                  <a:cubicBezTo>
                    <a:pt x="3" y="55"/>
                    <a:pt x="3" y="55"/>
                    <a:pt x="3" y="55"/>
                  </a:cubicBezTo>
                  <a:cubicBezTo>
                    <a:pt x="0" y="46"/>
                    <a:pt x="4" y="36"/>
                    <a:pt x="13" y="33"/>
                  </a:cubicBezTo>
                  <a:cubicBezTo>
                    <a:pt x="83" y="3"/>
                    <a:pt x="83" y="3"/>
                    <a:pt x="83" y="3"/>
                  </a:cubicBezTo>
                  <a:cubicBezTo>
                    <a:pt x="92" y="0"/>
                    <a:pt x="102" y="4"/>
                    <a:pt x="105" y="13"/>
                  </a:cubicBezTo>
                  <a:cubicBezTo>
                    <a:pt x="105" y="13"/>
                    <a:pt x="105" y="13"/>
                    <a:pt x="105" y="13"/>
                  </a:cubicBezTo>
                  <a:cubicBezTo>
                    <a:pt x="109" y="22"/>
                    <a:pt x="104" y="33"/>
                    <a:pt x="95" y="36"/>
                  </a:cubicBezTo>
                  <a:cubicBezTo>
                    <a:pt x="26" y="66"/>
                    <a:pt x="26" y="66"/>
                    <a:pt x="26" y="66"/>
                  </a:cubicBezTo>
                  <a:cubicBezTo>
                    <a:pt x="17" y="69"/>
                    <a:pt x="7" y="64"/>
                    <a:pt x="3" y="55"/>
                  </a:cubicBezTo>
                  <a:close/>
                </a:path>
              </a:pathLst>
            </a:custGeom>
            <a:solidFill>
              <a:srgbClr val="FFF8F0">
                <a:alpha val="100000"/>
              </a:srgbClr>
            </a:solidFill>
            <a:ln w="9525">
              <a:noFill/>
            </a:ln>
          </p:spPr>
          <p:txBody>
            <a:bodyPr/>
            <a:p>
              <a:endParaRPr lang="zh-CN" altLang="en-US"/>
            </a:p>
          </p:txBody>
        </p:sp>
        <p:sp>
          <p:nvSpPr>
            <p:cNvPr id="42168" name="Freeform 170"/>
            <p:cNvSpPr/>
            <p:nvPr/>
          </p:nvSpPr>
          <p:spPr>
            <a:xfrm>
              <a:off x="542076" y="315348"/>
              <a:ext cx="167652" cy="222739"/>
            </a:xfrm>
            <a:custGeom>
              <a:avLst/>
              <a:gdLst/>
              <a:ahLst/>
              <a:cxnLst>
                <a:cxn ang="0">
                  <a:pos x="20721" y="213301"/>
                </a:cxn>
                <a:cxn ang="0">
                  <a:pos x="20721" y="213301"/>
                </a:cxn>
                <a:cxn ang="0">
                  <a:pos x="9419" y="167998"/>
                </a:cxn>
                <a:cxn ang="0">
                  <a:pos x="101721" y="20764"/>
                </a:cxn>
                <a:cxn ang="0">
                  <a:pos x="146931" y="9438"/>
                </a:cxn>
                <a:cxn ang="0">
                  <a:pos x="146931" y="9438"/>
                </a:cxn>
                <a:cxn ang="0">
                  <a:pos x="158233" y="54741"/>
                </a:cxn>
                <a:cxn ang="0">
                  <a:pos x="65931" y="201975"/>
                </a:cxn>
                <a:cxn ang="0">
                  <a:pos x="20721" y="213301"/>
                </a:cxn>
              </a:cxnLst>
              <a:pathLst>
                <a:path w="89" h="118">
                  <a:moveTo>
                    <a:pt x="11" y="113"/>
                  </a:moveTo>
                  <a:cubicBezTo>
                    <a:pt x="11" y="113"/>
                    <a:pt x="11" y="113"/>
                    <a:pt x="11" y="113"/>
                  </a:cubicBezTo>
                  <a:cubicBezTo>
                    <a:pt x="3" y="108"/>
                    <a:pt x="0" y="98"/>
                    <a:pt x="5" y="89"/>
                  </a:cubicBezTo>
                  <a:cubicBezTo>
                    <a:pt x="54" y="11"/>
                    <a:pt x="54" y="11"/>
                    <a:pt x="54" y="11"/>
                  </a:cubicBezTo>
                  <a:cubicBezTo>
                    <a:pt x="59" y="3"/>
                    <a:pt x="69" y="0"/>
                    <a:pt x="78" y="5"/>
                  </a:cubicBezTo>
                  <a:cubicBezTo>
                    <a:pt x="78" y="5"/>
                    <a:pt x="78" y="5"/>
                    <a:pt x="78" y="5"/>
                  </a:cubicBezTo>
                  <a:cubicBezTo>
                    <a:pt x="86" y="10"/>
                    <a:pt x="89" y="21"/>
                    <a:pt x="84" y="29"/>
                  </a:cubicBezTo>
                  <a:cubicBezTo>
                    <a:pt x="35" y="107"/>
                    <a:pt x="35" y="107"/>
                    <a:pt x="35" y="107"/>
                  </a:cubicBezTo>
                  <a:cubicBezTo>
                    <a:pt x="30" y="115"/>
                    <a:pt x="20" y="118"/>
                    <a:pt x="11" y="113"/>
                  </a:cubicBezTo>
                  <a:close/>
                </a:path>
              </a:pathLst>
            </a:custGeom>
            <a:solidFill>
              <a:srgbClr val="FFF8F0">
                <a:alpha val="100000"/>
              </a:srgbClr>
            </a:solidFill>
            <a:ln w="9525">
              <a:noFill/>
            </a:ln>
          </p:spPr>
          <p:txBody>
            <a:bodyPr/>
            <a:p>
              <a:endParaRPr lang="zh-CN" altLang="en-US"/>
            </a:p>
          </p:txBody>
        </p:sp>
        <p:sp>
          <p:nvSpPr>
            <p:cNvPr id="42169" name="Freeform 171"/>
            <p:cNvSpPr/>
            <p:nvPr/>
          </p:nvSpPr>
          <p:spPr>
            <a:xfrm>
              <a:off x="756831" y="251480"/>
              <a:ext cx="204376" cy="265850"/>
            </a:xfrm>
            <a:custGeom>
              <a:avLst/>
              <a:gdLst/>
              <a:ahLst/>
              <a:cxnLst>
                <a:cxn ang="0">
                  <a:pos x="9462" y="98044"/>
                </a:cxn>
                <a:cxn ang="0">
                  <a:pos x="70018" y="226255"/>
                </a:cxn>
                <a:cxn ang="0">
                  <a:pos x="204376" y="265850"/>
                </a:cxn>
                <a:cxn ang="0">
                  <a:pos x="187345" y="137639"/>
                </a:cxn>
                <a:cxn ang="0">
                  <a:pos x="9462" y="98044"/>
                </a:cxn>
              </a:cxnLst>
              <a:pathLst>
                <a:path w="108" h="141">
                  <a:moveTo>
                    <a:pt x="5" y="52"/>
                  </a:moveTo>
                  <a:cubicBezTo>
                    <a:pt x="18" y="62"/>
                    <a:pt x="73" y="99"/>
                    <a:pt x="37" y="120"/>
                  </a:cubicBezTo>
                  <a:cubicBezTo>
                    <a:pt x="0" y="140"/>
                    <a:pt x="108" y="141"/>
                    <a:pt x="108" y="141"/>
                  </a:cubicBezTo>
                  <a:cubicBezTo>
                    <a:pt x="99" y="73"/>
                    <a:pt x="99" y="73"/>
                    <a:pt x="99" y="73"/>
                  </a:cubicBezTo>
                  <a:cubicBezTo>
                    <a:pt x="99" y="73"/>
                    <a:pt x="50" y="0"/>
                    <a:pt x="5" y="52"/>
                  </a:cubicBezTo>
                  <a:close/>
                </a:path>
              </a:pathLst>
            </a:custGeom>
            <a:solidFill>
              <a:srgbClr val="FFF8F0">
                <a:alpha val="100000"/>
              </a:srgbClr>
            </a:solidFill>
            <a:ln w="9525">
              <a:noFill/>
            </a:ln>
          </p:spPr>
          <p:txBody>
            <a:bodyPr/>
            <a:p>
              <a:endParaRPr lang="zh-CN" altLang="en-US"/>
            </a:p>
          </p:txBody>
        </p:sp>
        <p:sp>
          <p:nvSpPr>
            <p:cNvPr id="42170" name="Freeform 172"/>
            <p:cNvSpPr/>
            <p:nvPr/>
          </p:nvSpPr>
          <p:spPr>
            <a:xfrm>
              <a:off x="914104" y="392787"/>
              <a:ext cx="149290" cy="200385"/>
            </a:xfrm>
            <a:custGeom>
              <a:avLst/>
              <a:gdLst/>
              <a:ahLst/>
              <a:cxnLst>
                <a:cxn ang="0">
                  <a:pos x="33530" y="0"/>
                </a:cxn>
                <a:cxn ang="0">
                  <a:pos x="0" y="164459"/>
                </a:cxn>
                <a:cxn ang="0">
                  <a:pos x="95801" y="200385"/>
                </a:cxn>
                <a:cxn ang="0">
                  <a:pos x="149290" y="39917"/>
                </a:cxn>
                <a:cxn ang="0">
                  <a:pos x="33530" y="0"/>
                </a:cxn>
              </a:cxnLst>
              <a:pathLst>
                <a:path w="187" h="251">
                  <a:moveTo>
                    <a:pt x="42" y="0"/>
                  </a:moveTo>
                  <a:lnTo>
                    <a:pt x="0" y="206"/>
                  </a:lnTo>
                  <a:lnTo>
                    <a:pt x="120" y="251"/>
                  </a:lnTo>
                  <a:lnTo>
                    <a:pt x="187" y="50"/>
                  </a:lnTo>
                  <a:lnTo>
                    <a:pt x="42" y="0"/>
                  </a:lnTo>
                  <a:close/>
                </a:path>
              </a:pathLst>
            </a:custGeom>
            <a:solidFill>
              <a:srgbClr val="FFF8F0">
                <a:alpha val="100000"/>
              </a:srgbClr>
            </a:solidFill>
            <a:ln w="9525">
              <a:noFill/>
            </a:ln>
          </p:spPr>
          <p:txBody>
            <a:bodyPr/>
            <a:p>
              <a:endParaRPr lang="zh-CN" altLang="en-US"/>
            </a:p>
          </p:txBody>
        </p:sp>
        <p:sp>
          <p:nvSpPr>
            <p:cNvPr id="42171" name="Freeform 173"/>
            <p:cNvSpPr/>
            <p:nvPr/>
          </p:nvSpPr>
          <p:spPr>
            <a:xfrm>
              <a:off x="983560" y="411948"/>
              <a:ext cx="124542" cy="241101"/>
            </a:xfrm>
            <a:custGeom>
              <a:avLst/>
              <a:gdLst/>
              <a:ahLst/>
              <a:cxnLst>
                <a:cxn ang="0">
                  <a:pos x="69819" y="0"/>
                </a:cxn>
                <a:cxn ang="0">
                  <a:pos x="0" y="203429"/>
                </a:cxn>
                <a:cxn ang="0">
                  <a:pos x="109446" y="241101"/>
                </a:cxn>
                <a:cxn ang="0">
                  <a:pos x="120768" y="209080"/>
                </a:cxn>
                <a:cxn ang="0">
                  <a:pos x="124542" y="143154"/>
                </a:cxn>
                <a:cxn ang="0">
                  <a:pos x="109446" y="13185"/>
                </a:cxn>
                <a:cxn ang="0">
                  <a:pos x="69819" y="0"/>
                </a:cxn>
              </a:cxnLst>
              <a:pathLst>
                <a:path w="66" h="128">
                  <a:moveTo>
                    <a:pt x="37" y="0"/>
                  </a:moveTo>
                  <a:cubicBezTo>
                    <a:pt x="0" y="108"/>
                    <a:pt x="0" y="108"/>
                    <a:pt x="0" y="108"/>
                  </a:cubicBezTo>
                  <a:cubicBezTo>
                    <a:pt x="58" y="128"/>
                    <a:pt x="58" y="128"/>
                    <a:pt x="58" y="128"/>
                  </a:cubicBezTo>
                  <a:cubicBezTo>
                    <a:pt x="64" y="111"/>
                    <a:pt x="64" y="111"/>
                    <a:pt x="64" y="111"/>
                  </a:cubicBezTo>
                  <a:cubicBezTo>
                    <a:pt x="65" y="100"/>
                    <a:pt x="66" y="88"/>
                    <a:pt x="66" y="76"/>
                  </a:cubicBezTo>
                  <a:cubicBezTo>
                    <a:pt x="66" y="52"/>
                    <a:pt x="63" y="29"/>
                    <a:pt x="58" y="7"/>
                  </a:cubicBezTo>
                  <a:lnTo>
                    <a:pt x="37" y="0"/>
                  </a:lnTo>
                  <a:close/>
                </a:path>
              </a:pathLst>
            </a:custGeom>
            <a:solidFill>
              <a:srgbClr val="ED7371">
                <a:alpha val="100000"/>
              </a:srgbClr>
            </a:solidFill>
            <a:ln w="9525">
              <a:noFill/>
            </a:ln>
          </p:spPr>
          <p:txBody>
            <a:bodyPr/>
            <a:p>
              <a:endParaRPr lang="zh-CN" altLang="en-US"/>
            </a:p>
          </p:txBody>
        </p:sp>
        <p:sp>
          <p:nvSpPr>
            <p:cNvPr id="42172" name="Freeform 174"/>
            <p:cNvSpPr/>
            <p:nvPr/>
          </p:nvSpPr>
          <p:spPr>
            <a:xfrm>
              <a:off x="542076" y="192402"/>
              <a:ext cx="289001" cy="392787"/>
            </a:xfrm>
            <a:custGeom>
              <a:avLst/>
              <a:gdLst/>
              <a:ahLst/>
              <a:cxnLst>
                <a:cxn ang="0">
                  <a:pos x="13222" y="330470"/>
                </a:cxn>
                <a:cxn ang="0">
                  <a:pos x="0" y="392787"/>
                </a:cxn>
                <a:cxn ang="0">
                  <a:pos x="56667" y="360684"/>
                </a:cxn>
                <a:cxn ang="0">
                  <a:pos x="285223" y="39656"/>
                </a:cxn>
                <a:cxn ang="0">
                  <a:pos x="281445" y="18884"/>
                </a:cxn>
                <a:cxn ang="0">
                  <a:pos x="262556" y="5665"/>
                </a:cxn>
                <a:cxn ang="0">
                  <a:pos x="243668" y="7554"/>
                </a:cxn>
                <a:cxn ang="0">
                  <a:pos x="13222" y="330470"/>
                </a:cxn>
              </a:cxnLst>
              <a:pathLst>
                <a:path w="153" h="208">
                  <a:moveTo>
                    <a:pt x="7" y="175"/>
                  </a:moveTo>
                  <a:cubicBezTo>
                    <a:pt x="0" y="208"/>
                    <a:pt x="0" y="208"/>
                    <a:pt x="0" y="208"/>
                  </a:cubicBezTo>
                  <a:cubicBezTo>
                    <a:pt x="30" y="191"/>
                    <a:pt x="30" y="191"/>
                    <a:pt x="30" y="191"/>
                  </a:cubicBezTo>
                  <a:cubicBezTo>
                    <a:pt x="151" y="21"/>
                    <a:pt x="151" y="21"/>
                    <a:pt x="151" y="21"/>
                  </a:cubicBezTo>
                  <a:cubicBezTo>
                    <a:pt x="153" y="17"/>
                    <a:pt x="153" y="13"/>
                    <a:pt x="149" y="10"/>
                  </a:cubicBezTo>
                  <a:cubicBezTo>
                    <a:pt x="139" y="3"/>
                    <a:pt x="139" y="3"/>
                    <a:pt x="139" y="3"/>
                  </a:cubicBezTo>
                  <a:cubicBezTo>
                    <a:pt x="136" y="0"/>
                    <a:pt x="131" y="1"/>
                    <a:pt x="129" y="4"/>
                  </a:cubicBezTo>
                  <a:lnTo>
                    <a:pt x="7" y="175"/>
                  </a:lnTo>
                  <a:close/>
                </a:path>
              </a:pathLst>
            </a:custGeom>
            <a:solidFill>
              <a:srgbClr val="43703A">
                <a:alpha val="100000"/>
              </a:srgbClr>
            </a:solidFill>
            <a:ln w="9525">
              <a:noFill/>
            </a:ln>
          </p:spPr>
          <p:txBody>
            <a:bodyPr/>
            <a:p>
              <a:endParaRPr lang="zh-CN" altLang="en-US"/>
            </a:p>
          </p:txBody>
        </p:sp>
        <p:sp>
          <p:nvSpPr>
            <p:cNvPr id="42173" name="Freeform 175"/>
            <p:cNvSpPr/>
            <p:nvPr/>
          </p:nvSpPr>
          <p:spPr>
            <a:xfrm>
              <a:off x="542076" y="564432"/>
              <a:ext cx="18362" cy="20757"/>
            </a:xfrm>
            <a:custGeom>
              <a:avLst/>
              <a:gdLst/>
              <a:ahLst/>
              <a:cxnLst>
                <a:cxn ang="0">
                  <a:pos x="5509" y="0"/>
                </a:cxn>
                <a:cxn ang="0">
                  <a:pos x="0" y="20757"/>
                </a:cxn>
                <a:cxn ang="0">
                  <a:pos x="18362" y="9435"/>
                </a:cxn>
                <a:cxn ang="0">
                  <a:pos x="11017" y="3774"/>
                </a:cxn>
                <a:cxn ang="0">
                  <a:pos x="5509" y="0"/>
                </a:cxn>
              </a:cxnLst>
              <a:pathLst>
                <a:path w="10" h="11">
                  <a:moveTo>
                    <a:pt x="3" y="0"/>
                  </a:moveTo>
                  <a:cubicBezTo>
                    <a:pt x="0" y="11"/>
                    <a:pt x="0" y="11"/>
                    <a:pt x="0" y="11"/>
                  </a:cubicBezTo>
                  <a:cubicBezTo>
                    <a:pt x="10" y="5"/>
                    <a:pt x="10" y="5"/>
                    <a:pt x="10" y="5"/>
                  </a:cubicBezTo>
                  <a:cubicBezTo>
                    <a:pt x="9" y="4"/>
                    <a:pt x="8" y="3"/>
                    <a:pt x="6" y="2"/>
                  </a:cubicBezTo>
                  <a:cubicBezTo>
                    <a:pt x="5" y="1"/>
                    <a:pt x="4" y="1"/>
                    <a:pt x="3" y="0"/>
                  </a:cubicBezTo>
                  <a:close/>
                </a:path>
              </a:pathLst>
            </a:custGeom>
            <a:solidFill>
              <a:srgbClr val="43703A">
                <a:alpha val="100000"/>
              </a:srgbClr>
            </a:solidFill>
            <a:ln w="9525">
              <a:noFill/>
            </a:ln>
          </p:spPr>
          <p:txBody>
            <a:bodyPr/>
            <a:p>
              <a:endParaRPr lang="zh-CN" altLang="en-US"/>
            </a:p>
          </p:txBody>
        </p:sp>
        <p:sp>
          <p:nvSpPr>
            <p:cNvPr id="42174" name="Freeform 176"/>
            <p:cNvSpPr/>
            <p:nvPr/>
          </p:nvSpPr>
          <p:spPr>
            <a:xfrm>
              <a:off x="605944" y="464639"/>
              <a:ext cx="269840" cy="90213"/>
            </a:xfrm>
            <a:custGeom>
              <a:avLst/>
              <a:gdLst/>
              <a:ahLst/>
              <a:cxnLst>
                <a:cxn ang="0">
                  <a:pos x="269840" y="48865"/>
                </a:cxn>
                <a:cxn ang="0">
                  <a:pos x="269840" y="48865"/>
                </a:cxn>
                <a:cxn ang="0">
                  <a:pos x="230213" y="88334"/>
                </a:cxn>
                <a:cxn ang="0">
                  <a:pos x="37740" y="77057"/>
                </a:cxn>
                <a:cxn ang="0">
                  <a:pos x="0" y="37589"/>
                </a:cxn>
                <a:cxn ang="0">
                  <a:pos x="0" y="37589"/>
                </a:cxn>
                <a:cxn ang="0">
                  <a:pos x="37740" y="0"/>
                </a:cxn>
                <a:cxn ang="0">
                  <a:pos x="230213" y="11277"/>
                </a:cxn>
                <a:cxn ang="0">
                  <a:pos x="269840" y="48865"/>
                </a:cxn>
              </a:cxnLst>
              <a:pathLst>
                <a:path w="143" h="48">
                  <a:moveTo>
                    <a:pt x="143" y="26"/>
                  </a:moveTo>
                  <a:cubicBezTo>
                    <a:pt x="143" y="26"/>
                    <a:pt x="143" y="26"/>
                    <a:pt x="143" y="26"/>
                  </a:cubicBezTo>
                  <a:cubicBezTo>
                    <a:pt x="143" y="37"/>
                    <a:pt x="134" y="48"/>
                    <a:pt x="122" y="47"/>
                  </a:cubicBezTo>
                  <a:cubicBezTo>
                    <a:pt x="20" y="41"/>
                    <a:pt x="20" y="41"/>
                    <a:pt x="20" y="41"/>
                  </a:cubicBezTo>
                  <a:cubicBezTo>
                    <a:pt x="9" y="40"/>
                    <a:pt x="0" y="32"/>
                    <a:pt x="0" y="20"/>
                  </a:cubicBezTo>
                  <a:cubicBezTo>
                    <a:pt x="0" y="20"/>
                    <a:pt x="0" y="20"/>
                    <a:pt x="0" y="20"/>
                  </a:cubicBezTo>
                  <a:cubicBezTo>
                    <a:pt x="0" y="9"/>
                    <a:pt x="9" y="0"/>
                    <a:pt x="20" y="0"/>
                  </a:cubicBezTo>
                  <a:cubicBezTo>
                    <a:pt x="122" y="6"/>
                    <a:pt x="122" y="6"/>
                    <a:pt x="122" y="6"/>
                  </a:cubicBezTo>
                  <a:cubicBezTo>
                    <a:pt x="133" y="6"/>
                    <a:pt x="143" y="15"/>
                    <a:pt x="143" y="26"/>
                  </a:cubicBezTo>
                  <a:close/>
                </a:path>
              </a:pathLst>
            </a:custGeom>
            <a:solidFill>
              <a:srgbClr val="FFF8F0">
                <a:alpha val="100000"/>
              </a:srgbClr>
            </a:solidFill>
            <a:ln w="9525">
              <a:noFill/>
            </a:ln>
          </p:spPr>
          <p:txBody>
            <a:bodyPr/>
            <a:p>
              <a:endParaRPr lang="zh-CN" altLang="en-US"/>
            </a:p>
          </p:txBody>
        </p:sp>
      </p:grpSp>
      <p:grpSp>
        <p:nvGrpSpPr>
          <p:cNvPr id="42002" name="组合 1263"/>
          <p:cNvGrpSpPr/>
          <p:nvPr/>
        </p:nvGrpSpPr>
        <p:grpSpPr>
          <a:xfrm>
            <a:off x="3946525" y="5397500"/>
            <a:ext cx="1106488" cy="1108075"/>
            <a:chOff x="0" y="0"/>
            <a:chExt cx="1106505" cy="1108107"/>
          </a:xfrm>
        </p:grpSpPr>
        <p:sp>
          <p:nvSpPr>
            <p:cNvPr id="42125" name="Oval 177"/>
            <p:cNvSpPr/>
            <p:nvPr/>
          </p:nvSpPr>
          <p:spPr>
            <a:xfrm>
              <a:off x="0" y="0"/>
              <a:ext cx="1106505" cy="1108107"/>
            </a:xfrm>
            <a:prstGeom prst="ellipse">
              <a:avLst/>
            </a:prstGeom>
            <a:solidFill>
              <a:srgbClr val="80BA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26" name="Freeform 178"/>
            <p:cNvSpPr/>
            <p:nvPr/>
          </p:nvSpPr>
          <p:spPr>
            <a:xfrm>
              <a:off x="156475" y="391191"/>
              <a:ext cx="792756" cy="530103"/>
            </a:xfrm>
            <a:custGeom>
              <a:avLst/>
              <a:gdLst/>
              <a:ahLst/>
              <a:cxnLst>
                <a:cxn ang="0">
                  <a:pos x="79276" y="0"/>
                </a:cxn>
                <a:cxn ang="0">
                  <a:pos x="713480" y="0"/>
                </a:cxn>
                <a:cxn ang="0">
                  <a:pos x="792756" y="79232"/>
                </a:cxn>
                <a:cxn ang="0">
                  <a:pos x="792756" y="450871"/>
                </a:cxn>
                <a:cxn ang="0">
                  <a:pos x="713480" y="530103"/>
                </a:cxn>
                <a:cxn ang="0">
                  <a:pos x="79276" y="530103"/>
                </a:cxn>
                <a:cxn ang="0">
                  <a:pos x="0" y="450871"/>
                </a:cxn>
                <a:cxn ang="0">
                  <a:pos x="0" y="79232"/>
                </a:cxn>
                <a:cxn ang="0">
                  <a:pos x="79276" y="0"/>
                </a:cxn>
              </a:cxnLst>
              <a:pathLst>
                <a:path w="420" h="281">
                  <a:moveTo>
                    <a:pt x="42" y="0"/>
                  </a:moveTo>
                  <a:cubicBezTo>
                    <a:pt x="378" y="0"/>
                    <a:pt x="378" y="0"/>
                    <a:pt x="378" y="0"/>
                  </a:cubicBezTo>
                  <a:cubicBezTo>
                    <a:pt x="401" y="0"/>
                    <a:pt x="420" y="19"/>
                    <a:pt x="420" y="42"/>
                  </a:cubicBezTo>
                  <a:cubicBezTo>
                    <a:pt x="420" y="239"/>
                    <a:pt x="420" y="239"/>
                    <a:pt x="420" y="239"/>
                  </a:cubicBezTo>
                  <a:cubicBezTo>
                    <a:pt x="420" y="262"/>
                    <a:pt x="401" y="281"/>
                    <a:pt x="378" y="281"/>
                  </a:cubicBezTo>
                  <a:cubicBezTo>
                    <a:pt x="42" y="281"/>
                    <a:pt x="42" y="281"/>
                    <a:pt x="42" y="281"/>
                  </a:cubicBezTo>
                  <a:cubicBezTo>
                    <a:pt x="19" y="281"/>
                    <a:pt x="0" y="262"/>
                    <a:pt x="0" y="239"/>
                  </a:cubicBezTo>
                  <a:cubicBezTo>
                    <a:pt x="0" y="42"/>
                    <a:pt x="0" y="42"/>
                    <a:pt x="0" y="42"/>
                  </a:cubicBezTo>
                  <a:cubicBezTo>
                    <a:pt x="0" y="19"/>
                    <a:pt x="19" y="0"/>
                    <a:pt x="42" y="0"/>
                  </a:cubicBezTo>
                  <a:close/>
                </a:path>
              </a:pathLst>
            </a:custGeom>
            <a:solidFill>
              <a:srgbClr val="FFC74F">
                <a:alpha val="100000"/>
              </a:srgbClr>
            </a:solidFill>
            <a:ln w="9525">
              <a:noFill/>
            </a:ln>
          </p:spPr>
          <p:txBody>
            <a:bodyPr/>
            <a:p>
              <a:endParaRPr lang="zh-CN" altLang="en-US"/>
            </a:p>
          </p:txBody>
        </p:sp>
        <p:sp>
          <p:nvSpPr>
            <p:cNvPr id="42127" name="Freeform 179"/>
            <p:cNvSpPr/>
            <p:nvPr/>
          </p:nvSpPr>
          <p:spPr>
            <a:xfrm>
              <a:off x="416735" y="264253"/>
              <a:ext cx="272235" cy="166056"/>
            </a:xfrm>
            <a:custGeom>
              <a:avLst/>
              <a:gdLst/>
              <a:ahLst/>
              <a:cxnLst>
                <a:cxn ang="0">
                  <a:pos x="24577" y="0"/>
                </a:cxn>
                <a:cxn ang="0">
                  <a:pos x="247658" y="0"/>
                </a:cxn>
                <a:cxn ang="0">
                  <a:pos x="272235" y="24531"/>
                </a:cxn>
                <a:cxn ang="0">
                  <a:pos x="272235" y="141525"/>
                </a:cxn>
                <a:cxn ang="0">
                  <a:pos x="247658" y="166056"/>
                </a:cxn>
                <a:cxn ang="0">
                  <a:pos x="240096" y="166056"/>
                </a:cxn>
                <a:cxn ang="0">
                  <a:pos x="240096" y="52836"/>
                </a:cxn>
                <a:cxn ang="0">
                  <a:pos x="224972" y="37740"/>
                </a:cxn>
                <a:cxn ang="0">
                  <a:pos x="47263" y="37740"/>
                </a:cxn>
                <a:cxn ang="0">
                  <a:pos x="32139" y="52836"/>
                </a:cxn>
                <a:cxn ang="0">
                  <a:pos x="32139" y="166056"/>
                </a:cxn>
                <a:cxn ang="0">
                  <a:pos x="24577" y="166056"/>
                </a:cxn>
                <a:cxn ang="0">
                  <a:pos x="0" y="141525"/>
                </a:cxn>
                <a:cxn ang="0">
                  <a:pos x="0" y="24531"/>
                </a:cxn>
                <a:cxn ang="0">
                  <a:pos x="24577" y="0"/>
                </a:cxn>
              </a:cxnLst>
              <a:pathLst>
                <a:path w="144" h="88">
                  <a:moveTo>
                    <a:pt x="13" y="0"/>
                  </a:moveTo>
                  <a:cubicBezTo>
                    <a:pt x="131" y="0"/>
                    <a:pt x="131" y="0"/>
                    <a:pt x="131" y="0"/>
                  </a:cubicBezTo>
                  <a:cubicBezTo>
                    <a:pt x="138" y="0"/>
                    <a:pt x="144" y="6"/>
                    <a:pt x="144" y="13"/>
                  </a:cubicBezTo>
                  <a:cubicBezTo>
                    <a:pt x="144" y="75"/>
                    <a:pt x="144" y="75"/>
                    <a:pt x="144" y="75"/>
                  </a:cubicBezTo>
                  <a:cubicBezTo>
                    <a:pt x="144" y="82"/>
                    <a:pt x="138" y="88"/>
                    <a:pt x="131" y="88"/>
                  </a:cubicBezTo>
                  <a:cubicBezTo>
                    <a:pt x="127" y="88"/>
                    <a:pt x="127" y="88"/>
                    <a:pt x="127" y="88"/>
                  </a:cubicBezTo>
                  <a:cubicBezTo>
                    <a:pt x="127" y="28"/>
                    <a:pt x="127" y="28"/>
                    <a:pt x="127" y="28"/>
                  </a:cubicBezTo>
                  <a:cubicBezTo>
                    <a:pt x="127" y="24"/>
                    <a:pt x="123" y="20"/>
                    <a:pt x="119" y="20"/>
                  </a:cubicBezTo>
                  <a:cubicBezTo>
                    <a:pt x="25" y="20"/>
                    <a:pt x="25" y="20"/>
                    <a:pt x="25" y="20"/>
                  </a:cubicBezTo>
                  <a:cubicBezTo>
                    <a:pt x="21" y="20"/>
                    <a:pt x="17" y="24"/>
                    <a:pt x="17" y="28"/>
                  </a:cubicBezTo>
                  <a:cubicBezTo>
                    <a:pt x="17" y="88"/>
                    <a:pt x="17" y="88"/>
                    <a:pt x="17" y="88"/>
                  </a:cubicBezTo>
                  <a:cubicBezTo>
                    <a:pt x="13" y="88"/>
                    <a:pt x="13" y="88"/>
                    <a:pt x="13" y="88"/>
                  </a:cubicBezTo>
                  <a:cubicBezTo>
                    <a:pt x="6" y="88"/>
                    <a:pt x="0" y="82"/>
                    <a:pt x="0" y="75"/>
                  </a:cubicBezTo>
                  <a:cubicBezTo>
                    <a:pt x="0" y="13"/>
                    <a:pt x="0" y="13"/>
                    <a:pt x="0" y="13"/>
                  </a:cubicBezTo>
                  <a:cubicBezTo>
                    <a:pt x="0" y="6"/>
                    <a:pt x="6" y="0"/>
                    <a:pt x="13" y="0"/>
                  </a:cubicBezTo>
                  <a:close/>
                </a:path>
              </a:pathLst>
            </a:custGeom>
            <a:solidFill>
              <a:srgbClr val="FFC74F">
                <a:alpha val="100000"/>
              </a:srgbClr>
            </a:solidFill>
            <a:ln w="9525">
              <a:noFill/>
            </a:ln>
          </p:spPr>
          <p:txBody>
            <a:bodyPr/>
            <a:p>
              <a:endParaRPr lang="zh-CN" altLang="en-US"/>
            </a:p>
          </p:txBody>
        </p:sp>
        <p:sp>
          <p:nvSpPr>
            <p:cNvPr id="42128" name="Freeform 180"/>
            <p:cNvSpPr/>
            <p:nvPr/>
          </p:nvSpPr>
          <p:spPr>
            <a:xfrm>
              <a:off x="203577" y="391191"/>
              <a:ext cx="698551" cy="348878"/>
            </a:xfrm>
            <a:custGeom>
              <a:avLst/>
              <a:gdLst/>
              <a:ahLst/>
              <a:cxnLst>
                <a:cxn ang="0">
                  <a:pos x="32096" y="0"/>
                </a:cxn>
                <a:cxn ang="0">
                  <a:pos x="666455" y="0"/>
                </a:cxn>
                <a:cxn ang="0">
                  <a:pos x="698551" y="7543"/>
                </a:cxn>
                <a:cxn ang="0">
                  <a:pos x="698551" y="277217"/>
                </a:cxn>
                <a:cxn ang="0">
                  <a:pos x="628696" y="348878"/>
                </a:cxn>
                <a:cxn ang="0">
                  <a:pos x="69855" y="348878"/>
                </a:cxn>
                <a:cxn ang="0">
                  <a:pos x="0" y="277217"/>
                </a:cxn>
                <a:cxn ang="0">
                  <a:pos x="0" y="7543"/>
                </a:cxn>
                <a:cxn ang="0">
                  <a:pos x="32096" y="0"/>
                </a:cxn>
              </a:cxnLst>
              <a:pathLst>
                <a:path w="370" h="185">
                  <a:moveTo>
                    <a:pt x="17" y="0"/>
                  </a:moveTo>
                  <a:cubicBezTo>
                    <a:pt x="353" y="0"/>
                    <a:pt x="353" y="0"/>
                    <a:pt x="353" y="0"/>
                  </a:cubicBezTo>
                  <a:cubicBezTo>
                    <a:pt x="359" y="0"/>
                    <a:pt x="365" y="1"/>
                    <a:pt x="370" y="4"/>
                  </a:cubicBezTo>
                  <a:cubicBezTo>
                    <a:pt x="370" y="147"/>
                    <a:pt x="370" y="147"/>
                    <a:pt x="370" y="147"/>
                  </a:cubicBezTo>
                  <a:cubicBezTo>
                    <a:pt x="370" y="168"/>
                    <a:pt x="354" y="185"/>
                    <a:pt x="333" y="185"/>
                  </a:cubicBezTo>
                  <a:cubicBezTo>
                    <a:pt x="37" y="185"/>
                    <a:pt x="37" y="185"/>
                    <a:pt x="37" y="185"/>
                  </a:cubicBezTo>
                  <a:cubicBezTo>
                    <a:pt x="16" y="185"/>
                    <a:pt x="0" y="168"/>
                    <a:pt x="0" y="147"/>
                  </a:cubicBezTo>
                  <a:cubicBezTo>
                    <a:pt x="0" y="4"/>
                    <a:pt x="0" y="4"/>
                    <a:pt x="0" y="4"/>
                  </a:cubicBezTo>
                  <a:cubicBezTo>
                    <a:pt x="5" y="1"/>
                    <a:pt x="11" y="0"/>
                    <a:pt x="17" y="0"/>
                  </a:cubicBezTo>
                  <a:close/>
                </a:path>
              </a:pathLst>
            </a:custGeom>
            <a:solidFill>
              <a:srgbClr val="ED7371">
                <a:alpha val="100000"/>
              </a:srgbClr>
            </a:solidFill>
            <a:ln w="9525">
              <a:noFill/>
            </a:ln>
          </p:spPr>
          <p:txBody>
            <a:bodyPr/>
            <a:p>
              <a:endParaRPr lang="zh-CN" altLang="en-US"/>
            </a:p>
          </p:txBody>
        </p:sp>
        <p:sp>
          <p:nvSpPr>
            <p:cNvPr id="42129" name="Freeform 181"/>
            <p:cNvSpPr/>
            <p:nvPr/>
          </p:nvSpPr>
          <p:spPr>
            <a:xfrm>
              <a:off x="340094" y="670612"/>
              <a:ext cx="90213" cy="137316"/>
            </a:xfrm>
            <a:custGeom>
              <a:avLst/>
              <a:gdLst/>
              <a:ahLst/>
              <a:cxnLst>
                <a:cxn ang="0">
                  <a:pos x="86454" y="24454"/>
                </a:cxn>
                <a:cxn ang="0">
                  <a:pos x="71419" y="116625"/>
                </a:cxn>
                <a:cxn ang="0">
                  <a:pos x="18794" y="116625"/>
                </a:cxn>
                <a:cxn ang="0">
                  <a:pos x="3759" y="24454"/>
                </a:cxn>
                <a:cxn ang="0">
                  <a:pos x="86454" y="24454"/>
                </a:cxn>
              </a:cxnLst>
              <a:pathLst>
                <a:path w="48" h="73">
                  <a:moveTo>
                    <a:pt x="46" y="13"/>
                  </a:moveTo>
                  <a:cubicBezTo>
                    <a:pt x="38" y="62"/>
                    <a:pt x="38" y="62"/>
                    <a:pt x="38" y="62"/>
                  </a:cubicBezTo>
                  <a:cubicBezTo>
                    <a:pt x="36" y="73"/>
                    <a:pt x="12" y="73"/>
                    <a:pt x="10" y="62"/>
                  </a:cubicBezTo>
                  <a:cubicBezTo>
                    <a:pt x="2" y="13"/>
                    <a:pt x="2" y="13"/>
                    <a:pt x="2" y="13"/>
                  </a:cubicBezTo>
                  <a:cubicBezTo>
                    <a:pt x="0" y="0"/>
                    <a:pt x="48" y="0"/>
                    <a:pt x="46" y="13"/>
                  </a:cubicBezTo>
                  <a:close/>
                </a:path>
              </a:pathLst>
            </a:custGeom>
            <a:solidFill>
              <a:srgbClr val="ED7371">
                <a:alpha val="100000"/>
              </a:srgbClr>
            </a:solidFill>
            <a:ln w="9525">
              <a:noFill/>
            </a:ln>
          </p:spPr>
          <p:txBody>
            <a:bodyPr/>
            <a:p>
              <a:endParaRPr lang="zh-CN" altLang="en-US"/>
            </a:p>
          </p:txBody>
        </p:sp>
        <p:sp>
          <p:nvSpPr>
            <p:cNvPr id="42130" name="Freeform 182"/>
            <p:cNvSpPr/>
            <p:nvPr/>
          </p:nvSpPr>
          <p:spPr>
            <a:xfrm>
              <a:off x="676197" y="670612"/>
              <a:ext cx="90213" cy="137316"/>
            </a:xfrm>
            <a:custGeom>
              <a:avLst/>
              <a:gdLst/>
              <a:ahLst/>
              <a:cxnLst>
                <a:cxn ang="0">
                  <a:pos x="86454" y="24454"/>
                </a:cxn>
                <a:cxn ang="0">
                  <a:pos x="71419" y="116625"/>
                </a:cxn>
                <a:cxn ang="0">
                  <a:pos x="18794" y="116625"/>
                </a:cxn>
                <a:cxn ang="0">
                  <a:pos x="3759" y="24454"/>
                </a:cxn>
                <a:cxn ang="0">
                  <a:pos x="86454" y="24454"/>
                </a:cxn>
              </a:cxnLst>
              <a:pathLst>
                <a:path w="48" h="73">
                  <a:moveTo>
                    <a:pt x="46" y="13"/>
                  </a:moveTo>
                  <a:cubicBezTo>
                    <a:pt x="38" y="62"/>
                    <a:pt x="38" y="62"/>
                    <a:pt x="38" y="62"/>
                  </a:cubicBezTo>
                  <a:cubicBezTo>
                    <a:pt x="36" y="73"/>
                    <a:pt x="11" y="73"/>
                    <a:pt x="10" y="62"/>
                  </a:cubicBezTo>
                  <a:cubicBezTo>
                    <a:pt x="2" y="13"/>
                    <a:pt x="2" y="13"/>
                    <a:pt x="2" y="13"/>
                  </a:cubicBezTo>
                  <a:cubicBezTo>
                    <a:pt x="0" y="0"/>
                    <a:pt x="48" y="0"/>
                    <a:pt x="46" y="13"/>
                  </a:cubicBezTo>
                  <a:close/>
                </a:path>
              </a:pathLst>
            </a:custGeom>
            <a:solidFill>
              <a:srgbClr val="ED7371">
                <a:alpha val="100000"/>
              </a:srgbClr>
            </a:solidFill>
            <a:ln w="9525">
              <a:noFill/>
            </a:ln>
          </p:spPr>
          <p:txBody>
            <a:bodyPr/>
            <a:p>
              <a:endParaRPr lang="zh-CN" altLang="en-US"/>
            </a:p>
          </p:txBody>
        </p:sp>
        <p:sp>
          <p:nvSpPr>
            <p:cNvPr id="42131" name="Freeform 183"/>
            <p:cNvSpPr/>
            <p:nvPr/>
          </p:nvSpPr>
          <p:spPr>
            <a:xfrm>
              <a:off x="486990" y="2395"/>
              <a:ext cx="150887" cy="177233"/>
            </a:xfrm>
            <a:custGeom>
              <a:avLst/>
              <a:gdLst/>
              <a:ahLst/>
              <a:cxnLst>
                <a:cxn ang="0">
                  <a:pos x="147115" y="177233"/>
                </a:cxn>
                <a:cxn ang="0">
                  <a:pos x="150887" y="15084"/>
                </a:cxn>
                <a:cxn ang="0">
                  <a:pos x="24519" y="0"/>
                </a:cxn>
                <a:cxn ang="0">
                  <a:pos x="18861" y="0"/>
                </a:cxn>
                <a:cxn ang="0">
                  <a:pos x="0" y="9427"/>
                </a:cxn>
                <a:cxn ang="0">
                  <a:pos x="0" y="154608"/>
                </a:cxn>
                <a:cxn ang="0">
                  <a:pos x="147115" y="177233"/>
                </a:cxn>
              </a:cxnLst>
              <a:pathLst>
                <a:path w="80" h="94">
                  <a:moveTo>
                    <a:pt x="78" y="94"/>
                  </a:moveTo>
                  <a:cubicBezTo>
                    <a:pt x="80" y="8"/>
                    <a:pt x="80" y="8"/>
                    <a:pt x="80" y="8"/>
                  </a:cubicBezTo>
                  <a:cubicBezTo>
                    <a:pt x="13" y="0"/>
                    <a:pt x="13" y="0"/>
                    <a:pt x="13" y="0"/>
                  </a:cubicBezTo>
                  <a:cubicBezTo>
                    <a:pt x="12" y="0"/>
                    <a:pt x="11" y="0"/>
                    <a:pt x="10" y="0"/>
                  </a:cubicBezTo>
                  <a:cubicBezTo>
                    <a:pt x="7" y="2"/>
                    <a:pt x="3" y="3"/>
                    <a:pt x="0" y="5"/>
                  </a:cubicBezTo>
                  <a:cubicBezTo>
                    <a:pt x="0" y="82"/>
                    <a:pt x="0" y="82"/>
                    <a:pt x="0" y="82"/>
                  </a:cubicBezTo>
                  <a:lnTo>
                    <a:pt x="78" y="94"/>
                  </a:lnTo>
                  <a:close/>
                </a:path>
              </a:pathLst>
            </a:custGeom>
            <a:solidFill>
              <a:srgbClr val="FFF8F0">
                <a:alpha val="100000"/>
              </a:srgbClr>
            </a:solidFill>
            <a:ln w="9525">
              <a:noFill/>
            </a:ln>
          </p:spPr>
          <p:txBody>
            <a:bodyPr/>
            <a:p>
              <a:endParaRPr lang="zh-CN" altLang="en-US"/>
            </a:p>
          </p:txBody>
        </p:sp>
        <p:sp>
          <p:nvSpPr>
            <p:cNvPr id="42132" name="Freeform 184"/>
            <p:cNvSpPr/>
            <p:nvPr/>
          </p:nvSpPr>
          <p:spPr>
            <a:xfrm>
              <a:off x="589178" y="81432"/>
              <a:ext cx="116558" cy="209167"/>
            </a:xfrm>
            <a:custGeom>
              <a:avLst/>
              <a:gdLst/>
              <a:ahLst/>
              <a:cxnLst>
                <a:cxn ang="0">
                  <a:pos x="105278" y="146982"/>
                </a:cxn>
                <a:cxn ang="0">
                  <a:pos x="75199" y="56532"/>
                </a:cxn>
                <a:cxn ang="0">
                  <a:pos x="13160" y="9422"/>
                </a:cxn>
                <a:cxn ang="0">
                  <a:pos x="18800" y="82913"/>
                </a:cxn>
                <a:cxn ang="0">
                  <a:pos x="62039" y="158289"/>
                </a:cxn>
                <a:cxn ang="0">
                  <a:pos x="112798" y="197861"/>
                </a:cxn>
                <a:cxn ang="0">
                  <a:pos x="105278" y="146982"/>
                </a:cxn>
              </a:cxnLst>
              <a:pathLst>
                <a:path w="62" h="111">
                  <a:moveTo>
                    <a:pt x="56" y="78"/>
                  </a:moveTo>
                  <a:cubicBezTo>
                    <a:pt x="40" y="30"/>
                    <a:pt x="40" y="30"/>
                    <a:pt x="40" y="30"/>
                  </a:cubicBezTo>
                  <a:cubicBezTo>
                    <a:pt x="38" y="22"/>
                    <a:pt x="15" y="0"/>
                    <a:pt x="7" y="5"/>
                  </a:cubicBezTo>
                  <a:cubicBezTo>
                    <a:pt x="0" y="11"/>
                    <a:pt x="6" y="37"/>
                    <a:pt x="10" y="44"/>
                  </a:cubicBezTo>
                  <a:cubicBezTo>
                    <a:pt x="33" y="84"/>
                    <a:pt x="33" y="84"/>
                    <a:pt x="33" y="84"/>
                  </a:cubicBezTo>
                  <a:cubicBezTo>
                    <a:pt x="43" y="101"/>
                    <a:pt x="52" y="111"/>
                    <a:pt x="60" y="105"/>
                  </a:cubicBezTo>
                  <a:cubicBezTo>
                    <a:pt x="62" y="104"/>
                    <a:pt x="62" y="94"/>
                    <a:pt x="56" y="78"/>
                  </a:cubicBezTo>
                  <a:close/>
                </a:path>
              </a:pathLst>
            </a:custGeom>
            <a:solidFill>
              <a:srgbClr val="FFF8F0">
                <a:alpha val="100000"/>
              </a:srgbClr>
            </a:solidFill>
            <a:ln w="9525">
              <a:noFill/>
            </a:ln>
          </p:spPr>
          <p:txBody>
            <a:bodyPr/>
            <a:p>
              <a:endParaRPr lang="zh-CN" altLang="en-US"/>
            </a:p>
          </p:txBody>
        </p:sp>
        <p:sp>
          <p:nvSpPr>
            <p:cNvPr id="42133" name="Freeform 185"/>
            <p:cNvSpPr/>
            <p:nvPr/>
          </p:nvSpPr>
          <p:spPr>
            <a:xfrm>
              <a:off x="449468" y="47103"/>
              <a:ext cx="213158" cy="330516"/>
            </a:xfrm>
            <a:custGeom>
              <a:avLst/>
              <a:gdLst/>
              <a:ahLst/>
              <a:cxnLst>
                <a:cxn ang="0">
                  <a:pos x="152795" y="298409"/>
                </a:cxn>
                <a:cxn ang="0">
                  <a:pos x="154681" y="300297"/>
                </a:cxn>
                <a:cxn ang="0">
                  <a:pos x="101863" y="296520"/>
                </a:cxn>
                <a:cxn ang="0">
                  <a:pos x="49045" y="300297"/>
                </a:cxn>
                <a:cxn ang="0">
                  <a:pos x="0" y="292743"/>
                </a:cxn>
                <a:cxn ang="0">
                  <a:pos x="0" y="168091"/>
                </a:cxn>
                <a:cxn ang="0">
                  <a:pos x="33954" y="64215"/>
                </a:cxn>
                <a:cxn ang="0">
                  <a:pos x="177317" y="37773"/>
                </a:cxn>
                <a:cxn ang="0">
                  <a:pos x="207499" y="88767"/>
                </a:cxn>
                <a:cxn ang="0">
                  <a:pos x="209385" y="292743"/>
                </a:cxn>
                <a:cxn ang="0">
                  <a:pos x="152795" y="298409"/>
                </a:cxn>
              </a:cxnLst>
              <a:pathLst>
                <a:path w="113" h="175">
                  <a:moveTo>
                    <a:pt x="81" y="158"/>
                  </a:moveTo>
                  <a:cubicBezTo>
                    <a:pt x="82" y="159"/>
                    <a:pt x="82" y="159"/>
                    <a:pt x="82" y="159"/>
                  </a:cubicBezTo>
                  <a:cubicBezTo>
                    <a:pt x="74" y="171"/>
                    <a:pt x="56" y="170"/>
                    <a:pt x="54" y="157"/>
                  </a:cubicBezTo>
                  <a:cubicBezTo>
                    <a:pt x="48" y="170"/>
                    <a:pt x="30" y="170"/>
                    <a:pt x="26" y="159"/>
                  </a:cubicBezTo>
                  <a:cubicBezTo>
                    <a:pt x="19" y="171"/>
                    <a:pt x="0" y="169"/>
                    <a:pt x="0" y="155"/>
                  </a:cubicBezTo>
                  <a:cubicBezTo>
                    <a:pt x="0" y="89"/>
                    <a:pt x="0" y="89"/>
                    <a:pt x="0" y="89"/>
                  </a:cubicBezTo>
                  <a:cubicBezTo>
                    <a:pt x="0" y="71"/>
                    <a:pt x="10" y="45"/>
                    <a:pt x="18" y="34"/>
                  </a:cubicBezTo>
                  <a:cubicBezTo>
                    <a:pt x="42" y="0"/>
                    <a:pt x="84" y="7"/>
                    <a:pt x="94" y="20"/>
                  </a:cubicBezTo>
                  <a:cubicBezTo>
                    <a:pt x="103" y="31"/>
                    <a:pt x="110" y="37"/>
                    <a:pt x="110" y="47"/>
                  </a:cubicBezTo>
                  <a:cubicBezTo>
                    <a:pt x="111" y="155"/>
                    <a:pt x="111" y="155"/>
                    <a:pt x="111" y="155"/>
                  </a:cubicBezTo>
                  <a:cubicBezTo>
                    <a:pt x="113" y="175"/>
                    <a:pt x="83" y="174"/>
                    <a:pt x="81" y="158"/>
                  </a:cubicBezTo>
                  <a:close/>
                </a:path>
              </a:pathLst>
            </a:custGeom>
            <a:solidFill>
              <a:srgbClr val="FFF8F0">
                <a:alpha val="100000"/>
              </a:srgbClr>
            </a:solidFill>
            <a:ln w="9525">
              <a:noFill/>
            </a:ln>
          </p:spPr>
          <p:txBody>
            <a:bodyPr/>
            <a:p>
              <a:endParaRPr lang="zh-CN" altLang="en-US"/>
            </a:p>
          </p:txBody>
        </p:sp>
        <p:sp>
          <p:nvSpPr>
            <p:cNvPr id="42134" name="Freeform 186"/>
            <p:cNvSpPr>
              <a:spLocks noEditPoints="1"/>
            </p:cNvSpPr>
            <p:nvPr/>
          </p:nvSpPr>
          <p:spPr>
            <a:xfrm>
              <a:off x="496570" y="287405"/>
              <a:ext cx="107776" cy="65465"/>
            </a:xfrm>
            <a:custGeom>
              <a:avLst/>
              <a:gdLst/>
              <a:ahLst/>
              <a:cxnLst>
                <a:cxn ang="0">
                  <a:pos x="0" y="18704"/>
                </a:cxn>
                <a:cxn ang="0">
                  <a:pos x="0" y="63595"/>
                </a:cxn>
                <a:cxn ang="0">
                  <a:pos x="1891" y="59854"/>
                </a:cxn>
                <a:cxn ang="0">
                  <a:pos x="5672" y="65465"/>
                </a:cxn>
                <a:cxn ang="0">
                  <a:pos x="0" y="18704"/>
                </a:cxn>
                <a:cxn ang="0">
                  <a:pos x="107776" y="59854"/>
                </a:cxn>
                <a:cxn ang="0">
                  <a:pos x="102104" y="65465"/>
                </a:cxn>
                <a:cxn ang="0">
                  <a:pos x="103994" y="0"/>
                </a:cxn>
                <a:cxn ang="0">
                  <a:pos x="107776" y="59854"/>
                </a:cxn>
                <a:cxn ang="0">
                  <a:pos x="107776" y="59854"/>
                </a:cxn>
                <a:cxn ang="0">
                  <a:pos x="58615" y="65465"/>
                </a:cxn>
                <a:cxn ang="0">
                  <a:pos x="54833" y="56113"/>
                </a:cxn>
                <a:cxn ang="0">
                  <a:pos x="52943" y="59854"/>
                </a:cxn>
                <a:cxn ang="0">
                  <a:pos x="52943" y="7482"/>
                </a:cxn>
                <a:cxn ang="0">
                  <a:pos x="58615" y="65465"/>
                </a:cxn>
              </a:cxnLst>
              <a:pathLst>
                <a:path w="57" h="35">
                  <a:moveTo>
                    <a:pt x="0" y="10"/>
                  </a:moveTo>
                  <a:cubicBezTo>
                    <a:pt x="0" y="10"/>
                    <a:pt x="0" y="23"/>
                    <a:pt x="0" y="34"/>
                  </a:cubicBezTo>
                  <a:cubicBezTo>
                    <a:pt x="0" y="34"/>
                    <a:pt x="1" y="33"/>
                    <a:pt x="1" y="32"/>
                  </a:cubicBezTo>
                  <a:cubicBezTo>
                    <a:pt x="2" y="33"/>
                    <a:pt x="2" y="34"/>
                    <a:pt x="3" y="35"/>
                  </a:cubicBezTo>
                  <a:cubicBezTo>
                    <a:pt x="2" y="23"/>
                    <a:pt x="0" y="10"/>
                    <a:pt x="0" y="10"/>
                  </a:cubicBezTo>
                  <a:close/>
                  <a:moveTo>
                    <a:pt x="57" y="32"/>
                  </a:moveTo>
                  <a:cubicBezTo>
                    <a:pt x="56" y="33"/>
                    <a:pt x="55" y="34"/>
                    <a:pt x="54" y="35"/>
                  </a:cubicBezTo>
                  <a:cubicBezTo>
                    <a:pt x="54" y="22"/>
                    <a:pt x="55" y="0"/>
                    <a:pt x="55" y="0"/>
                  </a:cubicBezTo>
                  <a:cubicBezTo>
                    <a:pt x="55" y="0"/>
                    <a:pt x="57" y="22"/>
                    <a:pt x="57" y="32"/>
                  </a:cubicBezTo>
                  <a:cubicBezTo>
                    <a:pt x="57" y="32"/>
                    <a:pt x="57" y="32"/>
                    <a:pt x="57" y="32"/>
                  </a:cubicBezTo>
                  <a:close/>
                  <a:moveTo>
                    <a:pt x="31" y="35"/>
                  </a:moveTo>
                  <a:cubicBezTo>
                    <a:pt x="30" y="33"/>
                    <a:pt x="29" y="32"/>
                    <a:pt x="29" y="30"/>
                  </a:cubicBezTo>
                  <a:cubicBezTo>
                    <a:pt x="29" y="31"/>
                    <a:pt x="28" y="31"/>
                    <a:pt x="28" y="32"/>
                  </a:cubicBezTo>
                  <a:cubicBezTo>
                    <a:pt x="28" y="19"/>
                    <a:pt x="28" y="4"/>
                    <a:pt x="28" y="4"/>
                  </a:cubicBezTo>
                  <a:cubicBezTo>
                    <a:pt x="28" y="4"/>
                    <a:pt x="30" y="23"/>
                    <a:pt x="31" y="35"/>
                  </a:cubicBezTo>
                  <a:close/>
                </a:path>
              </a:pathLst>
            </a:custGeom>
            <a:solidFill>
              <a:srgbClr val="FAE1C8">
                <a:alpha val="100000"/>
              </a:srgbClr>
            </a:solidFill>
            <a:ln w="9525">
              <a:noFill/>
            </a:ln>
          </p:spPr>
          <p:txBody>
            <a:bodyPr/>
            <a:p>
              <a:endParaRPr lang="zh-CN" altLang="en-US"/>
            </a:p>
          </p:txBody>
        </p:sp>
        <p:sp>
          <p:nvSpPr>
            <p:cNvPr id="42135" name="Freeform 187"/>
            <p:cNvSpPr/>
            <p:nvPr/>
          </p:nvSpPr>
          <p:spPr>
            <a:xfrm>
              <a:off x="657037" y="205974"/>
              <a:ext cx="9580" cy="55086"/>
            </a:xfrm>
            <a:custGeom>
              <a:avLst/>
              <a:gdLst/>
              <a:ahLst/>
              <a:cxnLst>
                <a:cxn ang="0">
                  <a:pos x="1916" y="47488"/>
                </a:cxn>
                <a:cxn ang="0">
                  <a:pos x="0" y="0"/>
                </a:cxn>
                <a:cxn ang="0">
                  <a:pos x="9580" y="55086"/>
                </a:cxn>
                <a:cxn ang="0">
                  <a:pos x="1916" y="47488"/>
                </a:cxn>
              </a:cxnLst>
              <a:pathLst>
                <a:path w="5" h="29">
                  <a:moveTo>
                    <a:pt x="1" y="25"/>
                  </a:moveTo>
                  <a:cubicBezTo>
                    <a:pt x="0" y="0"/>
                    <a:pt x="0" y="0"/>
                    <a:pt x="0" y="0"/>
                  </a:cubicBezTo>
                  <a:cubicBezTo>
                    <a:pt x="5" y="29"/>
                    <a:pt x="5" y="29"/>
                    <a:pt x="5" y="29"/>
                  </a:cubicBezTo>
                  <a:cubicBezTo>
                    <a:pt x="4" y="29"/>
                    <a:pt x="3" y="27"/>
                    <a:pt x="1" y="25"/>
                  </a:cubicBezTo>
                  <a:close/>
                </a:path>
              </a:pathLst>
            </a:custGeom>
            <a:solidFill>
              <a:srgbClr val="FAE1C8">
                <a:alpha val="100000"/>
              </a:srgbClr>
            </a:solidFill>
            <a:ln w="9525">
              <a:noFill/>
            </a:ln>
          </p:spPr>
          <p:txBody>
            <a:bodyPr/>
            <a:p>
              <a:endParaRPr lang="zh-CN" altLang="en-US"/>
            </a:p>
          </p:txBody>
        </p:sp>
        <p:sp>
          <p:nvSpPr>
            <p:cNvPr id="42136" name="Freeform 188"/>
            <p:cNvSpPr/>
            <p:nvPr/>
          </p:nvSpPr>
          <p:spPr>
            <a:xfrm>
              <a:off x="467829" y="0"/>
              <a:ext cx="193199" cy="77440"/>
            </a:xfrm>
            <a:custGeom>
              <a:avLst/>
              <a:gdLst/>
              <a:ahLst/>
              <a:cxnLst>
                <a:cxn ang="0">
                  <a:pos x="193199" y="11333"/>
                </a:cxn>
                <a:cxn ang="0">
                  <a:pos x="193199" y="77440"/>
                </a:cxn>
                <a:cxn ang="0">
                  <a:pos x="0" y="77440"/>
                </a:cxn>
                <a:cxn ang="0">
                  <a:pos x="0" y="7555"/>
                </a:cxn>
                <a:cxn ang="0">
                  <a:pos x="85235" y="0"/>
                </a:cxn>
                <a:cxn ang="0">
                  <a:pos x="193199" y="11333"/>
                </a:cxn>
              </a:cxnLst>
              <a:pathLst>
                <a:path w="102" h="41">
                  <a:moveTo>
                    <a:pt x="102" y="6"/>
                  </a:moveTo>
                  <a:cubicBezTo>
                    <a:pt x="102" y="41"/>
                    <a:pt x="102" y="41"/>
                    <a:pt x="102" y="41"/>
                  </a:cubicBezTo>
                  <a:cubicBezTo>
                    <a:pt x="0" y="41"/>
                    <a:pt x="0" y="41"/>
                    <a:pt x="0" y="41"/>
                  </a:cubicBezTo>
                  <a:cubicBezTo>
                    <a:pt x="0" y="4"/>
                    <a:pt x="0" y="4"/>
                    <a:pt x="0" y="4"/>
                  </a:cubicBezTo>
                  <a:cubicBezTo>
                    <a:pt x="15" y="1"/>
                    <a:pt x="30" y="0"/>
                    <a:pt x="45" y="0"/>
                  </a:cubicBezTo>
                  <a:cubicBezTo>
                    <a:pt x="64" y="0"/>
                    <a:pt x="83" y="2"/>
                    <a:pt x="102" y="6"/>
                  </a:cubicBezTo>
                  <a:close/>
                </a:path>
              </a:pathLst>
            </a:custGeom>
            <a:solidFill>
              <a:srgbClr val="6A9DC9">
                <a:alpha val="100000"/>
              </a:srgbClr>
            </a:solidFill>
            <a:ln w="9525">
              <a:noFill/>
            </a:ln>
          </p:spPr>
          <p:txBody>
            <a:bodyPr/>
            <a:p>
              <a:endParaRPr lang="zh-CN" altLang="en-US"/>
            </a:p>
          </p:txBody>
        </p:sp>
      </p:grpSp>
      <p:grpSp>
        <p:nvGrpSpPr>
          <p:cNvPr id="42003" name="组合 1276"/>
          <p:cNvGrpSpPr/>
          <p:nvPr/>
        </p:nvGrpSpPr>
        <p:grpSpPr>
          <a:xfrm>
            <a:off x="792163" y="5397500"/>
            <a:ext cx="1108075" cy="1108075"/>
            <a:chOff x="0" y="0"/>
            <a:chExt cx="1108900" cy="1108107"/>
          </a:xfrm>
        </p:grpSpPr>
        <p:sp>
          <p:nvSpPr>
            <p:cNvPr id="42115" name="Oval 189"/>
            <p:cNvSpPr/>
            <p:nvPr/>
          </p:nvSpPr>
          <p:spPr>
            <a:xfrm>
              <a:off x="0" y="0"/>
              <a:ext cx="1108900" cy="1108107"/>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116" name="Freeform 190"/>
            <p:cNvSpPr/>
            <p:nvPr/>
          </p:nvSpPr>
          <p:spPr>
            <a:xfrm>
              <a:off x="196393" y="323331"/>
              <a:ext cx="712123" cy="718513"/>
            </a:xfrm>
            <a:custGeom>
              <a:avLst/>
              <a:gdLst/>
              <a:ahLst/>
              <a:cxnLst>
                <a:cxn ang="0">
                  <a:pos x="355117" y="0"/>
                </a:cxn>
                <a:cxn ang="0">
                  <a:pos x="487341" y="254591"/>
                </a:cxn>
                <a:cxn ang="0">
                  <a:pos x="355117" y="718513"/>
                </a:cxn>
                <a:cxn ang="0">
                  <a:pos x="219115" y="273450"/>
                </a:cxn>
                <a:cxn ang="0">
                  <a:pos x="355117" y="0"/>
                </a:cxn>
              </a:cxnLst>
              <a:pathLst>
                <a:path w="377" h="381">
                  <a:moveTo>
                    <a:pt x="188" y="0"/>
                  </a:moveTo>
                  <a:cubicBezTo>
                    <a:pt x="211" y="0"/>
                    <a:pt x="206" y="75"/>
                    <a:pt x="258" y="135"/>
                  </a:cubicBezTo>
                  <a:cubicBezTo>
                    <a:pt x="347" y="237"/>
                    <a:pt x="377" y="381"/>
                    <a:pt x="188" y="381"/>
                  </a:cubicBezTo>
                  <a:cubicBezTo>
                    <a:pt x="0" y="381"/>
                    <a:pt x="46" y="221"/>
                    <a:pt x="116" y="145"/>
                  </a:cubicBezTo>
                  <a:cubicBezTo>
                    <a:pt x="170" y="86"/>
                    <a:pt x="165" y="0"/>
                    <a:pt x="188" y="0"/>
                  </a:cubicBezTo>
                  <a:close/>
                </a:path>
              </a:pathLst>
            </a:custGeom>
            <a:solidFill>
              <a:srgbClr val="FFC74F">
                <a:alpha val="100000"/>
              </a:srgbClr>
            </a:solidFill>
            <a:ln w="9525">
              <a:noFill/>
            </a:ln>
          </p:spPr>
          <p:txBody>
            <a:bodyPr/>
            <a:p>
              <a:endParaRPr lang="zh-CN" altLang="en-US"/>
            </a:p>
          </p:txBody>
        </p:sp>
        <p:sp>
          <p:nvSpPr>
            <p:cNvPr id="42117" name="Freeform 191"/>
            <p:cNvSpPr/>
            <p:nvPr/>
          </p:nvSpPr>
          <p:spPr>
            <a:xfrm>
              <a:off x="680189" y="262657"/>
              <a:ext cx="304169" cy="256270"/>
            </a:xfrm>
            <a:custGeom>
              <a:avLst/>
              <a:gdLst/>
              <a:ahLst/>
              <a:cxnLst>
                <a:cxn ang="0">
                  <a:pos x="0" y="5653"/>
                </a:cxn>
                <a:cxn ang="0">
                  <a:pos x="279609" y="0"/>
                </a:cxn>
                <a:cxn ang="0">
                  <a:pos x="304169" y="214815"/>
                </a:cxn>
                <a:cxn ang="0">
                  <a:pos x="304169" y="222352"/>
                </a:cxn>
                <a:cxn ang="0">
                  <a:pos x="289055" y="256270"/>
                </a:cxn>
                <a:cxn ang="0">
                  <a:pos x="37785" y="256270"/>
                </a:cxn>
                <a:cxn ang="0">
                  <a:pos x="0" y="5653"/>
                </a:cxn>
              </a:cxnLst>
              <a:pathLst>
                <a:path w="161" h="136">
                  <a:moveTo>
                    <a:pt x="0" y="3"/>
                  </a:moveTo>
                  <a:cubicBezTo>
                    <a:pt x="148" y="0"/>
                    <a:pt x="148" y="0"/>
                    <a:pt x="148" y="0"/>
                  </a:cubicBezTo>
                  <a:cubicBezTo>
                    <a:pt x="161" y="114"/>
                    <a:pt x="161" y="114"/>
                    <a:pt x="161" y="114"/>
                  </a:cubicBezTo>
                  <a:cubicBezTo>
                    <a:pt x="161" y="118"/>
                    <a:pt x="161" y="118"/>
                    <a:pt x="161" y="118"/>
                  </a:cubicBezTo>
                  <a:cubicBezTo>
                    <a:pt x="159" y="124"/>
                    <a:pt x="156" y="130"/>
                    <a:pt x="153" y="136"/>
                  </a:cubicBezTo>
                  <a:cubicBezTo>
                    <a:pt x="20" y="136"/>
                    <a:pt x="20" y="136"/>
                    <a:pt x="20" y="136"/>
                  </a:cubicBezTo>
                  <a:lnTo>
                    <a:pt x="0" y="3"/>
                  </a:lnTo>
                  <a:close/>
                </a:path>
              </a:pathLst>
            </a:custGeom>
            <a:solidFill>
              <a:srgbClr val="FFF8F0">
                <a:alpha val="100000"/>
              </a:srgbClr>
            </a:solidFill>
            <a:ln w="9525">
              <a:noFill/>
            </a:ln>
          </p:spPr>
          <p:txBody>
            <a:bodyPr/>
            <a:p>
              <a:endParaRPr lang="zh-CN" altLang="en-US"/>
            </a:p>
          </p:txBody>
        </p:sp>
        <p:sp>
          <p:nvSpPr>
            <p:cNvPr id="42118" name="Freeform 192"/>
            <p:cNvSpPr/>
            <p:nvPr/>
          </p:nvSpPr>
          <p:spPr>
            <a:xfrm>
              <a:off x="487788" y="145299"/>
              <a:ext cx="360053" cy="200385"/>
            </a:xfrm>
            <a:custGeom>
              <a:avLst/>
              <a:gdLst/>
              <a:ahLst/>
              <a:cxnLst>
                <a:cxn ang="0">
                  <a:pos x="107450" y="17014"/>
                </a:cxn>
                <a:cxn ang="0">
                  <a:pos x="263913" y="69946"/>
                </a:cxn>
                <a:cxn ang="0">
                  <a:pos x="343087" y="175809"/>
                </a:cxn>
                <a:cxn ang="0">
                  <a:pos x="216786" y="166357"/>
                </a:cxn>
                <a:cxn ang="0">
                  <a:pos x="90485" y="92631"/>
                </a:cxn>
                <a:cxn ang="0">
                  <a:pos x="18851" y="3781"/>
                </a:cxn>
                <a:cxn ang="0">
                  <a:pos x="107450" y="17014"/>
                </a:cxn>
              </a:cxnLst>
              <a:pathLst>
                <a:path w="191" h="106">
                  <a:moveTo>
                    <a:pt x="57" y="9"/>
                  </a:moveTo>
                  <a:cubicBezTo>
                    <a:pt x="140" y="37"/>
                    <a:pt x="140" y="37"/>
                    <a:pt x="140" y="37"/>
                  </a:cubicBezTo>
                  <a:cubicBezTo>
                    <a:pt x="154" y="41"/>
                    <a:pt x="191" y="80"/>
                    <a:pt x="182" y="93"/>
                  </a:cubicBezTo>
                  <a:cubicBezTo>
                    <a:pt x="173" y="106"/>
                    <a:pt x="128" y="95"/>
                    <a:pt x="115" y="88"/>
                  </a:cubicBezTo>
                  <a:cubicBezTo>
                    <a:pt x="48" y="49"/>
                    <a:pt x="48" y="49"/>
                    <a:pt x="48" y="49"/>
                  </a:cubicBezTo>
                  <a:cubicBezTo>
                    <a:pt x="17" y="32"/>
                    <a:pt x="0" y="16"/>
                    <a:pt x="10" y="2"/>
                  </a:cubicBezTo>
                  <a:cubicBezTo>
                    <a:pt x="12" y="0"/>
                    <a:pt x="29" y="0"/>
                    <a:pt x="57" y="9"/>
                  </a:cubicBezTo>
                  <a:close/>
                </a:path>
              </a:pathLst>
            </a:custGeom>
            <a:solidFill>
              <a:srgbClr val="FFF8F0">
                <a:alpha val="100000"/>
              </a:srgbClr>
            </a:solidFill>
            <a:ln w="9525">
              <a:noFill/>
            </a:ln>
          </p:spPr>
          <p:txBody>
            <a:bodyPr/>
            <a:p>
              <a:endParaRPr lang="zh-CN" altLang="en-US"/>
            </a:p>
          </p:txBody>
        </p:sp>
        <p:sp>
          <p:nvSpPr>
            <p:cNvPr id="42119" name="Freeform 193"/>
            <p:cNvSpPr/>
            <p:nvPr/>
          </p:nvSpPr>
          <p:spPr>
            <a:xfrm>
              <a:off x="538084" y="213159"/>
              <a:ext cx="98196" cy="13572"/>
            </a:xfrm>
            <a:custGeom>
              <a:avLst/>
              <a:gdLst/>
              <a:ahLst/>
              <a:cxnLst>
                <a:cxn ang="0">
                  <a:pos x="15107" y="11633"/>
                </a:cxn>
                <a:cxn ang="0">
                  <a:pos x="98196" y="13572"/>
                </a:cxn>
                <a:cxn ang="0">
                  <a:pos x="0" y="0"/>
                </a:cxn>
                <a:cxn ang="0">
                  <a:pos x="15107" y="11633"/>
                </a:cxn>
              </a:cxnLst>
              <a:pathLst>
                <a:path w="52" h="7">
                  <a:moveTo>
                    <a:pt x="8" y="6"/>
                  </a:moveTo>
                  <a:cubicBezTo>
                    <a:pt x="52" y="7"/>
                    <a:pt x="52" y="7"/>
                    <a:pt x="52" y="7"/>
                  </a:cubicBezTo>
                  <a:cubicBezTo>
                    <a:pt x="0" y="0"/>
                    <a:pt x="0" y="0"/>
                    <a:pt x="0" y="0"/>
                  </a:cubicBezTo>
                  <a:cubicBezTo>
                    <a:pt x="2" y="2"/>
                    <a:pt x="4" y="4"/>
                    <a:pt x="8" y="6"/>
                  </a:cubicBezTo>
                  <a:close/>
                </a:path>
              </a:pathLst>
            </a:custGeom>
            <a:solidFill>
              <a:srgbClr val="FAE1C8">
                <a:alpha val="100000"/>
              </a:srgbClr>
            </a:solidFill>
            <a:ln w="9525">
              <a:noFill/>
            </a:ln>
          </p:spPr>
          <p:txBody>
            <a:bodyPr/>
            <a:p>
              <a:endParaRPr lang="zh-CN" altLang="en-US"/>
            </a:p>
          </p:txBody>
        </p:sp>
        <p:sp>
          <p:nvSpPr>
            <p:cNvPr id="42120" name="Freeform 194"/>
            <p:cNvSpPr/>
            <p:nvPr/>
          </p:nvSpPr>
          <p:spPr>
            <a:xfrm>
              <a:off x="374423" y="71851"/>
              <a:ext cx="311354" cy="237908"/>
            </a:xfrm>
            <a:custGeom>
              <a:avLst/>
              <a:gdLst/>
              <a:ahLst/>
              <a:cxnLst>
                <a:cxn ang="0">
                  <a:pos x="66045" y="160493"/>
                </a:cxn>
                <a:cxn ang="0">
                  <a:pos x="69819" y="49092"/>
                </a:cxn>
                <a:cxn ang="0">
                  <a:pos x="166055" y="0"/>
                </a:cxn>
                <a:cxn ang="0">
                  <a:pos x="250970" y="47204"/>
                </a:cxn>
                <a:cxn ang="0">
                  <a:pos x="250970" y="162382"/>
                </a:cxn>
                <a:cxn ang="0">
                  <a:pos x="66045" y="160493"/>
                </a:cxn>
              </a:cxnLst>
              <a:pathLst>
                <a:path w="165" h="126">
                  <a:moveTo>
                    <a:pt x="35" y="85"/>
                  </a:moveTo>
                  <a:cubicBezTo>
                    <a:pt x="14" y="58"/>
                    <a:pt x="0" y="20"/>
                    <a:pt x="37" y="26"/>
                  </a:cubicBezTo>
                  <a:cubicBezTo>
                    <a:pt x="74" y="32"/>
                    <a:pt x="56" y="0"/>
                    <a:pt x="88" y="0"/>
                  </a:cubicBezTo>
                  <a:cubicBezTo>
                    <a:pt x="119" y="0"/>
                    <a:pt x="105" y="34"/>
                    <a:pt x="133" y="25"/>
                  </a:cubicBezTo>
                  <a:cubicBezTo>
                    <a:pt x="162" y="16"/>
                    <a:pt x="165" y="46"/>
                    <a:pt x="133" y="86"/>
                  </a:cubicBezTo>
                  <a:cubicBezTo>
                    <a:pt x="101" y="126"/>
                    <a:pt x="76" y="122"/>
                    <a:pt x="35" y="85"/>
                  </a:cubicBezTo>
                  <a:close/>
                </a:path>
              </a:pathLst>
            </a:custGeom>
            <a:solidFill>
              <a:srgbClr val="FFC74F">
                <a:alpha val="100000"/>
              </a:srgbClr>
            </a:solidFill>
            <a:ln w="9525">
              <a:noFill/>
            </a:ln>
          </p:spPr>
          <p:txBody>
            <a:bodyPr/>
            <a:p>
              <a:endParaRPr lang="zh-CN" altLang="en-US"/>
            </a:p>
          </p:txBody>
        </p:sp>
        <p:sp>
          <p:nvSpPr>
            <p:cNvPr id="42121" name="Freeform 195"/>
            <p:cNvSpPr/>
            <p:nvPr/>
          </p:nvSpPr>
          <p:spPr>
            <a:xfrm>
              <a:off x="340095" y="219546"/>
              <a:ext cx="566824" cy="364047"/>
            </a:xfrm>
            <a:custGeom>
              <a:avLst/>
              <a:gdLst/>
              <a:ahLst/>
              <a:cxnLst>
                <a:cxn ang="0">
                  <a:pos x="52904" y="103744"/>
                </a:cxn>
                <a:cxn ang="0">
                  <a:pos x="51014" y="99971"/>
                </a:cxn>
                <a:cxn ang="0">
                  <a:pos x="58572" y="190512"/>
                </a:cxn>
                <a:cxn ang="0">
                  <a:pos x="51014" y="281052"/>
                </a:cxn>
                <a:cxn ang="0">
                  <a:pos x="64240" y="364047"/>
                </a:cxn>
                <a:cxn ang="0">
                  <a:pos x="277744" y="364047"/>
                </a:cxn>
                <a:cxn ang="0">
                  <a:pos x="457238" y="307459"/>
                </a:cxn>
                <a:cxn ang="0">
                  <a:pos x="500695" y="60360"/>
                </a:cxn>
                <a:cxn ang="0">
                  <a:pos x="413782" y="9431"/>
                </a:cxn>
                <a:cxn ang="0">
                  <a:pos x="64240" y="5659"/>
                </a:cxn>
                <a:cxn ang="0">
                  <a:pos x="52904" y="103744"/>
                </a:cxn>
              </a:cxnLst>
              <a:pathLst>
                <a:path w="300" h="193">
                  <a:moveTo>
                    <a:pt x="28" y="55"/>
                  </a:moveTo>
                  <a:cubicBezTo>
                    <a:pt x="27" y="53"/>
                    <a:pt x="27" y="53"/>
                    <a:pt x="27" y="53"/>
                  </a:cubicBezTo>
                  <a:cubicBezTo>
                    <a:pt x="6" y="66"/>
                    <a:pt x="8" y="98"/>
                    <a:pt x="31" y="101"/>
                  </a:cubicBezTo>
                  <a:cubicBezTo>
                    <a:pt x="8" y="111"/>
                    <a:pt x="7" y="142"/>
                    <a:pt x="27" y="149"/>
                  </a:cubicBezTo>
                  <a:cubicBezTo>
                    <a:pt x="6" y="162"/>
                    <a:pt x="10" y="193"/>
                    <a:pt x="34" y="193"/>
                  </a:cubicBezTo>
                  <a:cubicBezTo>
                    <a:pt x="147" y="193"/>
                    <a:pt x="147" y="193"/>
                    <a:pt x="147" y="193"/>
                  </a:cubicBezTo>
                  <a:cubicBezTo>
                    <a:pt x="178" y="193"/>
                    <a:pt x="223" y="176"/>
                    <a:pt x="242" y="163"/>
                  </a:cubicBezTo>
                  <a:cubicBezTo>
                    <a:pt x="300" y="123"/>
                    <a:pt x="289" y="50"/>
                    <a:pt x="265" y="32"/>
                  </a:cubicBezTo>
                  <a:cubicBezTo>
                    <a:pt x="247" y="18"/>
                    <a:pt x="236" y="5"/>
                    <a:pt x="219" y="5"/>
                  </a:cubicBezTo>
                  <a:cubicBezTo>
                    <a:pt x="34" y="3"/>
                    <a:pt x="34" y="3"/>
                    <a:pt x="34" y="3"/>
                  </a:cubicBezTo>
                  <a:cubicBezTo>
                    <a:pt x="0" y="0"/>
                    <a:pt x="1" y="52"/>
                    <a:pt x="28" y="55"/>
                  </a:cubicBezTo>
                  <a:close/>
                </a:path>
              </a:pathLst>
            </a:custGeom>
            <a:solidFill>
              <a:srgbClr val="FFF8F0">
                <a:alpha val="100000"/>
              </a:srgbClr>
            </a:solidFill>
            <a:ln w="9525">
              <a:noFill/>
            </a:ln>
          </p:spPr>
          <p:txBody>
            <a:bodyPr/>
            <a:p>
              <a:endParaRPr lang="zh-CN" altLang="en-US"/>
            </a:p>
          </p:txBody>
        </p:sp>
        <p:sp>
          <p:nvSpPr>
            <p:cNvPr id="42122" name="Freeform 196"/>
            <p:cNvSpPr>
              <a:spLocks noEditPoints="1"/>
            </p:cNvSpPr>
            <p:nvPr/>
          </p:nvSpPr>
          <p:spPr>
            <a:xfrm>
              <a:off x="381609" y="320936"/>
              <a:ext cx="113365" cy="183620"/>
            </a:xfrm>
            <a:custGeom>
              <a:avLst/>
              <a:gdLst/>
              <a:ahLst/>
              <a:cxnLst>
                <a:cxn ang="0">
                  <a:pos x="83134" y="183620"/>
                </a:cxn>
                <a:cxn ang="0">
                  <a:pos x="1889" y="183620"/>
                </a:cxn>
                <a:cxn ang="0">
                  <a:pos x="9447" y="179834"/>
                </a:cxn>
                <a:cxn ang="0">
                  <a:pos x="0" y="176048"/>
                </a:cxn>
                <a:cxn ang="0">
                  <a:pos x="83134" y="183620"/>
                </a:cxn>
                <a:cxn ang="0">
                  <a:pos x="9447" y="0"/>
                </a:cxn>
                <a:cxn ang="0">
                  <a:pos x="0" y="7572"/>
                </a:cxn>
                <a:cxn ang="0">
                  <a:pos x="113365" y="3786"/>
                </a:cxn>
                <a:cxn ang="0">
                  <a:pos x="9447" y="0"/>
                </a:cxn>
                <a:cxn ang="0">
                  <a:pos x="9447" y="0"/>
                </a:cxn>
                <a:cxn ang="0">
                  <a:pos x="0" y="83292"/>
                </a:cxn>
                <a:cxn ang="0">
                  <a:pos x="17005" y="88971"/>
                </a:cxn>
                <a:cxn ang="0">
                  <a:pos x="9447" y="92756"/>
                </a:cxn>
                <a:cxn ang="0">
                  <a:pos x="102029" y="92756"/>
                </a:cxn>
                <a:cxn ang="0">
                  <a:pos x="0" y="83292"/>
                </a:cxn>
              </a:cxnLst>
              <a:pathLst>
                <a:path w="60" h="97">
                  <a:moveTo>
                    <a:pt x="44" y="97"/>
                  </a:moveTo>
                  <a:cubicBezTo>
                    <a:pt x="44" y="97"/>
                    <a:pt x="21" y="97"/>
                    <a:pt x="1" y="97"/>
                  </a:cubicBezTo>
                  <a:cubicBezTo>
                    <a:pt x="2" y="96"/>
                    <a:pt x="4" y="96"/>
                    <a:pt x="5" y="95"/>
                  </a:cubicBezTo>
                  <a:cubicBezTo>
                    <a:pt x="3" y="94"/>
                    <a:pt x="1" y="94"/>
                    <a:pt x="0" y="93"/>
                  </a:cubicBezTo>
                  <a:cubicBezTo>
                    <a:pt x="20" y="94"/>
                    <a:pt x="44" y="97"/>
                    <a:pt x="44" y="97"/>
                  </a:cubicBezTo>
                  <a:close/>
                  <a:moveTo>
                    <a:pt x="5" y="0"/>
                  </a:moveTo>
                  <a:cubicBezTo>
                    <a:pt x="3" y="1"/>
                    <a:pt x="1" y="2"/>
                    <a:pt x="0" y="4"/>
                  </a:cubicBezTo>
                  <a:cubicBezTo>
                    <a:pt x="22" y="3"/>
                    <a:pt x="60" y="2"/>
                    <a:pt x="60" y="2"/>
                  </a:cubicBezTo>
                  <a:cubicBezTo>
                    <a:pt x="60" y="2"/>
                    <a:pt x="22" y="0"/>
                    <a:pt x="5" y="0"/>
                  </a:cubicBezTo>
                  <a:cubicBezTo>
                    <a:pt x="6" y="0"/>
                    <a:pt x="5" y="0"/>
                    <a:pt x="5" y="0"/>
                  </a:cubicBezTo>
                  <a:close/>
                  <a:moveTo>
                    <a:pt x="0" y="44"/>
                  </a:moveTo>
                  <a:cubicBezTo>
                    <a:pt x="3" y="46"/>
                    <a:pt x="6" y="47"/>
                    <a:pt x="9" y="47"/>
                  </a:cubicBezTo>
                  <a:cubicBezTo>
                    <a:pt x="8" y="48"/>
                    <a:pt x="6" y="48"/>
                    <a:pt x="5" y="49"/>
                  </a:cubicBezTo>
                  <a:cubicBezTo>
                    <a:pt x="27" y="49"/>
                    <a:pt x="54" y="49"/>
                    <a:pt x="54" y="49"/>
                  </a:cubicBezTo>
                  <a:cubicBezTo>
                    <a:pt x="54" y="49"/>
                    <a:pt x="21" y="46"/>
                    <a:pt x="0" y="44"/>
                  </a:cubicBezTo>
                  <a:close/>
                </a:path>
              </a:pathLst>
            </a:custGeom>
            <a:solidFill>
              <a:srgbClr val="FAE1C8">
                <a:alpha val="100000"/>
              </a:srgbClr>
            </a:solidFill>
            <a:ln w="9525">
              <a:noFill/>
            </a:ln>
          </p:spPr>
          <p:txBody>
            <a:bodyPr/>
            <a:p>
              <a:endParaRPr lang="zh-CN" altLang="en-US"/>
            </a:p>
          </p:txBody>
        </p:sp>
        <p:sp>
          <p:nvSpPr>
            <p:cNvPr id="42123" name="Freeform 197"/>
            <p:cNvSpPr/>
            <p:nvPr/>
          </p:nvSpPr>
          <p:spPr>
            <a:xfrm>
              <a:off x="853430" y="222739"/>
              <a:ext cx="255470" cy="330516"/>
            </a:xfrm>
            <a:custGeom>
              <a:avLst/>
              <a:gdLst/>
              <a:ahLst/>
              <a:cxnLst>
                <a:cxn ang="0">
                  <a:pos x="145713" y="0"/>
                </a:cxn>
                <a:cxn ang="0">
                  <a:pos x="0" y="0"/>
                </a:cxn>
                <a:cxn ang="0">
                  <a:pos x="0" y="330516"/>
                </a:cxn>
                <a:cxn ang="0">
                  <a:pos x="255470" y="330516"/>
                </a:cxn>
                <a:cxn ang="0">
                  <a:pos x="145713" y="0"/>
                </a:cxn>
              </a:cxnLst>
              <a:pathLst>
                <a:path w="135" h="175">
                  <a:moveTo>
                    <a:pt x="77" y="0"/>
                  </a:moveTo>
                  <a:cubicBezTo>
                    <a:pt x="0" y="0"/>
                    <a:pt x="0" y="0"/>
                    <a:pt x="0" y="0"/>
                  </a:cubicBezTo>
                  <a:cubicBezTo>
                    <a:pt x="0" y="175"/>
                    <a:pt x="0" y="175"/>
                    <a:pt x="0" y="175"/>
                  </a:cubicBezTo>
                  <a:cubicBezTo>
                    <a:pt x="135" y="175"/>
                    <a:pt x="135" y="175"/>
                    <a:pt x="135" y="175"/>
                  </a:cubicBezTo>
                  <a:cubicBezTo>
                    <a:pt x="135" y="109"/>
                    <a:pt x="113" y="49"/>
                    <a:pt x="77" y="0"/>
                  </a:cubicBezTo>
                  <a:close/>
                </a:path>
              </a:pathLst>
            </a:custGeom>
            <a:solidFill>
              <a:srgbClr val="80BA75">
                <a:alpha val="100000"/>
              </a:srgbClr>
            </a:solidFill>
            <a:ln w="9525">
              <a:noFill/>
            </a:ln>
          </p:spPr>
          <p:txBody>
            <a:bodyPr/>
            <a:p>
              <a:endParaRPr lang="zh-CN" altLang="en-US"/>
            </a:p>
          </p:txBody>
        </p:sp>
        <p:sp>
          <p:nvSpPr>
            <p:cNvPr id="42124" name="Freeform 198"/>
            <p:cNvSpPr>
              <a:spLocks noEditPoints="1"/>
            </p:cNvSpPr>
            <p:nvPr/>
          </p:nvSpPr>
          <p:spPr>
            <a:xfrm>
              <a:off x="468628" y="637880"/>
              <a:ext cx="181224" cy="334508"/>
            </a:xfrm>
            <a:custGeom>
              <a:avLst/>
              <a:gdLst/>
              <a:ahLst/>
              <a:cxnLst>
                <a:cxn ang="0">
                  <a:pos x="151020" y="39687"/>
                </a:cxn>
                <a:cxn ang="0">
                  <a:pos x="126479" y="90714"/>
                </a:cxn>
                <a:cxn ang="0">
                  <a:pos x="120816" y="22679"/>
                </a:cxn>
                <a:cxn ang="0">
                  <a:pos x="166122" y="164419"/>
                </a:cxn>
                <a:cxn ang="0">
                  <a:pos x="160459" y="272142"/>
                </a:cxn>
                <a:cxn ang="0">
                  <a:pos x="120816" y="251353"/>
                </a:cxn>
                <a:cxn ang="0">
                  <a:pos x="135918" y="221115"/>
                </a:cxn>
                <a:cxn ang="0">
                  <a:pos x="120816" y="192767"/>
                </a:cxn>
                <a:cxn ang="0">
                  <a:pos x="77398" y="257023"/>
                </a:cxn>
                <a:cxn ang="0">
                  <a:pos x="66071" y="173869"/>
                </a:cxn>
                <a:cxn ang="0">
                  <a:pos x="77398" y="124732"/>
                </a:cxn>
                <a:cxn ang="0">
                  <a:pos x="66071" y="66146"/>
                </a:cxn>
                <a:cxn ang="0">
                  <a:pos x="77398" y="18899"/>
                </a:cxn>
                <a:cxn ang="0">
                  <a:pos x="103826" y="0"/>
                </a:cxn>
                <a:cxn ang="0">
                  <a:pos x="120816" y="22679"/>
                </a:cxn>
                <a:cxn ang="0">
                  <a:pos x="103826" y="60476"/>
                </a:cxn>
                <a:cxn ang="0">
                  <a:pos x="120816" y="137961"/>
                </a:cxn>
                <a:cxn ang="0">
                  <a:pos x="103826" y="185208"/>
                </a:cxn>
                <a:cxn ang="0">
                  <a:pos x="120816" y="251353"/>
                </a:cxn>
                <a:cxn ang="0">
                  <a:pos x="103826" y="300490"/>
                </a:cxn>
                <a:cxn ang="0">
                  <a:pos x="77398" y="334508"/>
                </a:cxn>
                <a:cxn ang="0">
                  <a:pos x="66071" y="298600"/>
                </a:cxn>
                <a:cxn ang="0">
                  <a:pos x="77398" y="257023"/>
                </a:cxn>
                <a:cxn ang="0">
                  <a:pos x="24541" y="145520"/>
                </a:cxn>
                <a:cxn ang="0">
                  <a:pos x="26429" y="43467"/>
                </a:cxn>
                <a:cxn ang="0">
                  <a:pos x="66071" y="66146"/>
                </a:cxn>
                <a:cxn ang="0">
                  <a:pos x="52857" y="92604"/>
                </a:cxn>
                <a:cxn ang="0">
                  <a:pos x="66071" y="117172"/>
                </a:cxn>
                <a:cxn ang="0">
                  <a:pos x="66071" y="298600"/>
                </a:cxn>
                <a:cxn ang="0">
                  <a:pos x="0" y="219226"/>
                </a:cxn>
                <a:cxn ang="0">
                  <a:pos x="58520" y="240014"/>
                </a:cxn>
                <a:cxn ang="0">
                  <a:pos x="66071" y="298600"/>
                </a:cxn>
              </a:cxnLst>
              <a:pathLst>
                <a:path w="96" h="177">
                  <a:moveTo>
                    <a:pt x="64" y="12"/>
                  </a:moveTo>
                  <a:cubicBezTo>
                    <a:pt x="70" y="14"/>
                    <a:pt x="76" y="17"/>
                    <a:pt x="80" y="21"/>
                  </a:cubicBezTo>
                  <a:cubicBezTo>
                    <a:pt x="87" y="27"/>
                    <a:pt x="91" y="35"/>
                    <a:pt x="92" y="45"/>
                  </a:cubicBezTo>
                  <a:cubicBezTo>
                    <a:pt x="67" y="48"/>
                    <a:pt x="67" y="48"/>
                    <a:pt x="67" y="48"/>
                  </a:cubicBezTo>
                  <a:cubicBezTo>
                    <a:pt x="67" y="44"/>
                    <a:pt x="65" y="41"/>
                    <a:pt x="64" y="39"/>
                  </a:cubicBezTo>
                  <a:cubicBezTo>
                    <a:pt x="64" y="12"/>
                    <a:pt x="64" y="12"/>
                    <a:pt x="64" y="12"/>
                  </a:cubicBezTo>
                  <a:close/>
                  <a:moveTo>
                    <a:pt x="64" y="73"/>
                  </a:moveTo>
                  <a:cubicBezTo>
                    <a:pt x="75" y="77"/>
                    <a:pt x="83" y="82"/>
                    <a:pt x="88" y="87"/>
                  </a:cubicBezTo>
                  <a:cubicBezTo>
                    <a:pt x="93" y="94"/>
                    <a:pt x="96" y="103"/>
                    <a:pt x="96" y="114"/>
                  </a:cubicBezTo>
                  <a:cubicBezTo>
                    <a:pt x="96" y="126"/>
                    <a:pt x="93" y="136"/>
                    <a:pt x="85" y="144"/>
                  </a:cubicBezTo>
                  <a:cubicBezTo>
                    <a:pt x="80" y="150"/>
                    <a:pt x="73" y="154"/>
                    <a:pt x="64" y="157"/>
                  </a:cubicBezTo>
                  <a:cubicBezTo>
                    <a:pt x="64" y="133"/>
                    <a:pt x="64" y="133"/>
                    <a:pt x="64" y="133"/>
                  </a:cubicBezTo>
                  <a:cubicBezTo>
                    <a:pt x="65" y="133"/>
                    <a:pt x="66" y="131"/>
                    <a:pt x="67" y="130"/>
                  </a:cubicBezTo>
                  <a:cubicBezTo>
                    <a:pt x="71" y="126"/>
                    <a:pt x="72" y="122"/>
                    <a:pt x="72" y="117"/>
                  </a:cubicBezTo>
                  <a:cubicBezTo>
                    <a:pt x="72" y="113"/>
                    <a:pt x="71" y="109"/>
                    <a:pt x="68" y="106"/>
                  </a:cubicBezTo>
                  <a:cubicBezTo>
                    <a:pt x="67" y="104"/>
                    <a:pt x="66" y="103"/>
                    <a:pt x="64" y="102"/>
                  </a:cubicBezTo>
                  <a:lnTo>
                    <a:pt x="64" y="73"/>
                  </a:lnTo>
                  <a:close/>
                  <a:moveTo>
                    <a:pt x="41" y="136"/>
                  </a:moveTo>
                  <a:cubicBezTo>
                    <a:pt x="41" y="94"/>
                    <a:pt x="41" y="94"/>
                    <a:pt x="41" y="94"/>
                  </a:cubicBezTo>
                  <a:cubicBezTo>
                    <a:pt x="39" y="94"/>
                    <a:pt x="37" y="93"/>
                    <a:pt x="35" y="92"/>
                  </a:cubicBezTo>
                  <a:cubicBezTo>
                    <a:pt x="35" y="62"/>
                    <a:pt x="35" y="62"/>
                    <a:pt x="35" y="62"/>
                  </a:cubicBezTo>
                  <a:cubicBezTo>
                    <a:pt x="36" y="64"/>
                    <a:pt x="39" y="65"/>
                    <a:pt x="41" y="66"/>
                  </a:cubicBezTo>
                  <a:cubicBezTo>
                    <a:pt x="41" y="32"/>
                    <a:pt x="41" y="32"/>
                    <a:pt x="41" y="32"/>
                  </a:cubicBezTo>
                  <a:cubicBezTo>
                    <a:pt x="39" y="33"/>
                    <a:pt x="36" y="34"/>
                    <a:pt x="35" y="35"/>
                  </a:cubicBezTo>
                  <a:cubicBezTo>
                    <a:pt x="35" y="11"/>
                    <a:pt x="35" y="11"/>
                    <a:pt x="35" y="11"/>
                  </a:cubicBezTo>
                  <a:cubicBezTo>
                    <a:pt x="37" y="11"/>
                    <a:pt x="39" y="10"/>
                    <a:pt x="41" y="10"/>
                  </a:cubicBezTo>
                  <a:cubicBezTo>
                    <a:pt x="41" y="0"/>
                    <a:pt x="41" y="0"/>
                    <a:pt x="41" y="0"/>
                  </a:cubicBezTo>
                  <a:cubicBezTo>
                    <a:pt x="55" y="0"/>
                    <a:pt x="55" y="0"/>
                    <a:pt x="55" y="0"/>
                  </a:cubicBezTo>
                  <a:cubicBezTo>
                    <a:pt x="55" y="10"/>
                    <a:pt x="55" y="10"/>
                    <a:pt x="55" y="10"/>
                  </a:cubicBezTo>
                  <a:cubicBezTo>
                    <a:pt x="58" y="11"/>
                    <a:pt x="61" y="11"/>
                    <a:pt x="64" y="12"/>
                  </a:cubicBezTo>
                  <a:cubicBezTo>
                    <a:pt x="64" y="39"/>
                    <a:pt x="64" y="39"/>
                    <a:pt x="64" y="39"/>
                  </a:cubicBezTo>
                  <a:cubicBezTo>
                    <a:pt x="62" y="36"/>
                    <a:pt x="59" y="34"/>
                    <a:pt x="55" y="32"/>
                  </a:cubicBezTo>
                  <a:cubicBezTo>
                    <a:pt x="55" y="71"/>
                    <a:pt x="55" y="71"/>
                    <a:pt x="55" y="71"/>
                  </a:cubicBezTo>
                  <a:cubicBezTo>
                    <a:pt x="58" y="72"/>
                    <a:pt x="61" y="72"/>
                    <a:pt x="64" y="73"/>
                  </a:cubicBezTo>
                  <a:cubicBezTo>
                    <a:pt x="64" y="102"/>
                    <a:pt x="64" y="102"/>
                    <a:pt x="64" y="102"/>
                  </a:cubicBezTo>
                  <a:cubicBezTo>
                    <a:pt x="61" y="101"/>
                    <a:pt x="59" y="99"/>
                    <a:pt x="55" y="98"/>
                  </a:cubicBezTo>
                  <a:cubicBezTo>
                    <a:pt x="55" y="137"/>
                    <a:pt x="55" y="137"/>
                    <a:pt x="55" y="137"/>
                  </a:cubicBezTo>
                  <a:cubicBezTo>
                    <a:pt x="59" y="136"/>
                    <a:pt x="61" y="135"/>
                    <a:pt x="64" y="133"/>
                  </a:cubicBezTo>
                  <a:cubicBezTo>
                    <a:pt x="64" y="157"/>
                    <a:pt x="64" y="157"/>
                    <a:pt x="64" y="157"/>
                  </a:cubicBezTo>
                  <a:cubicBezTo>
                    <a:pt x="61" y="158"/>
                    <a:pt x="58" y="158"/>
                    <a:pt x="55" y="159"/>
                  </a:cubicBezTo>
                  <a:cubicBezTo>
                    <a:pt x="55" y="177"/>
                    <a:pt x="55" y="177"/>
                    <a:pt x="55" y="177"/>
                  </a:cubicBezTo>
                  <a:cubicBezTo>
                    <a:pt x="41" y="177"/>
                    <a:pt x="41" y="177"/>
                    <a:pt x="41" y="177"/>
                  </a:cubicBezTo>
                  <a:cubicBezTo>
                    <a:pt x="41" y="159"/>
                    <a:pt x="41" y="159"/>
                    <a:pt x="41" y="159"/>
                  </a:cubicBezTo>
                  <a:cubicBezTo>
                    <a:pt x="39" y="159"/>
                    <a:pt x="37" y="159"/>
                    <a:pt x="35" y="158"/>
                  </a:cubicBezTo>
                  <a:cubicBezTo>
                    <a:pt x="35" y="131"/>
                    <a:pt x="35" y="131"/>
                    <a:pt x="35" y="131"/>
                  </a:cubicBezTo>
                  <a:cubicBezTo>
                    <a:pt x="37" y="133"/>
                    <a:pt x="39" y="134"/>
                    <a:pt x="41" y="136"/>
                  </a:cubicBezTo>
                  <a:close/>
                  <a:moveTo>
                    <a:pt x="35" y="92"/>
                  </a:moveTo>
                  <a:cubicBezTo>
                    <a:pt x="25" y="88"/>
                    <a:pt x="18" y="84"/>
                    <a:pt x="13" y="77"/>
                  </a:cubicBezTo>
                  <a:cubicBezTo>
                    <a:pt x="7" y="70"/>
                    <a:pt x="4" y="61"/>
                    <a:pt x="4" y="50"/>
                  </a:cubicBezTo>
                  <a:cubicBezTo>
                    <a:pt x="4" y="39"/>
                    <a:pt x="7" y="30"/>
                    <a:pt x="14" y="23"/>
                  </a:cubicBezTo>
                  <a:cubicBezTo>
                    <a:pt x="19" y="17"/>
                    <a:pt x="26" y="13"/>
                    <a:pt x="35" y="11"/>
                  </a:cubicBezTo>
                  <a:cubicBezTo>
                    <a:pt x="35" y="35"/>
                    <a:pt x="35" y="35"/>
                    <a:pt x="35" y="35"/>
                  </a:cubicBezTo>
                  <a:cubicBezTo>
                    <a:pt x="34" y="36"/>
                    <a:pt x="33" y="37"/>
                    <a:pt x="32" y="38"/>
                  </a:cubicBezTo>
                  <a:cubicBezTo>
                    <a:pt x="29" y="42"/>
                    <a:pt x="28" y="45"/>
                    <a:pt x="28" y="49"/>
                  </a:cubicBezTo>
                  <a:cubicBezTo>
                    <a:pt x="28" y="52"/>
                    <a:pt x="29" y="56"/>
                    <a:pt x="31" y="59"/>
                  </a:cubicBezTo>
                  <a:cubicBezTo>
                    <a:pt x="32" y="60"/>
                    <a:pt x="33" y="61"/>
                    <a:pt x="35" y="62"/>
                  </a:cubicBezTo>
                  <a:cubicBezTo>
                    <a:pt x="35" y="92"/>
                    <a:pt x="35" y="92"/>
                    <a:pt x="35" y="92"/>
                  </a:cubicBezTo>
                  <a:close/>
                  <a:moveTo>
                    <a:pt x="35" y="158"/>
                  </a:moveTo>
                  <a:cubicBezTo>
                    <a:pt x="26" y="156"/>
                    <a:pt x="19" y="152"/>
                    <a:pt x="13" y="147"/>
                  </a:cubicBezTo>
                  <a:cubicBezTo>
                    <a:pt x="6" y="139"/>
                    <a:pt x="2" y="129"/>
                    <a:pt x="0" y="116"/>
                  </a:cubicBezTo>
                  <a:cubicBezTo>
                    <a:pt x="25" y="114"/>
                    <a:pt x="25" y="114"/>
                    <a:pt x="25" y="114"/>
                  </a:cubicBezTo>
                  <a:cubicBezTo>
                    <a:pt x="26" y="119"/>
                    <a:pt x="28" y="123"/>
                    <a:pt x="31" y="127"/>
                  </a:cubicBezTo>
                  <a:cubicBezTo>
                    <a:pt x="32" y="129"/>
                    <a:pt x="34" y="130"/>
                    <a:pt x="35" y="131"/>
                  </a:cubicBezTo>
                  <a:lnTo>
                    <a:pt x="35" y="158"/>
                  </a:lnTo>
                  <a:close/>
                </a:path>
              </a:pathLst>
            </a:custGeom>
            <a:solidFill>
              <a:srgbClr val="6A9DC9">
                <a:alpha val="100000"/>
              </a:srgbClr>
            </a:solidFill>
            <a:ln w="9525">
              <a:noFill/>
            </a:ln>
          </p:spPr>
          <p:txBody>
            <a:bodyPr/>
            <a:p>
              <a:endParaRPr lang="zh-CN" altLang="en-US"/>
            </a:p>
          </p:txBody>
        </p:sp>
      </p:grpSp>
      <p:grpSp>
        <p:nvGrpSpPr>
          <p:cNvPr id="42004" name="组合 1287"/>
          <p:cNvGrpSpPr/>
          <p:nvPr/>
        </p:nvGrpSpPr>
        <p:grpSpPr>
          <a:xfrm>
            <a:off x="5522913" y="4003675"/>
            <a:ext cx="1106487" cy="1108075"/>
            <a:chOff x="0" y="0"/>
            <a:chExt cx="1106505" cy="1108107"/>
          </a:xfrm>
        </p:grpSpPr>
        <p:sp>
          <p:nvSpPr>
            <p:cNvPr id="42088" name="Oval 199"/>
            <p:cNvSpPr/>
            <p:nvPr/>
          </p:nvSpPr>
          <p:spPr>
            <a:xfrm>
              <a:off x="0" y="0"/>
              <a:ext cx="1106505" cy="1108107"/>
            </a:xfrm>
            <a:prstGeom prst="ellipse">
              <a:avLst/>
            </a:prstGeom>
            <a:solidFill>
              <a:srgbClr val="80BA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9" name="Freeform 200"/>
            <p:cNvSpPr/>
            <p:nvPr/>
          </p:nvSpPr>
          <p:spPr>
            <a:xfrm>
              <a:off x="124542" y="594770"/>
              <a:ext cx="311354" cy="290599"/>
            </a:xfrm>
            <a:custGeom>
              <a:avLst/>
              <a:gdLst/>
              <a:ahLst/>
              <a:cxnLst>
                <a:cxn ang="0">
                  <a:pos x="107559" y="20757"/>
                </a:cxn>
                <a:cxn ang="0">
                  <a:pos x="20757" y="183040"/>
                </a:cxn>
                <a:cxn ang="0">
                  <a:pos x="183038" y="269842"/>
                </a:cxn>
                <a:cxn ang="0">
                  <a:pos x="290597" y="77367"/>
                </a:cxn>
                <a:cxn ang="0">
                  <a:pos x="107559" y="20757"/>
                </a:cxn>
              </a:cxnLst>
              <a:pathLst>
                <a:path w="165" h="154">
                  <a:moveTo>
                    <a:pt x="57" y="11"/>
                  </a:moveTo>
                  <a:cubicBezTo>
                    <a:pt x="21" y="22"/>
                    <a:pt x="0" y="61"/>
                    <a:pt x="11" y="97"/>
                  </a:cubicBezTo>
                  <a:cubicBezTo>
                    <a:pt x="22" y="134"/>
                    <a:pt x="61" y="154"/>
                    <a:pt x="97" y="143"/>
                  </a:cubicBezTo>
                  <a:cubicBezTo>
                    <a:pt x="134" y="132"/>
                    <a:pt x="165" y="78"/>
                    <a:pt x="154" y="41"/>
                  </a:cubicBezTo>
                  <a:cubicBezTo>
                    <a:pt x="143" y="5"/>
                    <a:pt x="94" y="0"/>
                    <a:pt x="57" y="11"/>
                  </a:cubicBezTo>
                  <a:close/>
                </a:path>
              </a:pathLst>
            </a:custGeom>
            <a:solidFill>
              <a:srgbClr val="FFF8F0">
                <a:alpha val="100000"/>
              </a:srgbClr>
            </a:solidFill>
            <a:ln w="9525">
              <a:noFill/>
            </a:ln>
          </p:spPr>
          <p:txBody>
            <a:bodyPr/>
            <a:p>
              <a:endParaRPr lang="zh-CN" altLang="en-US"/>
            </a:p>
          </p:txBody>
        </p:sp>
        <p:sp>
          <p:nvSpPr>
            <p:cNvPr id="42090" name="Freeform 201"/>
            <p:cNvSpPr/>
            <p:nvPr/>
          </p:nvSpPr>
          <p:spPr>
            <a:xfrm>
              <a:off x="154879" y="496573"/>
              <a:ext cx="163661" cy="257068"/>
            </a:xfrm>
            <a:custGeom>
              <a:avLst/>
              <a:gdLst/>
              <a:ahLst/>
              <a:cxnLst>
                <a:cxn ang="0">
                  <a:pos x="109107" y="0"/>
                </a:cxn>
                <a:cxn ang="0">
                  <a:pos x="9406" y="192801"/>
                </a:cxn>
                <a:cxn ang="0">
                  <a:pos x="16930" y="249507"/>
                </a:cxn>
                <a:cxn ang="0">
                  <a:pos x="16930" y="249507"/>
                </a:cxn>
                <a:cxn ang="0">
                  <a:pos x="62078" y="234386"/>
                </a:cxn>
                <a:cxn ang="0">
                  <a:pos x="141087" y="83169"/>
                </a:cxn>
                <a:cxn ang="0">
                  <a:pos x="109107" y="0"/>
                </a:cxn>
              </a:cxnLst>
              <a:pathLst>
                <a:path w="87" h="136">
                  <a:moveTo>
                    <a:pt x="58" y="0"/>
                  </a:moveTo>
                  <a:cubicBezTo>
                    <a:pt x="5" y="102"/>
                    <a:pt x="5" y="102"/>
                    <a:pt x="5" y="102"/>
                  </a:cubicBezTo>
                  <a:cubicBezTo>
                    <a:pt x="0" y="111"/>
                    <a:pt x="1" y="127"/>
                    <a:pt x="9" y="132"/>
                  </a:cubicBezTo>
                  <a:cubicBezTo>
                    <a:pt x="9" y="132"/>
                    <a:pt x="9" y="132"/>
                    <a:pt x="9" y="132"/>
                  </a:cubicBezTo>
                  <a:cubicBezTo>
                    <a:pt x="18" y="136"/>
                    <a:pt x="29" y="133"/>
                    <a:pt x="33" y="124"/>
                  </a:cubicBezTo>
                  <a:cubicBezTo>
                    <a:pt x="75" y="44"/>
                    <a:pt x="75" y="44"/>
                    <a:pt x="75" y="44"/>
                  </a:cubicBezTo>
                  <a:cubicBezTo>
                    <a:pt x="87" y="21"/>
                    <a:pt x="65" y="3"/>
                    <a:pt x="58" y="0"/>
                  </a:cubicBezTo>
                  <a:close/>
                </a:path>
              </a:pathLst>
            </a:custGeom>
            <a:solidFill>
              <a:srgbClr val="FAE1C8">
                <a:alpha val="100000"/>
              </a:srgbClr>
            </a:solidFill>
            <a:ln w="9525">
              <a:noFill/>
            </a:ln>
          </p:spPr>
          <p:txBody>
            <a:bodyPr/>
            <a:p>
              <a:endParaRPr lang="zh-CN" altLang="en-US"/>
            </a:p>
          </p:txBody>
        </p:sp>
        <p:sp>
          <p:nvSpPr>
            <p:cNvPr id="42091" name="Freeform 202"/>
            <p:cNvSpPr/>
            <p:nvPr/>
          </p:nvSpPr>
          <p:spPr>
            <a:xfrm>
              <a:off x="110970" y="727295"/>
              <a:ext cx="225133" cy="254673"/>
            </a:xfrm>
            <a:custGeom>
              <a:avLst/>
              <a:gdLst/>
              <a:ahLst/>
              <a:cxnLst>
                <a:cxn ang="0">
                  <a:pos x="85423" y="0"/>
                </a:cxn>
                <a:cxn ang="0">
                  <a:pos x="0" y="160468"/>
                </a:cxn>
                <a:cxn ang="0">
                  <a:pos x="139710" y="254673"/>
                </a:cxn>
                <a:cxn ang="0">
                  <a:pos x="225133" y="90213"/>
                </a:cxn>
                <a:cxn ang="0">
                  <a:pos x="85423" y="0"/>
                </a:cxn>
              </a:cxnLst>
              <a:pathLst>
                <a:path w="282" h="319">
                  <a:moveTo>
                    <a:pt x="107" y="0"/>
                  </a:moveTo>
                  <a:lnTo>
                    <a:pt x="0" y="201"/>
                  </a:lnTo>
                  <a:lnTo>
                    <a:pt x="175" y="319"/>
                  </a:lnTo>
                  <a:lnTo>
                    <a:pt x="282" y="113"/>
                  </a:lnTo>
                  <a:lnTo>
                    <a:pt x="107" y="0"/>
                  </a:lnTo>
                  <a:close/>
                </a:path>
              </a:pathLst>
            </a:custGeom>
            <a:solidFill>
              <a:srgbClr val="FFF8F0">
                <a:alpha val="100000"/>
              </a:srgbClr>
            </a:solidFill>
            <a:ln w="9525">
              <a:noFill/>
            </a:ln>
          </p:spPr>
          <p:txBody>
            <a:bodyPr/>
            <a:p>
              <a:endParaRPr lang="zh-CN" altLang="en-US"/>
            </a:p>
          </p:txBody>
        </p:sp>
        <p:sp>
          <p:nvSpPr>
            <p:cNvPr id="42092" name="Freeform 203"/>
            <p:cNvSpPr/>
            <p:nvPr/>
          </p:nvSpPr>
          <p:spPr>
            <a:xfrm>
              <a:off x="101390" y="843854"/>
              <a:ext cx="185216" cy="171645"/>
            </a:xfrm>
            <a:custGeom>
              <a:avLst/>
              <a:gdLst/>
              <a:ahLst/>
              <a:cxnLst>
                <a:cxn ang="0">
                  <a:pos x="17010" y="0"/>
                </a:cxn>
                <a:cxn ang="0">
                  <a:pos x="0" y="32066"/>
                </a:cxn>
                <a:cxn ang="0">
                  <a:pos x="143637" y="171645"/>
                </a:cxn>
                <a:cxn ang="0">
                  <a:pos x="185216" y="88652"/>
                </a:cxn>
                <a:cxn ang="0">
                  <a:pos x="17010" y="0"/>
                </a:cxn>
              </a:cxnLst>
              <a:pathLst>
                <a:path w="98" h="91">
                  <a:moveTo>
                    <a:pt x="9" y="0"/>
                  </a:moveTo>
                  <a:cubicBezTo>
                    <a:pt x="0" y="17"/>
                    <a:pt x="0" y="17"/>
                    <a:pt x="0" y="17"/>
                  </a:cubicBezTo>
                  <a:cubicBezTo>
                    <a:pt x="21" y="46"/>
                    <a:pt x="47" y="71"/>
                    <a:pt x="76" y="91"/>
                  </a:cubicBezTo>
                  <a:cubicBezTo>
                    <a:pt x="98" y="47"/>
                    <a:pt x="98" y="47"/>
                    <a:pt x="98" y="47"/>
                  </a:cubicBezTo>
                  <a:lnTo>
                    <a:pt x="9" y="0"/>
                  </a:lnTo>
                  <a:close/>
                </a:path>
              </a:pathLst>
            </a:custGeom>
            <a:solidFill>
              <a:srgbClr val="43703A">
                <a:alpha val="100000"/>
              </a:srgbClr>
            </a:solidFill>
            <a:ln w="9525">
              <a:noFill/>
            </a:ln>
          </p:spPr>
          <p:txBody>
            <a:bodyPr/>
            <a:p>
              <a:endParaRPr lang="zh-CN" altLang="en-US"/>
            </a:p>
          </p:txBody>
        </p:sp>
        <p:sp>
          <p:nvSpPr>
            <p:cNvPr id="42093" name="Freeform 204"/>
            <p:cNvSpPr/>
            <p:nvPr/>
          </p:nvSpPr>
          <p:spPr>
            <a:xfrm>
              <a:off x="142904" y="672209"/>
              <a:ext cx="168451" cy="150888"/>
            </a:xfrm>
            <a:custGeom>
              <a:avLst/>
              <a:gdLst/>
              <a:ahLst/>
              <a:cxnLst>
                <a:cxn ang="0">
                  <a:pos x="30283" y="16975"/>
                </a:cxn>
                <a:cxn ang="0">
                  <a:pos x="30283" y="107508"/>
                </a:cxn>
                <a:cxn ang="0">
                  <a:pos x="138168" y="133913"/>
                </a:cxn>
                <a:cxn ang="0">
                  <a:pos x="138168" y="45266"/>
                </a:cxn>
                <a:cxn ang="0">
                  <a:pos x="30283" y="16975"/>
                </a:cxn>
              </a:cxnLst>
              <a:pathLst>
                <a:path w="89" h="80">
                  <a:moveTo>
                    <a:pt x="16" y="9"/>
                  </a:moveTo>
                  <a:cubicBezTo>
                    <a:pt x="0" y="19"/>
                    <a:pt x="1" y="40"/>
                    <a:pt x="16" y="57"/>
                  </a:cubicBezTo>
                  <a:cubicBezTo>
                    <a:pt x="32" y="74"/>
                    <a:pt x="58" y="80"/>
                    <a:pt x="73" y="71"/>
                  </a:cubicBezTo>
                  <a:cubicBezTo>
                    <a:pt x="89" y="62"/>
                    <a:pt x="89" y="41"/>
                    <a:pt x="73" y="24"/>
                  </a:cubicBezTo>
                  <a:cubicBezTo>
                    <a:pt x="57" y="7"/>
                    <a:pt x="32" y="0"/>
                    <a:pt x="16" y="9"/>
                  </a:cubicBezTo>
                  <a:close/>
                </a:path>
              </a:pathLst>
            </a:custGeom>
            <a:solidFill>
              <a:srgbClr val="FAE1C8">
                <a:alpha val="100000"/>
              </a:srgbClr>
            </a:solidFill>
            <a:ln w="9525">
              <a:noFill/>
            </a:ln>
          </p:spPr>
          <p:txBody>
            <a:bodyPr/>
            <a:p>
              <a:endParaRPr lang="zh-CN" altLang="en-US"/>
            </a:p>
          </p:txBody>
        </p:sp>
        <p:sp>
          <p:nvSpPr>
            <p:cNvPr id="42094" name="Freeform 206"/>
            <p:cNvSpPr/>
            <p:nvPr/>
          </p:nvSpPr>
          <p:spPr>
            <a:xfrm>
              <a:off x="139710" y="687378"/>
              <a:ext cx="162064" cy="154880"/>
            </a:xfrm>
            <a:custGeom>
              <a:avLst/>
              <a:gdLst/>
              <a:ahLst/>
              <a:cxnLst>
                <a:cxn ang="0">
                  <a:pos x="30151" y="20777"/>
                </a:cxn>
                <a:cxn ang="0">
                  <a:pos x="30151" y="115216"/>
                </a:cxn>
                <a:cxn ang="0">
                  <a:pos x="133797" y="134103"/>
                </a:cxn>
                <a:cxn ang="0">
                  <a:pos x="133797" y="39664"/>
                </a:cxn>
                <a:cxn ang="0">
                  <a:pos x="30151" y="20777"/>
                </a:cxn>
              </a:cxnLst>
              <a:pathLst>
                <a:path w="86" h="82">
                  <a:moveTo>
                    <a:pt x="16" y="11"/>
                  </a:moveTo>
                  <a:cubicBezTo>
                    <a:pt x="1" y="22"/>
                    <a:pt x="0" y="45"/>
                    <a:pt x="16" y="61"/>
                  </a:cubicBezTo>
                  <a:cubicBezTo>
                    <a:pt x="31" y="77"/>
                    <a:pt x="55" y="82"/>
                    <a:pt x="71" y="71"/>
                  </a:cubicBezTo>
                  <a:cubicBezTo>
                    <a:pt x="86" y="60"/>
                    <a:pt x="86" y="38"/>
                    <a:pt x="71" y="21"/>
                  </a:cubicBezTo>
                  <a:cubicBezTo>
                    <a:pt x="56" y="5"/>
                    <a:pt x="31" y="0"/>
                    <a:pt x="16" y="11"/>
                  </a:cubicBezTo>
                  <a:close/>
                </a:path>
              </a:pathLst>
            </a:custGeom>
            <a:solidFill>
              <a:srgbClr val="FFF8F0">
                <a:alpha val="100000"/>
              </a:srgbClr>
            </a:solidFill>
            <a:ln w="9525">
              <a:noFill/>
            </a:ln>
          </p:spPr>
          <p:txBody>
            <a:bodyPr/>
            <a:p>
              <a:endParaRPr lang="zh-CN" altLang="en-US"/>
            </a:p>
          </p:txBody>
        </p:sp>
        <p:sp>
          <p:nvSpPr>
            <p:cNvPr id="42095" name="Freeform 207"/>
            <p:cNvSpPr/>
            <p:nvPr/>
          </p:nvSpPr>
          <p:spPr>
            <a:xfrm>
              <a:off x="113364" y="109374"/>
              <a:ext cx="722501" cy="832677"/>
            </a:xfrm>
            <a:custGeom>
              <a:avLst/>
              <a:gdLst/>
              <a:ahLst/>
              <a:cxnLst>
                <a:cxn ang="0">
                  <a:pos x="0" y="189208"/>
                </a:cxn>
                <a:cxn ang="0">
                  <a:pos x="454258" y="0"/>
                </a:cxn>
                <a:cxn ang="0">
                  <a:pos x="722501" y="644267"/>
                </a:cxn>
                <a:cxn ang="0">
                  <a:pos x="267445" y="832677"/>
                </a:cxn>
                <a:cxn ang="0">
                  <a:pos x="0" y="189208"/>
                </a:cxn>
              </a:cxnLst>
              <a:pathLst>
                <a:path w="905" h="1043">
                  <a:moveTo>
                    <a:pt x="0" y="237"/>
                  </a:moveTo>
                  <a:lnTo>
                    <a:pt x="569" y="0"/>
                  </a:lnTo>
                  <a:lnTo>
                    <a:pt x="905" y="807"/>
                  </a:lnTo>
                  <a:lnTo>
                    <a:pt x="335" y="1043"/>
                  </a:lnTo>
                  <a:lnTo>
                    <a:pt x="0" y="237"/>
                  </a:lnTo>
                  <a:close/>
                </a:path>
              </a:pathLst>
            </a:custGeom>
            <a:solidFill>
              <a:srgbClr val="ED7371">
                <a:alpha val="100000"/>
              </a:srgbClr>
            </a:solidFill>
            <a:ln w="9525">
              <a:noFill/>
            </a:ln>
          </p:spPr>
          <p:txBody>
            <a:bodyPr/>
            <a:p>
              <a:endParaRPr lang="zh-CN" altLang="en-US"/>
            </a:p>
          </p:txBody>
        </p:sp>
        <p:sp>
          <p:nvSpPr>
            <p:cNvPr id="42096" name="Freeform 208"/>
            <p:cNvSpPr>
              <a:spLocks noEditPoints="1"/>
            </p:cNvSpPr>
            <p:nvPr/>
          </p:nvSpPr>
          <p:spPr>
            <a:xfrm>
              <a:off x="439887" y="570021"/>
              <a:ext cx="188409" cy="115760"/>
            </a:xfrm>
            <a:custGeom>
              <a:avLst/>
              <a:gdLst/>
              <a:ahLst/>
              <a:cxnLst>
                <a:cxn ang="0">
                  <a:pos x="145075" y="24670"/>
                </a:cxn>
                <a:cxn ang="0">
                  <a:pos x="141307" y="17079"/>
                </a:cxn>
                <a:cxn ang="0">
                  <a:pos x="141307" y="66420"/>
                </a:cxn>
                <a:cxn ang="0">
                  <a:pos x="141307" y="74010"/>
                </a:cxn>
                <a:cxn ang="0">
                  <a:pos x="122466" y="24670"/>
                </a:cxn>
                <a:cxn ang="0">
                  <a:pos x="141307" y="9489"/>
                </a:cxn>
                <a:cxn ang="0">
                  <a:pos x="141307" y="18977"/>
                </a:cxn>
                <a:cxn ang="0">
                  <a:pos x="120582" y="51238"/>
                </a:cxn>
                <a:cxn ang="0">
                  <a:pos x="120582" y="47443"/>
                </a:cxn>
                <a:cxn ang="0">
                  <a:pos x="120582" y="39852"/>
                </a:cxn>
                <a:cxn ang="0">
                  <a:pos x="120582" y="32261"/>
                </a:cxn>
                <a:cxn ang="0">
                  <a:pos x="120582" y="72113"/>
                </a:cxn>
                <a:cxn ang="0">
                  <a:pos x="120582" y="79704"/>
                </a:cxn>
                <a:cxn ang="0">
                  <a:pos x="92320" y="43647"/>
                </a:cxn>
                <a:cxn ang="0">
                  <a:pos x="96089" y="51238"/>
                </a:cxn>
                <a:cxn ang="0">
                  <a:pos x="118698" y="32261"/>
                </a:cxn>
                <a:cxn ang="0">
                  <a:pos x="118698" y="39852"/>
                </a:cxn>
                <a:cxn ang="0">
                  <a:pos x="120582" y="47443"/>
                </a:cxn>
                <a:cxn ang="0">
                  <a:pos x="114929" y="39852"/>
                </a:cxn>
                <a:cxn ang="0">
                  <a:pos x="86668" y="53136"/>
                </a:cxn>
                <a:cxn ang="0">
                  <a:pos x="86668" y="51238"/>
                </a:cxn>
                <a:cxn ang="0">
                  <a:pos x="120582" y="51238"/>
                </a:cxn>
                <a:cxn ang="0">
                  <a:pos x="120582" y="79704"/>
                </a:cxn>
                <a:cxn ang="0">
                  <a:pos x="120582" y="62624"/>
                </a:cxn>
                <a:cxn ang="0">
                  <a:pos x="86668" y="51238"/>
                </a:cxn>
                <a:cxn ang="0">
                  <a:pos x="86668" y="72113"/>
                </a:cxn>
                <a:cxn ang="0">
                  <a:pos x="82900" y="70215"/>
                </a:cxn>
                <a:cxn ang="0">
                  <a:pos x="86668" y="94885"/>
                </a:cxn>
                <a:cxn ang="0">
                  <a:pos x="86668" y="79704"/>
                </a:cxn>
                <a:cxn ang="0">
                  <a:pos x="35798" y="0"/>
                </a:cxn>
                <a:cxn ang="0">
                  <a:pos x="52755" y="20875"/>
                </a:cxn>
                <a:cxn ang="0">
                  <a:pos x="45218" y="20875"/>
                </a:cxn>
                <a:cxn ang="0">
                  <a:pos x="35798" y="9489"/>
                </a:cxn>
                <a:cxn ang="0">
                  <a:pos x="35798" y="100578"/>
                </a:cxn>
                <a:cxn ang="0">
                  <a:pos x="79132" y="77806"/>
                </a:cxn>
                <a:cxn ang="0">
                  <a:pos x="82900" y="70215"/>
                </a:cxn>
                <a:cxn ang="0">
                  <a:pos x="82900" y="70215"/>
                </a:cxn>
                <a:cxn ang="0">
                  <a:pos x="52755" y="81601"/>
                </a:cxn>
                <a:cxn ang="0">
                  <a:pos x="81016" y="98681"/>
                </a:cxn>
                <a:cxn ang="0">
                  <a:pos x="73480" y="91090"/>
                </a:cxn>
                <a:cxn ang="0">
                  <a:pos x="0" y="111965"/>
                </a:cxn>
                <a:cxn ang="0">
                  <a:pos x="28261" y="3795"/>
                </a:cxn>
                <a:cxn ang="0">
                  <a:pos x="35798" y="9489"/>
                </a:cxn>
                <a:cxn ang="0">
                  <a:pos x="26377" y="32261"/>
                </a:cxn>
                <a:cxn ang="0">
                  <a:pos x="35798" y="77806"/>
                </a:cxn>
                <a:cxn ang="0">
                  <a:pos x="35798" y="91090"/>
                </a:cxn>
                <a:cxn ang="0">
                  <a:pos x="5652" y="115760"/>
                </a:cxn>
              </a:cxnLst>
              <a:pathLst>
                <a:path w="100" h="61">
                  <a:moveTo>
                    <a:pt x="75" y="5"/>
                  </a:moveTo>
                  <a:cubicBezTo>
                    <a:pt x="75" y="5"/>
                    <a:pt x="76" y="5"/>
                    <a:pt x="76" y="5"/>
                  </a:cubicBezTo>
                  <a:cubicBezTo>
                    <a:pt x="78" y="6"/>
                    <a:pt x="78" y="8"/>
                    <a:pt x="77" y="13"/>
                  </a:cubicBezTo>
                  <a:cubicBezTo>
                    <a:pt x="77" y="15"/>
                    <a:pt x="76" y="17"/>
                    <a:pt x="75" y="18"/>
                  </a:cubicBezTo>
                  <a:cubicBezTo>
                    <a:pt x="75" y="10"/>
                    <a:pt x="75" y="10"/>
                    <a:pt x="75" y="10"/>
                  </a:cubicBezTo>
                  <a:cubicBezTo>
                    <a:pt x="75" y="10"/>
                    <a:pt x="75" y="9"/>
                    <a:pt x="75" y="9"/>
                  </a:cubicBezTo>
                  <a:cubicBezTo>
                    <a:pt x="75" y="9"/>
                    <a:pt x="75" y="9"/>
                    <a:pt x="75" y="9"/>
                  </a:cubicBezTo>
                  <a:cubicBezTo>
                    <a:pt x="75" y="5"/>
                    <a:pt x="75" y="5"/>
                    <a:pt x="75" y="5"/>
                  </a:cubicBezTo>
                  <a:close/>
                  <a:moveTo>
                    <a:pt x="75" y="35"/>
                  </a:moveTo>
                  <a:cubicBezTo>
                    <a:pt x="82" y="33"/>
                    <a:pt x="91" y="32"/>
                    <a:pt x="100" y="32"/>
                  </a:cubicBezTo>
                  <a:cubicBezTo>
                    <a:pt x="100" y="36"/>
                    <a:pt x="100" y="36"/>
                    <a:pt x="100" y="36"/>
                  </a:cubicBezTo>
                  <a:cubicBezTo>
                    <a:pt x="91" y="36"/>
                    <a:pt x="82" y="37"/>
                    <a:pt x="75" y="39"/>
                  </a:cubicBezTo>
                  <a:lnTo>
                    <a:pt x="75" y="35"/>
                  </a:lnTo>
                  <a:close/>
                  <a:moveTo>
                    <a:pt x="64" y="14"/>
                  </a:moveTo>
                  <a:cubicBezTo>
                    <a:pt x="64" y="13"/>
                    <a:pt x="65" y="13"/>
                    <a:pt x="65" y="13"/>
                  </a:cubicBezTo>
                  <a:cubicBezTo>
                    <a:pt x="65" y="13"/>
                    <a:pt x="65" y="13"/>
                    <a:pt x="65" y="13"/>
                  </a:cubicBezTo>
                  <a:cubicBezTo>
                    <a:pt x="66" y="14"/>
                    <a:pt x="66" y="14"/>
                    <a:pt x="66" y="15"/>
                  </a:cubicBezTo>
                  <a:cubicBezTo>
                    <a:pt x="69" y="11"/>
                    <a:pt x="73" y="6"/>
                    <a:pt x="75" y="5"/>
                  </a:cubicBezTo>
                  <a:cubicBezTo>
                    <a:pt x="75" y="9"/>
                    <a:pt x="75" y="9"/>
                    <a:pt x="75" y="9"/>
                  </a:cubicBezTo>
                  <a:cubicBezTo>
                    <a:pt x="75" y="10"/>
                    <a:pt x="75" y="10"/>
                    <a:pt x="75" y="10"/>
                  </a:cubicBezTo>
                  <a:cubicBezTo>
                    <a:pt x="75" y="10"/>
                    <a:pt x="75" y="10"/>
                    <a:pt x="75" y="10"/>
                  </a:cubicBezTo>
                  <a:cubicBezTo>
                    <a:pt x="75" y="18"/>
                    <a:pt x="75" y="18"/>
                    <a:pt x="75" y="18"/>
                  </a:cubicBezTo>
                  <a:cubicBezTo>
                    <a:pt x="72" y="24"/>
                    <a:pt x="68" y="29"/>
                    <a:pt x="64" y="33"/>
                  </a:cubicBezTo>
                  <a:cubicBezTo>
                    <a:pt x="64" y="27"/>
                    <a:pt x="64" y="27"/>
                    <a:pt x="64" y="27"/>
                  </a:cubicBezTo>
                  <a:cubicBezTo>
                    <a:pt x="68" y="23"/>
                    <a:pt x="71" y="18"/>
                    <a:pt x="73" y="13"/>
                  </a:cubicBezTo>
                  <a:cubicBezTo>
                    <a:pt x="72" y="14"/>
                    <a:pt x="70" y="16"/>
                    <a:pt x="69" y="18"/>
                  </a:cubicBezTo>
                  <a:cubicBezTo>
                    <a:pt x="67" y="21"/>
                    <a:pt x="65" y="24"/>
                    <a:pt x="64" y="25"/>
                  </a:cubicBezTo>
                  <a:cubicBezTo>
                    <a:pt x="64" y="21"/>
                    <a:pt x="64" y="21"/>
                    <a:pt x="64" y="21"/>
                  </a:cubicBezTo>
                  <a:cubicBezTo>
                    <a:pt x="64" y="21"/>
                    <a:pt x="64" y="21"/>
                    <a:pt x="64" y="21"/>
                  </a:cubicBezTo>
                  <a:cubicBezTo>
                    <a:pt x="64" y="21"/>
                    <a:pt x="64" y="21"/>
                    <a:pt x="64" y="21"/>
                  </a:cubicBezTo>
                  <a:cubicBezTo>
                    <a:pt x="64" y="17"/>
                    <a:pt x="64" y="17"/>
                    <a:pt x="64" y="17"/>
                  </a:cubicBezTo>
                  <a:cubicBezTo>
                    <a:pt x="64" y="17"/>
                    <a:pt x="64" y="17"/>
                    <a:pt x="64" y="17"/>
                  </a:cubicBezTo>
                  <a:cubicBezTo>
                    <a:pt x="64" y="17"/>
                    <a:pt x="64" y="17"/>
                    <a:pt x="64" y="17"/>
                  </a:cubicBezTo>
                  <a:cubicBezTo>
                    <a:pt x="64" y="17"/>
                    <a:pt x="64" y="17"/>
                    <a:pt x="64" y="17"/>
                  </a:cubicBezTo>
                  <a:cubicBezTo>
                    <a:pt x="64" y="14"/>
                    <a:pt x="64" y="14"/>
                    <a:pt x="64" y="14"/>
                  </a:cubicBezTo>
                  <a:close/>
                  <a:moveTo>
                    <a:pt x="64" y="38"/>
                  </a:moveTo>
                  <a:cubicBezTo>
                    <a:pt x="67" y="37"/>
                    <a:pt x="71" y="35"/>
                    <a:pt x="75" y="35"/>
                  </a:cubicBezTo>
                  <a:cubicBezTo>
                    <a:pt x="75" y="39"/>
                    <a:pt x="75" y="39"/>
                    <a:pt x="75" y="39"/>
                  </a:cubicBezTo>
                  <a:cubicBezTo>
                    <a:pt x="71" y="40"/>
                    <a:pt x="67" y="41"/>
                    <a:pt x="64" y="42"/>
                  </a:cubicBezTo>
                  <a:lnTo>
                    <a:pt x="64" y="38"/>
                  </a:lnTo>
                  <a:close/>
                  <a:moveTo>
                    <a:pt x="46" y="23"/>
                  </a:moveTo>
                  <a:cubicBezTo>
                    <a:pt x="47" y="23"/>
                    <a:pt x="48" y="22"/>
                    <a:pt x="49" y="23"/>
                  </a:cubicBezTo>
                  <a:cubicBezTo>
                    <a:pt x="49" y="23"/>
                    <a:pt x="49" y="23"/>
                    <a:pt x="49" y="23"/>
                  </a:cubicBezTo>
                  <a:cubicBezTo>
                    <a:pt x="50" y="23"/>
                    <a:pt x="50" y="26"/>
                    <a:pt x="48" y="30"/>
                  </a:cubicBezTo>
                  <a:cubicBezTo>
                    <a:pt x="49" y="29"/>
                    <a:pt x="50" y="28"/>
                    <a:pt x="51" y="27"/>
                  </a:cubicBezTo>
                  <a:cubicBezTo>
                    <a:pt x="56" y="21"/>
                    <a:pt x="61" y="15"/>
                    <a:pt x="64" y="14"/>
                  </a:cubicBezTo>
                  <a:cubicBezTo>
                    <a:pt x="64" y="17"/>
                    <a:pt x="64" y="17"/>
                    <a:pt x="64" y="17"/>
                  </a:cubicBezTo>
                  <a:cubicBezTo>
                    <a:pt x="64" y="17"/>
                    <a:pt x="63" y="17"/>
                    <a:pt x="63" y="17"/>
                  </a:cubicBezTo>
                  <a:cubicBezTo>
                    <a:pt x="64" y="17"/>
                    <a:pt x="64" y="17"/>
                    <a:pt x="64" y="17"/>
                  </a:cubicBezTo>
                  <a:cubicBezTo>
                    <a:pt x="64" y="21"/>
                    <a:pt x="64" y="21"/>
                    <a:pt x="64" y="21"/>
                  </a:cubicBezTo>
                  <a:cubicBezTo>
                    <a:pt x="63" y="21"/>
                    <a:pt x="63" y="21"/>
                    <a:pt x="63" y="21"/>
                  </a:cubicBezTo>
                  <a:cubicBezTo>
                    <a:pt x="63" y="21"/>
                    <a:pt x="63" y="21"/>
                    <a:pt x="63" y="21"/>
                  </a:cubicBezTo>
                  <a:cubicBezTo>
                    <a:pt x="63" y="21"/>
                    <a:pt x="63" y="21"/>
                    <a:pt x="64" y="21"/>
                  </a:cubicBezTo>
                  <a:cubicBezTo>
                    <a:pt x="64" y="25"/>
                    <a:pt x="64" y="25"/>
                    <a:pt x="64" y="25"/>
                  </a:cubicBezTo>
                  <a:cubicBezTo>
                    <a:pt x="63" y="25"/>
                    <a:pt x="62" y="25"/>
                    <a:pt x="62" y="25"/>
                  </a:cubicBezTo>
                  <a:cubicBezTo>
                    <a:pt x="62" y="25"/>
                    <a:pt x="62" y="25"/>
                    <a:pt x="62" y="25"/>
                  </a:cubicBezTo>
                  <a:cubicBezTo>
                    <a:pt x="60" y="25"/>
                    <a:pt x="60" y="23"/>
                    <a:pt x="61" y="21"/>
                  </a:cubicBezTo>
                  <a:cubicBezTo>
                    <a:pt x="59" y="23"/>
                    <a:pt x="57" y="26"/>
                    <a:pt x="54" y="29"/>
                  </a:cubicBezTo>
                  <a:cubicBezTo>
                    <a:pt x="51" y="33"/>
                    <a:pt x="49" y="36"/>
                    <a:pt x="46" y="38"/>
                  </a:cubicBezTo>
                  <a:cubicBezTo>
                    <a:pt x="46" y="28"/>
                    <a:pt x="46" y="28"/>
                    <a:pt x="46" y="28"/>
                  </a:cubicBezTo>
                  <a:cubicBezTo>
                    <a:pt x="47" y="27"/>
                    <a:pt x="47" y="27"/>
                    <a:pt x="47" y="27"/>
                  </a:cubicBezTo>
                  <a:cubicBezTo>
                    <a:pt x="47" y="27"/>
                    <a:pt x="47" y="27"/>
                    <a:pt x="47" y="27"/>
                  </a:cubicBezTo>
                  <a:cubicBezTo>
                    <a:pt x="47" y="26"/>
                    <a:pt x="47" y="27"/>
                    <a:pt x="46" y="27"/>
                  </a:cubicBezTo>
                  <a:cubicBezTo>
                    <a:pt x="46" y="23"/>
                    <a:pt x="46" y="23"/>
                    <a:pt x="46" y="23"/>
                  </a:cubicBezTo>
                  <a:close/>
                  <a:moveTo>
                    <a:pt x="64" y="33"/>
                  </a:moveTo>
                  <a:cubicBezTo>
                    <a:pt x="64" y="27"/>
                    <a:pt x="64" y="27"/>
                    <a:pt x="64" y="27"/>
                  </a:cubicBezTo>
                  <a:cubicBezTo>
                    <a:pt x="58" y="33"/>
                    <a:pt x="52" y="38"/>
                    <a:pt x="46" y="42"/>
                  </a:cubicBezTo>
                  <a:cubicBezTo>
                    <a:pt x="46" y="50"/>
                    <a:pt x="46" y="50"/>
                    <a:pt x="46" y="50"/>
                  </a:cubicBezTo>
                  <a:cubicBezTo>
                    <a:pt x="50" y="47"/>
                    <a:pt x="56" y="45"/>
                    <a:pt x="64" y="42"/>
                  </a:cubicBezTo>
                  <a:cubicBezTo>
                    <a:pt x="64" y="38"/>
                    <a:pt x="64" y="38"/>
                    <a:pt x="64" y="38"/>
                  </a:cubicBezTo>
                  <a:cubicBezTo>
                    <a:pt x="60" y="39"/>
                    <a:pt x="58" y="40"/>
                    <a:pt x="55" y="41"/>
                  </a:cubicBezTo>
                  <a:cubicBezTo>
                    <a:pt x="58" y="39"/>
                    <a:pt x="61" y="36"/>
                    <a:pt x="64" y="33"/>
                  </a:cubicBezTo>
                  <a:close/>
                  <a:moveTo>
                    <a:pt x="44" y="26"/>
                  </a:moveTo>
                  <a:cubicBezTo>
                    <a:pt x="45" y="25"/>
                    <a:pt x="46" y="24"/>
                    <a:pt x="46" y="23"/>
                  </a:cubicBezTo>
                  <a:cubicBezTo>
                    <a:pt x="46" y="27"/>
                    <a:pt x="46" y="27"/>
                    <a:pt x="46" y="27"/>
                  </a:cubicBezTo>
                  <a:cubicBezTo>
                    <a:pt x="46" y="27"/>
                    <a:pt x="46" y="28"/>
                    <a:pt x="46" y="28"/>
                  </a:cubicBezTo>
                  <a:cubicBezTo>
                    <a:pt x="46" y="28"/>
                    <a:pt x="46" y="28"/>
                    <a:pt x="46" y="28"/>
                  </a:cubicBezTo>
                  <a:cubicBezTo>
                    <a:pt x="46" y="38"/>
                    <a:pt x="46" y="38"/>
                    <a:pt x="46" y="38"/>
                  </a:cubicBezTo>
                  <a:cubicBezTo>
                    <a:pt x="45" y="39"/>
                    <a:pt x="44" y="40"/>
                    <a:pt x="44" y="40"/>
                  </a:cubicBezTo>
                  <a:cubicBezTo>
                    <a:pt x="44" y="37"/>
                    <a:pt x="44" y="37"/>
                    <a:pt x="44" y="37"/>
                  </a:cubicBezTo>
                  <a:cubicBezTo>
                    <a:pt x="44" y="37"/>
                    <a:pt x="44" y="37"/>
                    <a:pt x="44" y="37"/>
                  </a:cubicBezTo>
                  <a:cubicBezTo>
                    <a:pt x="44" y="37"/>
                    <a:pt x="44" y="37"/>
                    <a:pt x="44" y="37"/>
                  </a:cubicBezTo>
                  <a:cubicBezTo>
                    <a:pt x="44" y="26"/>
                    <a:pt x="44" y="26"/>
                    <a:pt x="44" y="26"/>
                  </a:cubicBezTo>
                  <a:close/>
                  <a:moveTo>
                    <a:pt x="46" y="50"/>
                  </a:moveTo>
                  <a:cubicBezTo>
                    <a:pt x="45" y="50"/>
                    <a:pt x="44" y="51"/>
                    <a:pt x="44" y="51"/>
                  </a:cubicBezTo>
                  <a:cubicBezTo>
                    <a:pt x="44" y="44"/>
                    <a:pt x="44" y="44"/>
                    <a:pt x="44" y="44"/>
                  </a:cubicBezTo>
                  <a:cubicBezTo>
                    <a:pt x="45" y="44"/>
                    <a:pt x="45" y="43"/>
                    <a:pt x="46" y="42"/>
                  </a:cubicBezTo>
                  <a:cubicBezTo>
                    <a:pt x="46" y="42"/>
                    <a:pt x="46" y="42"/>
                    <a:pt x="46" y="42"/>
                  </a:cubicBezTo>
                  <a:lnTo>
                    <a:pt x="46" y="50"/>
                  </a:lnTo>
                  <a:close/>
                  <a:moveTo>
                    <a:pt x="19" y="0"/>
                  </a:moveTo>
                  <a:cubicBezTo>
                    <a:pt x="20" y="0"/>
                    <a:pt x="22" y="1"/>
                    <a:pt x="24" y="2"/>
                  </a:cubicBezTo>
                  <a:cubicBezTo>
                    <a:pt x="24" y="2"/>
                    <a:pt x="24" y="2"/>
                    <a:pt x="24" y="2"/>
                  </a:cubicBezTo>
                  <a:cubicBezTo>
                    <a:pt x="26" y="3"/>
                    <a:pt x="27" y="7"/>
                    <a:pt x="28" y="11"/>
                  </a:cubicBezTo>
                  <a:cubicBezTo>
                    <a:pt x="28" y="18"/>
                    <a:pt x="26" y="28"/>
                    <a:pt x="19" y="41"/>
                  </a:cubicBezTo>
                  <a:cubicBezTo>
                    <a:pt x="19" y="32"/>
                    <a:pt x="19" y="32"/>
                    <a:pt x="19" y="32"/>
                  </a:cubicBezTo>
                  <a:cubicBezTo>
                    <a:pt x="23" y="23"/>
                    <a:pt x="24" y="16"/>
                    <a:pt x="24" y="11"/>
                  </a:cubicBezTo>
                  <a:cubicBezTo>
                    <a:pt x="23" y="8"/>
                    <a:pt x="22" y="6"/>
                    <a:pt x="21" y="5"/>
                  </a:cubicBezTo>
                  <a:cubicBezTo>
                    <a:pt x="21" y="5"/>
                    <a:pt x="21" y="5"/>
                    <a:pt x="21" y="5"/>
                  </a:cubicBezTo>
                  <a:cubicBezTo>
                    <a:pt x="20" y="5"/>
                    <a:pt x="20" y="4"/>
                    <a:pt x="19" y="5"/>
                  </a:cubicBezTo>
                  <a:cubicBezTo>
                    <a:pt x="19" y="0"/>
                    <a:pt x="19" y="0"/>
                    <a:pt x="19" y="0"/>
                  </a:cubicBezTo>
                  <a:close/>
                  <a:moveTo>
                    <a:pt x="19" y="48"/>
                  </a:moveTo>
                  <a:cubicBezTo>
                    <a:pt x="19" y="53"/>
                    <a:pt x="19" y="53"/>
                    <a:pt x="19" y="53"/>
                  </a:cubicBezTo>
                  <a:cubicBezTo>
                    <a:pt x="22" y="53"/>
                    <a:pt x="26" y="51"/>
                    <a:pt x="31" y="46"/>
                  </a:cubicBezTo>
                  <a:cubicBezTo>
                    <a:pt x="35" y="42"/>
                    <a:pt x="39" y="37"/>
                    <a:pt x="42" y="34"/>
                  </a:cubicBezTo>
                  <a:cubicBezTo>
                    <a:pt x="40" y="38"/>
                    <a:pt x="40" y="40"/>
                    <a:pt x="42" y="41"/>
                  </a:cubicBezTo>
                  <a:cubicBezTo>
                    <a:pt x="42" y="41"/>
                    <a:pt x="42" y="41"/>
                    <a:pt x="42" y="41"/>
                  </a:cubicBezTo>
                  <a:cubicBezTo>
                    <a:pt x="42" y="41"/>
                    <a:pt x="43" y="41"/>
                    <a:pt x="44" y="40"/>
                  </a:cubicBezTo>
                  <a:cubicBezTo>
                    <a:pt x="44" y="37"/>
                    <a:pt x="44" y="37"/>
                    <a:pt x="44" y="37"/>
                  </a:cubicBezTo>
                  <a:cubicBezTo>
                    <a:pt x="44" y="37"/>
                    <a:pt x="44" y="37"/>
                    <a:pt x="43" y="37"/>
                  </a:cubicBezTo>
                  <a:cubicBezTo>
                    <a:pt x="43" y="37"/>
                    <a:pt x="43" y="37"/>
                    <a:pt x="43" y="37"/>
                  </a:cubicBezTo>
                  <a:cubicBezTo>
                    <a:pt x="43" y="37"/>
                    <a:pt x="43" y="37"/>
                    <a:pt x="44" y="37"/>
                  </a:cubicBezTo>
                  <a:cubicBezTo>
                    <a:pt x="44" y="26"/>
                    <a:pt x="44" y="26"/>
                    <a:pt x="44" y="26"/>
                  </a:cubicBezTo>
                  <a:cubicBezTo>
                    <a:pt x="43" y="27"/>
                    <a:pt x="41" y="28"/>
                    <a:pt x="40" y="30"/>
                  </a:cubicBezTo>
                  <a:cubicBezTo>
                    <a:pt x="36" y="34"/>
                    <a:pt x="32" y="39"/>
                    <a:pt x="28" y="43"/>
                  </a:cubicBezTo>
                  <a:cubicBezTo>
                    <a:pt x="24" y="47"/>
                    <a:pt x="21" y="49"/>
                    <a:pt x="19" y="48"/>
                  </a:cubicBezTo>
                  <a:close/>
                  <a:moveTo>
                    <a:pt x="44" y="51"/>
                  </a:moveTo>
                  <a:cubicBezTo>
                    <a:pt x="43" y="52"/>
                    <a:pt x="43" y="52"/>
                    <a:pt x="43" y="52"/>
                  </a:cubicBezTo>
                  <a:cubicBezTo>
                    <a:pt x="40" y="53"/>
                    <a:pt x="39" y="53"/>
                    <a:pt x="38" y="52"/>
                  </a:cubicBezTo>
                  <a:cubicBezTo>
                    <a:pt x="38" y="52"/>
                    <a:pt x="38" y="52"/>
                    <a:pt x="38" y="52"/>
                  </a:cubicBezTo>
                  <a:cubicBezTo>
                    <a:pt x="37" y="51"/>
                    <a:pt x="37" y="50"/>
                    <a:pt x="39" y="48"/>
                  </a:cubicBezTo>
                  <a:cubicBezTo>
                    <a:pt x="40" y="47"/>
                    <a:pt x="42" y="46"/>
                    <a:pt x="44" y="44"/>
                  </a:cubicBezTo>
                  <a:lnTo>
                    <a:pt x="44" y="51"/>
                  </a:lnTo>
                  <a:close/>
                  <a:moveTo>
                    <a:pt x="0" y="59"/>
                  </a:moveTo>
                  <a:cubicBezTo>
                    <a:pt x="5" y="54"/>
                    <a:pt x="8" y="49"/>
                    <a:pt x="11" y="44"/>
                  </a:cubicBezTo>
                  <a:cubicBezTo>
                    <a:pt x="10" y="38"/>
                    <a:pt x="9" y="29"/>
                    <a:pt x="10" y="17"/>
                  </a:cubicBezTo>
                  <a:cubicBezTo>
                    <a:pt x="10" y="9"/>
                    <a:pt x="12" y="4"/>
                    <a:pt x="15" y="2"/>
                  </a:cubicBezTo>
                  <a:cubicBezTo>
                    <a:pt x="15" y="2"/>
                    <a:pt x="15" y="2"/>
                    <a:pt x="15" y="2"/>
                  </a:cubicBezTo>
                  <a:cubicBezTo>
                    <a:pt x="16" y="1"/>
                    <a:pt x="18" y="1"/>
                    <a:pt x="19" y="0"/>
                  </a:cubicBezTo>
                  <a:cubicBezTo>
                    <a:pt x="19" y="5"/>
                    <a:pt x="19" y="5"/>
                    <a:pt x="19" y="5"/>
                  </a:cubicBezTo>
                  <a:cubicBezTo>
                    <a:pt x="18" y="5"/>
                    <a:pt x="18" y="5"/>
                    <a:pt x="18" y="5"/>
                  </a:cubicBezTo>
                  <a:cubicBezTo>
                    <a:pt x="18" y="5"/>
                    <a:pt x="18" y="5"/>
                    <a:pt x="18" y="5"/>
                  </a:cubicBezTo>
                  <a:cubicBezTo>
                    <a:pt x="16" y="7"/>
                    <a:pt x="14" y="10"/>
                    <a:pt x="14" y="17"/>
                  </a:cubicBezTo>
                  <a:cubicBezTo>
                    <a:pt x="13" y="26"/>
                    <a:pt x="14" y="34"/>
                    <a:pt x="15" y="39"/>
                  </a:cubicBezTo>
                  <a:cubicBezTo>
                    <a:pt x="16" y="37"/>
                    <a:pt x="18" y="34"/>
                    <a:pt x="19" y="32"/>
                  </a:cubicBezTo>
                  <a:cubicBezTo>
                    <a:pt x="19" y="41"/>
                    <a:pt x="19" y="41"/>
                    <a:pt x="19" y="41"/>
                  </a:cubicBezTo>
                  <a:cubicBezTo>
                    <a:pt x="18" y="42"/>
                    <a:pt x="17" y="43"/>
                    <a:pt x="16" y="45"/>
                  </a:cubicBezTo>
                  <a:cubicBezTo>
                    <a:pt x="16" y="45"/>
                    <a:pt x="16" y="46"/>
                    <a:pt x="17" y="46"/>
                  </a:cubicBezTo>
                  <a:cubicBezTo>
                    <a:pt x="17" y="47"/>
                    <a:pt x="18" y="48"/>
                    <a:pt x="19" y="48"/>
                  </a:cubicBezTo>
                  <a:cubicBezTo>
                    <a:pt x="19" y="53"/>
                    <a:pt x="19" y="53"/>
                    <a:pt x="19" y="53"/>
                  </a:cubicBezTo>
                  <a:cubicBezTo>
                    <a:pt x="17" y="53"/>
                    <a:pt x="15" y="51"/>
                    <a:pt x="13" y="49"/>
                  </a:cubicBezTo>
                  <a:cubicBezTo>
                    <a:pt x="11" y="53"/>
                    <a:pt x="7" y="57"/>
                    <a:pt x="3" y="61"/>
                  </a:cubicBezTo>
                  <a:lnTo>
                    <a:pt x="0" y="59"/>
                  </a:lnTo>
                  <a:close/>
                </a:path>
              </a:pathLst>
            </a:custGeom>
            <a:solidFill>
              <a:srgbClr val="FFC74F">
                <a:alpha val="100000"/>
              </a:srgbClr>
            </a:solidFill>
            <a:ln w="9525">
              <a:noFill/>
            </a:ln>
          </p:spPr>
          <p:txBody>
            <a:bodyPr/>
            <a:p>
              <a:endParaRPr lang="zh-CN" altLang="en-US"/>
            </a:p>
          </p:txBody>
        </p:sp>
        <p:sp>
          <p:nvSpPr>
            <p:cNvPr id="42097" name="Freeform 209"/>
            <p:cNvSpPr/>
            <p:nvPr/>
          </p:nvSpPr>
          <p:spPr>
            <a:xfrm>
              <a:off x="256268" y="233916"/>
              <a:ext cx="245890" cy="121349"/>
            </a:xfrm>
            <a:custGeom>
              <a:avLst/>
              <a:gdLst/>
              <a:ahLst/>
              <a:cxnLst>
                <a:cxn ang="0">
                  <a:pos x="0" y="98197"/>
                </a:cxn>
                <a:cxn ang="0">
                  <a:pos x="236310" y="0"/>
                </a:cxn>
                <a:cxn ang="0">
                  <a:pos x="245890" y="24749"/>
                </a:cxn>
                <a:cxn ang="0">
                  <a:pos x="9580" y="121349"/>
                </a:cxn>
                <a:cxn ang="0">
                  <a:pos x="0" y="98197"/>
                </a:cxn>
              </a:cxnLst>
              <a:pathLst>
                <a:path w="308" h="152">
                  <a:moveTo>
                    <a:pt x="0" y="123"/>
                  </a:moveTo>
                  <a:lnTo>
                    <a:pt x="296" y="0"/>
                  </a:lnTo>
                  <a:lnTo>
                    <a:pt x="308" y="31"/>
                  </a:lnTo>
                  <a:lnTo>
                    <a:pt x="12" y="152"/>
                  </a:lnTo>
                  <a:lnTo>
                    <a:pt x="0" y="123"/>
                  </a:lnTo>
                  <a:close/>
                </a:path>
              </a:pathLst>
            </a:custGeom>
            <a:solidFill>
              <a:srgbClr val="FFC74F">
                <a:alpha val="100000"/>
              </a:srgbClr>
            </a:solidFill>
            <a:ln w="9525">
              <a:noFill/>
            </a:ln>
          </p:spPr>
          <p:txBody>
            <a:bodyPr/>
            <a:p>
              <a:endParaRPr lang="zh-CN" altLang="en-US"/>
            </a:p>
          </p:txBody>
        </p:sp>
        <p:sp>
          <p:nvSpPr>
            <p:cNvPr id="42098" name="Freeform 210"/>
            <p:cNvSpPr/>
            <p:nvPr/>
          </p:nvSpPr>
          <p:spPr>
            <a:xfrm>
              <a:off x="196392" y="249085"/>
              <a:ext cx="405559" cy="186813"/>
            </a:xfrm>
            <a:custGeom>
              <a:avLst/>
              <a:gdLst/>
              <a:ahLst/>
              <a:cxnLst>
                <a:cxn ang="0">
                  <a:pos x="0" y="164459"/>
                </a:cxn>
                <a:cxn ang="0">
                  <a:pos x="395979" y="0"/>
                </a:cxn>
                <a:cxn ang="0">
                  <a:pos x="405559" y="23152"/>
                </a:cxn>
                <a:cxn ang="0">
                  <a:pos x="8782" y="186813"/>
                </a:cxn>
                <a:cxn ang="0">
                  <a:pos x="0" y="164459"/>
                </a:cxn>
              </a:cxnLst>
              <a:pathLst>
                <a:path w="508" h="234">
                  <a:moveTo>
                    <a:pt x="0" y="206"/>
                  </a:moveTo>
                  <a:lnTo>
                    <a:pt x="496" y="0"/>
                  </a:lnTo>
                  <a:lnTo>
                    <a:pt x="508" y="29"/>
                  </a:lnTo>
                  <a:lnTo>
                    <a:pt x="11" y="234"/>
                  </a:lnTo>
                  <a:lnTo>
                    <a:pt x="0" y="206"/>
                  </a:lnTo>
                  <a:close/>
                </a:path>
              </a:pathLst>
            </a:custGeom>
            <a:solidFill>
              <a:srgbClr val="FFC74F">
                <a:alpha val="100000"/>
              </a:srgbClr>
            </a:solidFill>
            <a:ln w="9525">
              <a:noFill/>
            </a:ln>
          </p:spPr>
          <p:txBody>
            <a:bodyPr/>
            <a:p>
              <a:endParaRPr lang="zh-CN" altLang="en-US"/>
            </a:p>
          </p:txBody>
        </p:sp>
        <p:sp>
          <p:nvSpPr>
            <p:cNvPr id="42099" name="Freeform 211"/>
            <p:cNvSpPr/>
            <p:nvPr/>
          </p:nvSpPr>
          <p:spPr>
            <a:xfrm>
              <a:off x="213157" y="290599"/>
              <a:ext cx="405559" cy="186813"/>
            </a:xfrm>
            <a:custGeom>
              <a:avLst/>
              <a:gdLst/>
              <a:ahLst/>
              <a:cxnLst>
                <a:cxn ang="0">
                  <a:pos x="0" y="162863"/>
                </a:cxn>
                <a:cxn ang="0">
                  <a:pos x="396777" y="0"/>
                </a:cxn>
                <a:cxn ang="0">
                  <a:pos x="405559" y="23152"/>
                </a:cxn>
                <a:cxn ang="0">
                  <a:pos x="9580" y="186813"/>
                </a:cxn>
                <a:cxn ang="0">
                  <a:pos x="0" y="162863"/>
                </a:cxn>
              </a:cxnLst>
              <a:pathLst>
                <a:path w="508" h="234">
                  <a:moveTo>
                    <a:pt x="0" y="204"/>
                  </a:moveTo>
                  <a:lnTo>
                    <a:pt x="497" y="0"/>
                  </a:lnTo>
                  <a:lnTo>
                    <a:pt x="508" y="29"/>
                  </a:lnTo>
                  <a:lnTo>
                    <a:pt x="12" y="234"/>
                  </a:lnTo>
                  <a:lnTo>
                    <a:pt x="0" y="204"/>
                  </a:lnTo>
                  <a:close/>
                </a:path>
              </a:pathLst>
            </a:custGeom>
            <a:solidFill>
              <a:srgbClr val="FFC74F">
                <a:alpha val="100000"/>
              </a:srgbClr>
            </a:solidFill>
            <a:ln w="9525">
              <a:noFill/>
            </a:ln>
          </p:spPr>
          <p:txBody>
            <a:bodyPr/>
            <a:p>
              <a:endParaRPr lang="zh-CN" altLang="en-US"/>
            </a:p>
          </p:txBody>
        </p:sp>
        <p:sp>
          <p:nvSpPr>
            <p:cNvPr id="42100" name="Freeform 212"/>
            <p:cNvSpPr/>
            <p:nvPr/>
          </p:nvSpPr>
          <p:spPr>
            <a:xfrm>
              <a:off x="229922" y="330516"/>
              <a:ext cx="406357" cy="186813"/>
            </a:xfrm>
            <a:custGeom>
              <a:avLst/>
              <a:gdLst/>
              <a:ahLst/>
              <a:cxnLst>
                <a:cxn ang="0">
                  <a:pos x="0" y="164459"/>
                </a:cxn>
                <a:cxn ang="0">
                  <a:pos x="396777" y="0"/>
                </a:cxn>
                <a:cxn ang="0">
                  <a:pos x="406357" y="22354"/>
                </a:cxn>
                <a:cxn ang="0">
                  <a:pos x="9580" y="186813"/>
                </a:cxn>
                <a:cxn ang="0">
                  <a:pos x="0" y="164459"/>
                </a:cxn>
              </a:cxnLst>
              <a:pathLst>
                <a:path w="509" h="234">
                  <a:moveTo>
                    <a:pt x="0" y="206"/>
                  </a:moveTo>
                  <a:lnTo>
                    <a:pt x="497" y="0"/>
                  </a:lnTo>
                  <a:lnTo>
                    <a:pt x="509" y="28"/>
                  </a:lnTo>
                  <a:lnTo>
                    <a:pt x="12" y="234"/>
                  </a:lnTo>
                  <a:lnTo>
                    <a:pt x="0" y="206"/>
                  </a:lnTo>
                  <a:close/>
                </a:path>
              </a:pathLst>
            </a:custGeom>
            <a:solidFill>
              <a:srgbClr val="FFC74F">
                <a:alpha val="100000"/>
              </a:srgbClr>
            </a:solidFill>
            <a:ln w="9525">
              <a:noFill/>
            </a:ln>
          </p:spPr>
          <p:txBody>
            <a:bodyPr/>
            <a:p>
              <a:endParaRPr lang="zh-CN" altLang="en-US"/>
            </a:p>
          </p:txBody>
        </p:sp>
        <p:sp>
          <p:nvSpPr>
            <p:cNvPr id="42101" name="Freeform 213"/>
            <p:cNvSpPr/>
            <p:nvPr/>
          </p:nvSpPr>
          <p:spPr>
            <a:xfrm>
              <a:off x="246688" y="453462"/>
              <a:ext cx="208368" cy="103785"/>
            </a:xfrm>
            <a:custGeom>
              <a:avLst/>
              <a:gdLst/>
              <a:ahLst/>
              <a:cxnLst>
                <a:cxn ang="0">
                  <a:pos x="0" y="80633"/>
                </a:cxn>
                <a:cxn ang="0">
                  <a:pos x="198788" y="0"/>
                </a:cxn>
                <a:cxn ang="0">
                  <a:pos x="208368" y="22354"/>
                </a:cxn>
                <a:cxn ang="0">
                  <a:pos x="9580" y="103785"/>
                </a:cxn>
                <a:cxn ang="0">
                  <a:pos x="0" y="80633"/>
                </a:cxn>
              </a:cxnLst>
              <a:pathLst>
                <a:path w="261" h="130">
                  <a:moveTo>
                    <a:pt x="0" y="101"/>
                  </a:moveTo>
                  <a:lnTo>
                    <a:pt x="249" y="0"/>
                  </a:lnTo>
                  <a:lnTo>
                    <a:pt x="261" y="28"/>
                  </a:lnTo>
                  <a:lnTo>
                    <a:pt x="12" y="130"/>
                  </a:lnTo>
                  <a:lnTo>
                    <a:pt x="0" y="101"/>
                  </a:lnTo>
                  <a:close/>
                </a:path>
              </a:pathLst>
            </a:custGeom>
            <a:solidFill>
              <a:srgbClr val="FFC74F">
                <a:alpha val="100000"/>
              </a:srgbClr>
            </a:solidFill>
            <a:ln w="9525">
              <a:noFill/>
            </a:ln>
          </p:spPr>
          <p:txBody>
            <a:bodyPr/>
            <a:p>
              <a:endParaRPr lang="zh-CN" altLang="en-US"/>
            </a:p>
          </p:txBody>
        </p:sp>
        <p:sp>
          <p:nvSpPr>
            <p:cNvPr id="42102" name="Freeform 214"/>
            <p:cNvSpPr/>
            <p:nvPr/>
          </p:nvSpPr>
          <p:spPr>
            <a:xfrm>
              <a:off x="142903" y="494976"/>
              <a:ext cx="162862" cy="256270"/>
            </a:xfrm>
            <a:custGeom>
              <a:avLst/>
              <a:gdLst/>
              <a:ahLst/>
              <a:cxnLst>
                <a:cxn ang="0">
                  <a:pos x="109837" y="0"/>
                </a:cxn>
                <a:cxn ang="0">
                  <a:pos x="7575" y="192203"/>
                </a:cxn>
                <a:cxn ang="0">
                  <a:pos x="17044" y="248733"/>
                </a:cxn>
                <a:cxn ang="0">
                  <a:pos x="17044" y="248733"/>
                </a:cxn>
                <a:cxn ang="0">
                  <a:pos x="62494" y="233658"/>
                </a:cxn>
                <a:cxn ang="0">
                  <a:pos x="140137" y="82911"/>
                </a:cxn>
                <a:cxn ang="0">
                  <a:pos x="109837" y="0"/>
                </a:cxn>
              </a:cxnLst>
              <a:pathLst>
                <a:path w="86" h="136">
                  <a:moveTo>
                    <a:pt x="58" y="0"/>
                  </a:moveTo>
                  <a:cubicBezTo>
                    <a:pt x="4" y="102"/>
                    <a:pt x="4" y="102"/>
                    <a:pt x="4" y="102"/>
                  </a:cubicBezTo>
                  <a:cubicBezTo>
                    <a:pt x="0" y="111"/>
                    <a:pt x="0" y="127"/>
                    <a:pt x="9" y="132"/>
                  </a:cubicBezTo>
                  <a:cubicBezTo>
                    <a:pt x="9" y="132"/>
                    <a:pt x="9" y="132"/>
                    <a:pt x="9" y="132"/>
                  </a:cubicBezTo>
                  <a:cubicBezTo>
                    <a:pt x="17" y="136"/>
                    <a:pt x="28" y="133"/>
                    <a:pt x="33" y="124"/>
                  </a:cubicBezTo>
                  <a:cubicBezTo>
                    <a:pt x="74" y="44"/>
                    <a:pt x="74" y="44"/>
                    <a:pt x="74" y="44"/>
                  </a:cubicBezTo>
                  <a:cubicBezTo>
                    <a:pt x="86" y="21"/>
                    <a:pt x="65" y="3"/>
                    <a:pt x="58" y="0"/>
                  </a:cubicBezTo>
                  <a:close/>
                </a:path>
              </a:pathLst>
            </a:custGeom>
            <a:solidFill>
              <a:srgbClr val="FFF8F0">
                <a:alpha val="100000"/>
              </a:srgbClr>
            </a:solidFill>
            <a:ln w="9525">
              <a:noFill/>
            </a:ln>
          </p:spPr>
          <p:txBody>
            <a:bodyPr/>
            <a:p>
              <a:endParaRPr lang="zh-CN" altLang="en-US"/>
            </a:p>
          </p:txBody>
        </p:sp>
        <p:sp>
          <p:nvSpPr>
            <p:cNvPr id="42103" name="Freeform 215"/>
            <p:cNvSpPr/>
            <p:nvPr/>
          </p:nvSpPr>
          <p:spPr>
            <a:xfrm>
              <a:off x="680987" y="442285"/>
              <a:ext cx="128533" cy="195595"/>
            </a:xfrm>
            <a:custGeom>
              <a:avLst/>
              <a:gdLst/>
              <a:ahLst/>
              <a:cxnLst>
                <a:cxn ang="0">
                  <a:pos x="20792" y="189953"/>
                </a:cxn>
                <a:cxn ang="0">
                  <a:pos x="20792" y="189953"/>
                </a:cxn>
                <a:cxn ang="0">
                  <a:pos x="7561" y="152338"/>
                </a:cxn>
                <a:cxn ang="0">
                  <a:pos x="71827" y="20688"/>
                </a:cxn>
                <a:cxn ang="0">
                  <a:pos x="107741" y="5642"/>
                </a:cxn>
                <a:cxn ang="0">
                  <a:pos x="107741" y="5642"/>
                </a:cxn>
                <a:cxn ang="0">
                  <a:pos x="122862" y="43257"/>
                </a:cxn>
                <a:cxn ang="0">
                  <a:pos x="58596" y="174907"/>
                </a:cxn>
                <a:cxn ang="0">
                  <a:pos x="20792" y="189953"/>
                </a:cxn>
              </a:cxnLst>
              <a:pathLst>
                <a:path w="68" h="104">
                  <a:moveTo>
                    <a:pt x="11" y="101"/>
                  </a:moveTo>
                  <a:cubicBezTo>
                    <a:pt x="11" y="101"/>
                    <a:pt x="11" y="101"/>
                    <a:pt x="11" y="101"/>
                  </a:cubicBezTo>
                  <a:cubicBezTo>
                    <a:pt x="4" y="97"/>
                    <a:pt x="0" y="88"/>
                    <a:pt x="4" y="81"/>
                  </a:cubicBezTo>
                  <a:cubicBezTo>
                    <a:pt x="38" y="11"/>
                    <a:pt x="38" y="11"/>
                    <a:pt x="38" y="11"/>
                  </a:cubicBezTo>
                  <a:cubicBezTo>
                    <a:pt x="41" y="3"/>
                    <a:pt x="50" y="0"/>
                    <a:pt x="57" y="3"/>
                  </a:cubicBezTo>
                  <a:cubicBezTo>
                    <a:pt x="57" y="3"/>
                    <a:pt x="57" y="3"/>
                    <a:pt x="57" y="3"/>
                  </a:cubicBezTo>
                  <a:cubicBezTo>
                    <a:pt x="65" y="7"/>
                    <a:pt x="68" y="15"/>
                    <a:pt x="65" y="23"/>
                  </a:cubicBezTo>
                  <a:cubicBezTo>
                    <a:pt x="31" y="93"/>
                    <a:pt x="31" y="93"/>
                    <a:pt x="31" y="93"/>
                  </a:cubicBezTo>
                  <a:cubicBezTo>
                    <a:pt x="27" y="100"/>
                    <a:pt x="19" y="104"/>
                    <a:pt x="11" y="101"/>
                  </a:cubicBezTo>
                  <a:close/>
                </a:path>
              </a:pathLst>
            </a:custGeom>
            <a:solidFill>
              <a:srgbClr val="FAE1C8">
                <a:alpha val="100000"/>
              </a:srgbClr>
            </a:solidFill>
            <a:ln w="9525">
              <a:noFill/>
            </a:ln>
          </p:spPr>
          <p:txBody>
            <a:bodyPr/>
            <a:p>
              <a:endParaRPr lang="zh-CN" altLang="en-US"/>
            </a:p>
          </p:txBody>
        </p:sp>
        <p:sp>
          <p:nvSpPr>
            <p:cNvPr id="42104" name="Freeform 216"/>
            <p:cNvSpPr/>
            <p:nvPr/>
          </p:nvSpPr>
          <p:spPr>
            <a:xfrm>
              <a:off x="740064" y="421528"/>
              <a:ext cx="105381" cy="218747"/>
            </a:xfrm>
            <a:custGeom>
              <a:avLst/>
              <a:gdLst/>
              <a:ahLst/>
              <a:cxnLst>
                <a:cxn ang="0">
                  <a:pos x="24463" y="213090"/>
                </a:cxn>
                <a:cxn ang="0">
                  <a:pos x="24463" y="213090"/>
                </a:cxn>
                <a:cxn ang="0">
                  <a:pos x="5645" y="179146"/>
                </a:cxn>
                <a:cxn ang="0">
                  <a:pos x="39518" y="24515"/>
                </a:cxn>
                <a:cxn ang="0">
                  <a:pos x="75272" y="3772"/>
                </a:cxn>
                <a:cxn ang="0">
                  <a:pos x="75272" y="3772"/>
                </a:cxn>
                <a:cxn ang="0">
                  <a:pos x="101617" y="52801"/>
                </a:cxn>
                <a:cxn ang="0">
                  <a:pos x="60218" y="194232"/>
                </a:cxn>
                <a:cxn ang="0">
                  <a:pos x="24463" y="213090"/>
                </a:cxn>
              </a:cxnLst>
              <a:pathLst>
                <a:path w="56" h="116">
                  <a:moveTo>
                    <a:pt x="13" y="113"/>
                  </a:moveTo>
                  <a:cubicBezTo>
                    <a:pt x="13" y="113"/>
                    <a:pt x="13" y="113"/>
                    <a:pt x="13" y="113"/>
                  </a:cubicBezTo>
                  <a:cubicBezTo>
                    <a:pt x="5" y="111"/>
                    <a:pt x="0" y="103"/>
                    <a:pt x="3" y="95"/>
                  </a:cubicBezTo>
                  <a:cubicBezTo>
                    <a:pt x="21" y="13"/>
                    <a:pt x="21" y="13"/>
                    <a:pt x="21" y="13"/>
                  </a:cubicBezTo>
                  <a:cubicBezTo>
                    <a:pt x="24" y="5"/>
                    <a:pt x="32" y="0"/>
                    <a:pt x="40" y="2"/>
                  </a:cubicBezTo>
                  <a:cubicBezTo>
                    <a:pt x="40" y="2"/>
                    <a:pt x="40" y="2"/>
                    <a:pt x="40" y="2"/>
                  </a:cubicBezTo>
                  <a:cubicBezTo>
                    <a:pt x="48" y="4"/>
                    <a:pt x="56" y="20"/>
                    <a:pt x="54" y="28"/>
                  </a:cubicBezTo>
                  <a:cubicBezTo>
                    <a:pt x="32" y="103"/>
                    <a:pt x="32" y="103"/>
                    <a:pt x="32" y="103"/>
                  </a:cubicBezTo>
                  <a:cubicBezTo>
                    <a:pt x="29" y="111"/>
                    <a:pt x="21" y="116"/>
                    <a:pt x="13" y="113"/>
                  </a:cubicBezTo>
                  <a:close/>
                </a:path>
              </a:pathLst>
            </a:custGeom>
            <a:solidFill>
              <a:srgbClr val="FAE1C8">
                <a:alpha val="100000"/>
              </a:srgbClr>
            </a:solidFill>
            <a:ln w="9525">
              <a:noFill/>
            </a:ln>
          </p:spPr>
          <p:txBody>
            <a:bodyPr/>
            <a:p>
              <a:endParaRPr lang="zh-CN" altLang="en-US"/>
            </a:p>
          </p:txBody>
        </p:sp>
        <p:sp>
          <p:nvSpPr>
            <p:cNvPr id="42105" name="Freeform 217"/>
            <p:cNvSpPr/>
            <p:nvPr/>
          </p:nvSpPr>
          <p:spPr>
            <a:xfrm>
              <a:off x="802335" y="430310"/>
              <a:ext cx="116558" cy="204377"/>
            </a:xfrm>
            <a:custGeom>
              <a:avLst/>
              <a:gdLst/>
              <a:ahLst/>
              <a:cxnLst>
                <a:cxn ang="0">
                  <a:pos x="28200" y="204377"/>
                </a:cxn>
                <a:cxn ang="0">
                  <a:pos x="28200" y="204377"/>
                </a:cxn>
                <a:cxn ang="0">
                  <a:pos x="0" y="175991"/>
                </a:cxn>
                <a:cxn ang="0">
                  <a:pos x="1880" y="28386"/>
                </a:cxn>
                <a:cxn ang="0">
                  <a:pos x="30079" y="0"/>
                </a:cxn>
                <a:cxn ang="0">
                  <a:pos x="30079" y="0"/>
                </a:cxn>
                <a:cxn ang="0">
                  <a:pos x="116558" y="49202"/>
                </a:cxn>
                <a:cxn ang="0">
                  <a:pos x="56399" y="175991"/>
                </a:cxn>
                <a:cxn ang="0">
                  <a:pos x="28200" y="204377"/>
                </a:cxn>
              </a:cxnLst>
              <a:pathLst>
                <a:path w="62" h="108">
                  <a:moveTo>
                    <a:pt x="15" y="108"/>
                  </a:moveTo>
                  <a:cubicBezTo>
                    <a:pt x="15" y="108"/>
                    <a:pt x="15" y="108"/>
                    <a:pt x="15" y="108"/>
                  </a:cubicBezTo>
                  <a:cubicBezTo>
                    <a:pt x="7" y="108"/>
                    <a:pt x="0" y="102"/>
                    <a:pt x="0" y="93"/>
                  </a:cubicBezTo>
                  <a:cubicBezTo>
                    <a:pt x="1" y="15"/>
                    <a:pt x="1" y="15"/>
                    <a:pt x="1" y="15"/>
                  </a:cubicBezTo>
                  <a:cubicBezTo>
                    <a:pt x="2" y="7"/>
                    <a:pt x="8" y="0"/>
                    <a:pt x="16" y="0"/>
                  </a:cubicBezTo>
                  <a:cubicBezTo>
                    <a:pt x="16" y="0"/>
                    <a:pt x="16" y="0"/>
                    <a:pt x="16" y="0"/>
                  </a:cubicBezTo>
                  <a:cubicBezTo>
                    <a:pt x="24" y="0"/>
                    <a:pt x="62" y="18"/>
                    <a:pt x="62" y="26"/>
                  </a:cubicBezTo>
                  <a:cubicBezTo>
                    <a:pt x="30" y="93"/>
                    <a:pt x="30" y="93"/>
                    <a:pt x="30" y="93"/>
                  </a:cubicBezTo>
                  <a:cubicBezTo>
                    <a:pt x="30" y="101"/>
                    <a:pt x="24" y="108"/>
                    <a:pt x="15" y="108"/>
                  </a:cubicBezTo>
                  <a:close/>
                </a:path>
              </a:pathLst>
            </a:custGeom>
            <a:solidFill>
              <a:srgbClr val="FAE1C8">
                <a:alpha val="100000"/>
              </a:srgbClr>
            </a:solidFill>
            <a:ln w="9525">
              <a:noFill/>
            </a:ln>
          </p:spPr>
          <p:txBody>
            <a:bodyPr/>
            <a:p>
              <a:endParaRPr lang="zh-CN" altLang="en-US"/>
            </a:p>
          </p:txBody>
        </p:sp>
        <p:sp>
          <p:nvSpPr>
            <p:cNvPr id="42106" name="Freeform 218"/>
            <p:cNvSpPr/>
            <p:nvPr/>
          </p:nvSpPr>
          <p:spPr>
            <a:xfrm>
              <a:off x="845446" y="475816"/>
              <a:ext cx="213158" cy="181225"/>
            </a:xfrm>
            <a:custGeom>
              <a:avLst/>
              <a:gdLst/>
              <a:ahLst/>
              <a:cxnLst>
                <a:cxn ang="0">
                  <a:pos x="103749" y="16990"/>
                </a:cxn>
                <a:cxn ang="0">
                  <a:pos x="207499" y="115153"/>
                </a:cxn>
                <a:cxn ang="0">
                  <a:pos x="92431" y="175562"/>
                </a:cxn>
                <a:cxn ang="0">
                  <a:pos x="3773" y="100051"/>
                </a:cxn>
                <a:cxn ang="0">
                  <a:pos x="103749" y="16990"/>
                </a:cxn>
              </a:cxnLst>
              <a:pathLst>
                <a:path w="113" h="96">
                  <a:moveTo>
                    <a:pt x="55" y="9"/>
                  </a:moveTo>
                  <a:cubicBezTo>
                    <a:pt x="85" y="0"/>
                    <a:pt x="113" y="39"/>
                    <a:pt x="110" y="61"/>
                  </a:cubicBezTo>
                  <a:cubicBezTo>
                    <a:pt x="107" y="83"/>
                    <a:pt x="80" y="96"/>
                    <a:pt x="49" y="93"/>
                  </a:cubicBezTo>
                  <a:cubicBezTo>
                    <a:pt x="18" y="91"/>
                    <a:pt x="0" y="65"/>
                    <a:pt x="2" y="53"/>
                  </a:cubicBezTo>
                  <a:cubicBezTo>
                    <a:pt x="4" y="41"/>
                    <a:pt x="25" y="18"/>
                    <a:pt x="55" y="9"/>
                  </a:cubicBezTo>
                  <a:close/>
                </a:path>
              </a:pathLst>
            </a:custGeom>
            <a:solidFill>
              <a:srgbClr val="FFF8F0">
                <a:alpha val="100000"/>
              </a:srgbClr>
            </a:solidFill>
            <a:ln w="9525">
              <a:noFill/>
            </a:ln>
          </p:spPr>
          <p:txBody>
            <a:bodyPr/>
            <a:p>
              <a:endParaRPr lang="zh-CN" altLang="en-US"/>
            </a:p>
          </p:txBody>
        </p:sp>
        <p:sp>
          <p:nvSpPr>
            <p:cNvPr id="42107" name="Freeform 219"/>
            <p:cNvSpPr/>
            <p:nvPr/>
          </p:nvSpPr>
          <p:spPr>
            <a:xfrm>
              <a:off x="817504" y="356862"/>
              <a:ext cx="205174" cy="192402"/>
            </a:xfrm>
            <a:custGeom>
              <a:avLst/>
              <a:gdLst/>
              <a:ahLst/>
              <a:cxnLst>
                <a:cxn ang="0">
                  <a:pos x="197645" y="171653"/>
                </a:cxn>
                <a:cxn ang="0">
                  <a:pos x="197645" y="171653"/>
                </a:cxn>
                <a:cxn ang="0">
                  <a:pos x="158116" y="182971"/>
                </a:cxn>
                <a:cxn ang="0">
                  <a:pos x="18823" y="56589"/>
                </a:cxn>
                <a:cxn ang="0">
                  <a:pos x="9412" y="18863"/>
                </a:cxn>
                <a:cxn ang="0">
                  <a:pos x="9412" y="18863"/>
                </a:cxn>
                <a:cxn ang="0">
                  <a:pos x="47058" y="7545"/>
                </a:cxn>
                <a:cxn ang="0">
                  <a:pos x="186351" y="133927"/>
                </a:cxn>
                <a:cxn ang="0">
                  <a:pos x="197645" y="171653"/>
                </a:cxn>
              </a:cxnLst>
              <a:pathLst>
                <a:path w="109" h="102">
                  <a:moveTo>
                    <a:pt x="105" y="91"/>
                  </a:moveTo>
                  <a:cubicBezTo>
                    <a:pt x="105" y="91"/>
                    <a:pt x="105" y="91"/>
                    <a:pt x="105" y="91"/>
                  </a:cubicBezTo>
                  <a:cubicBezTo>
                    <a:pt x="101" y="98"/>
                    <a:pt x="90" y="102"/>
                    <a:pt x="84" y="97"/>
                  </a:cubicBezTo>
                  <a:cubicBezTo>
                    <a:pt x="10" y="30"/>
                    <a:pt x="10" y="30"/>
                    <a:pt x="10" y="30"/>
                  </a:cubicBezTo>
                  <a:cubicBezTo>
                    <a:pt x="4" y="25"/>
                    <a:pt x="0" y="17"/>
                    <a:pt x="5" y="10"/>
                  </a:cubicBezTo>
                  <a:cubicBezTo>
                    <a:pt x="5" y="10"/>
                    <a:pt x="5" y="10"/>
                    <a:pt x="5" y="10"/>
                  </a:cubicBezTo>
                  <a:cubicBezTo>
                    <a:pt x="9" y="3"/>
                    <a:pt x="18" y="0"/>
                    <a:pt x="25" y="4"/>
                  </a:cubicBezTo>
                  <a:cubicBezTo>
                    <a:pt x="99" y="71"/>
                    <a:pt x="99" y="71"/>
                    <a:pt x="99" y="71"/>
                  </a:cubicBezTo>
                  <a:cubicBezTo>
                    <a:pt x="105" y="76"/>
                    <a:pt x="109" y="84"/>
                    <a:pt x="105" y="91"/>
                  </a:cubicBezTo>
                  <a:close/>
                </a:path>
              </a:pathLst>
            </a:custGeom>
            <a:solidFill>
              <a:srgbClr val="FFF8F0">
                <a:alpha val="100000"/>
              </a:srgbClr>
            </a:solidFill>
            <a:ln w="9525">
              <a:noFill/>
            </a:ln>
          </p:spPr>
          <p:txBody>
            <a:bodyPr/>
            <a:p>
              <a:endParaRPr lang="zh-CN" altLang="en-US"/>
            </a:p>
          </p:txBody>
        </p:sp>
        <p:sp>
          <p:nvSpPr>
            <p:cNvPr id="42108" name="Freeform 220"/>
            <p:cNvSpPr/>
            <p:nvPr/>
          </p:nvSpPr>
          <p:spPr>
            <a:xfrm>
              <a:off x="704139" y="359257"/>
              <a:ext cx="175636" cy="110970"/>
            </a:xfrm>
            <a:custGeom>
              <a:avLst/>
              <a:gdLst/>
              <a:ahLst/>
              <a:cxnLst>
                <a:cxn ang="0">
                  <a:pos x="5666" y="88400"/>
                </a:cxn>
                <a:cxn ang="0">
                  <a:pos x="5666" y="88400"/>
                </a:cxn>
                <a:cxn ang="0">
                  <a:pos x="22663" y="52664"/>
                </a:cxn>
                <a:cxn ang="0">
                  <a:pos x="134088" y="5643"/>
                </a:cxn>
                <a:cxn ang="0">
                  <a:pos x="169970" y="22570"/>
                </a:cxn>
                <a:cxn ang="0">
                  <a:pos x="169970" y="22570"/>
                </a:cxn>
                <a:cxn ang="0">
                  <a:pos x="154862" y="58306"/>
                </a:cxn>
                <a:cxn ang="0">
                  <a:pos x="41548" y="105327"/>
                </a:cxn>
                <a:cxn ang="0">
                  <a:pos x="5666" y="88400"/>
                </a:cxn>
              </a:cxnLst>
              <a:pathLst>
                <a:path w="93" h="59">
                  <a:moveTo>
                    <a:pt x="3" y="47"/>
                  </a:moveTo>
                  <a:cubicBezTo>
                    <a:pt x="3" y="47"/>
                    <a:pt x="3" y="47"/>
                    <a:pt x="3" y="47"/>
                  </a:cubicBezTo>
                  <a:cubicBezTo>
                    <a:pt x="0" y="40"/>
                    <a:pt x="4" y="31"/>
                    <a:pt x="12" y="28"/>
                  </a:cubicBezTo>
                  <a:cubicBezTo>
                    <a:pt x="71" y="3"/>
                    <a:pt x="71" y="3"/>
                    <a:pt x="71" y="3"/>
                  </a:cubicBezTo>
                  <a:cubicBezTo>
                    <a:pt x="78" y="0"/>
                    <a:pt x="87" y="4"/>
                    <a:pt x="90" y="12"/>
                  </a:cubicBezTo>
                  <a:cubicBezTo>
                    <a:pt x="90" y="12"/>
                    <a:pt x="90" y="12"/>
                    <a:pt x="90" y="12"/>
                  </a:cubicBezTo>
                  <a:cubicBezTo>
                    <a:pt x="93" y="19"/>
                    <a:pt x="89" y="28"/>
                    <a:pt x="82" y="31"/>
                  </a:cubicBezTo>
                  <a:cubicBezTo>
                    <a:pt x="22" y="56"/>
                    <a:pt x="22" y="56"/>
                    <a:pt x="22" y="56"/>
                  </a:cubicBezTo>
                  <a:cubicBezTo>
                    <a:pt x="15" y="59"/>
                    <a:pt x="6" y="55"/>
                    <a:pt x="3" y="47"/>
                  </a:cubicBezTo>
                  <a:close/>
                </a:path>
              </a:pathLst>
            </a:custGeom>
            <a:solidFill>
              <a:srgbClr val="FFF8F0">
                <a:alpha val="100000"/>
              </a:srgbClr>
            </a:solidFill>
            <a:ln w="9525">
              <a:noFill/>
            </a:ln>
          </p:spPr>
          <p:txBody>
            <a:bodyPr/>
            <a:p>
              <a:endParaRPr lang="zh-CN" altLang="en-US"/>
            </a:p>
          </p:txBody>
        </p:sp>
        <p:sp>
          <p:nvSpPr>
            <p:cNvPr id="42109" name="Freeform 221"/>
            <p:cNvSpPr/>
            <p:nvPr/>
          </p:nvSpPr>
          <p:spPr>
            <a:xfrm>
              <a:off x="621111" y="409553"/>
              <a:ext cx="142904" cy="189209"/>
            </a:xfrm>
            <a:custGeom>
              <a:avLst/>
              <a:gdLst/>
              <a:ahLst/>
              <a:cxnLst>
                <a:cxn ang="0">
                  <a:pos x="18803" y="181641"/>
                </a:cxn>
                <a:cxn ang="0">
                  <a:pos x="18803" y="181641"/>
                </a:cxn>
                <a:cxn ang="0">
                  <a:pos x="9402" y="143799"/>
                </a:cxn>
                <a:cxn ang="0">
                  <a:pos x="86495" y="17029"/>
                </a:cxn>
                <a:cxn ang="0">
                  <a:pos x="124101" y="7568"/>
                </a:cxn>
                <a:cxn ang="0">
                  <a:pos x="124101" y="7568"/>
                </a:cxn>
                <a:cxn ang="0">
                  <a:pos x="135383" y="45410"/>
                </a:cxn>
                <a:cxn ang="0">
                  <a:pos x="58290" y="170288"/>
                </a:cxn>
                <a:cxn ang="0">
                  <a:pos x="18803" y="181641"/>
                </a:cxn>
              </a:cxnLst>
              <a:pathLst>
                <a:path w="76" h="100">
                  <a:moveTo>
                    <a:pt x="10" y="96"/>
                  </a:moveTo>
                  <a:cubicBezTo>
                    <a:pt x="10" y="96"/>
                    <a:pt x="10" y="96"/>
                    <a:pt x="10" y="96"/>
                  </a:cubicBezTo>
                  <a:cubicBezTo>
                    <a:pt x="3" y="92"/>
                    <a:pt x="0" y="82"/>
                    <a:pt x="5" y="76"/>
                  </a:cubicBezTo>
                  <a:cubicBezTo>
                    <a:pt x="46" y="9"/>
                    <a:pt x="46" y="9"/>
                    <a:pt x="46" y="9"/>
                  </a:cubicBezTo>
                  <a:cubicBezTo>
                    <a:pt x="50" y="2"/>
                    <a:pt x="59" y="0"/>
                    <a:pt x="66" y="4"/>
                  </a:cubicBezTo>
                  <a:cubicBezTo>
                    <a:pt x="66" y="4"/>
                    <a:pt x="66" y="4"/>
                    <a:pt x="66" y="4"/>
                  </a:cubicBezTo>
                  <a:cubicBezTo>
                    <a:pt x="73" y="8"/>
                    <a:pt x="76" y="17"/>
                    <a:pt x="72" y="24"/>
                  </a:cubicBezTo>
                  <a:cubicBezTo>
                    <a:pt x="31" y="90"/>
                    <a:pt x="31" y="90"/>
                    <a:pt x="31" y="90"/>
                  </a:cubicBezTo>
                  <a:cubicBezTo>
                    <a:pt x="26" y="97"/>
                    <a:pt x="17" y="100"/>
                    <a:pt x="10" y="96"/>
                  </a:cubicBezTo>
                  <a:close/>
                </a:path>
              </a:pathLst>
            </a:custGeom>
            <a:solidFill>
              <a:srgbClr val="FFF8F0">
                <a:alpha val="100000"/>
              </a:srgbClr>
            </a:solidFill>
            <a:ln w="9525">
              <a:noFill/>
            </a:ln>
          </p:spPr>
          <p:txBody>
            <a:bodyPr/>
            <a:p>
              <a:endParaRPr lang="zh-CN" altLang="en-US"/>
            </a:p>
          </p:txBody>
        </p:sp>
        <p:sp>
          <p:nvSpPr>
            <p:cNvPr id="42110" name="Freeform 222"/>
            <p:cNvSpPr/>
            <p:nvPr/>
          </p:nvSpPr>
          <p:spPr>
            <a:xfrm>
              <a:off x="803932" y="355265"/>
              <a:ext cx="174039" cy="226731"/>
            </a:xfrm>
            <a:custGeom>
              <a:avLst/>
              <a:gdLst/>
              <a:ahLst/>
              <a:cxnLst>
                <a:cxn ang="0">
                  <a:pos x="7567" y="83135"/>
                </a:cxn>
                <a:cxn ang="0">
                  <a:pos x="58644" y="190832"/>
                </a:cxn>
                <a:cxn ang="0">
                  <a:pos x="174039" y="226731"/>
                </a:cxn>
                <a:cxn ang="0">
                  <a:pos x="158905" y="117144"/>
                </a:cxn>
                <a:cxn ang="0">
                  <a:pos x="7567" y="83135"/>
                </a:cxn>
              </a:cxnLst>
              <a:pathLst>
                <a:path w="92" h="120">
                  <a:moveTo>
                    <a:pt x="4" y="44"/>
                  </a:moveTo>
                  <a:cubicBezTo>
                    <a:pt x="16" y="52"/>
                    <a:pt x="62" y="84"/>
                    <a:pt x="31" y="101"/>
                  </a:cubicBezTo>
                  <a:cubicBezTo>
                    <a:pt x="0" y="119"/>
                    <a:pt x="92" y="120"/>
                    <a:pt x="92" y="120"/>
                  </a:cubicBezTo>
                  <a:cubicBezTo>
                    <a:pt x="84" y="62"/>
                    <a:pt x="84" y="62"/>
                    <a:pt x="84" y="62"/>
                  </a:cubicBezTo>
                  <a:cubicBezTo>
                    <a:pt x="84" y="62"/>
                    <a:pt x="42" y="0"/>
                    <a:pt x="4" y="44"/>
                  </a:cubicBezTo>
                  <a:close/>
                </a:path>
              </a:pathLst>
            </a:custGeom>
            <a:solidFill>
              <a:srgbClr val="FFF8F0">
                <a:alpha val="100000"/>
              </a:srgbClr>
            </a:solidFill>
            <a:ln w="9525">
              <a:noFill/>
            </a:ln>
          </p:spPr>
          <p:txBody>
            <a:bodyPr/>
            <a:p>
              <a:endParaRPr lang="zh-CN" altLang="en-US"/>
            </a:p>
          </p:txBody>
        </p:sp>
        <p:sp>
          <p:nvSpPr>
            <p:cNvPr id="42111" name="Freeform 223"/>
            <p:cNvSpPr/>
            <p:nvPr/>
          </p:nvSpPr>
          <p:spPr>
            <a:xfrm>
              <a:off x="938054" y="474219"/>
              <a:ext cx="126138" cy="171645"/>
            </a:xfrm>
            <a:custGeom>
              <a:avLst/>
              <a:gdLst/>
              <a:ahLst/>
              <a:cxnLst>
                <a:cxn ang="0">
                  <a:pos x="30337" y="0"/>
                </a:cxn>
                <a:cxn ang="0">
                  <a:pos x="0" y="139711"/>
                </a:cxn>
                <a:cxn ang="0">
                  <a:pos x="81431" y="171645"/>
                </a:cxn>
                <a:cxn ang="0">
                  <a:pos x="126138" y="35926"/>
                </a:cxn>
                <a:cxn ang="0">
                  <a:pos x="30337" y="0"/>
                </a:cxn>
              </a:cxnLst>
              <a:pathLst>
                <a:path w="158" h="215">
                  <a:moveTo>
                    <a:pt x="38" y="0"/>
                  </a:moveTo>
                  <a:lnTo>
                    <a:pt x="0" y="175"/>
                  </a:lnTo>
                  <a:lnTo>
                    <a:pt x="102" y="215"/>
                  </a:lnTo>
                  <a:lnTo>
                    <a:pt x="158" y="45"/>
                  </a:lnTo>
                  <a:lnTo>
                    <a:pt x="38" y="0"/>
                  </a:lnTo>
                  <a:close/>
                </a:path>
              </a:pathLst>
            </a:custGeom>
            <a:solidFill>
              <a:srgbClr val="FFF8F0">
                <a:alpha val="100000"/>
              </a:srgbClr>
            </a:solidFill>
            <a:ln w="9525">
              <a:noFill/>
            </a:ln>
          </p:spPr>
          <p:txBody>
            <a:bodyPr/>
            <a:p>
              <a:endParaRPr lang="zh-CN" altLang="en-US"/>
            </a:p>
          </p:txBody>
        </p:sp>
        <p:sp>
          <p:nvSpPr>
            <p:cNvPr id="42112" name="Freeform 224"/>
            <p:cNvSpPr/>
            <p:nvPr/>
          </p:nvSpPr>
          <p:spPr>
            <a:xfrm>
              <a:off x="996333" y="490984"/>
              <a:ext cx="110171" cy="203579"/>
            </a:xfrm>
            <a:custGeom>
              <a:avLst/>
              <a:gdLst/>
              <a:ahLst/>
              <a:cxnLst>
                <a:cxn ang="0">
                  <a:pos x="58885" y="0"/>
                </a:cxn>
                <a:cxn ang="0">
                  <a:pos x="0" y="171534"/>
                </a:cxn>
                <a:cxn ang="0">
                  <a:pos x="93076" y="203579"/>
                </a:cxn>
                <a:cxn ang="0">
                  <a:pos x="110171" y="62205"/>
                </a:cxn>
                <a:cxn ang="0">
                  <a:pos x="108272" y="16965"/>
                </a:cxn>
                <a:cxn ang="0">
                  <a:pos x="58885" y="0"/>
                </a:cxn>
              </a:cxnLst>
              <a:pathLst>
                <a:path w="58" h="108">
                  <a:moveTo>
                    <a:pt x="31" y="0"/>
                  </a:moveTo>
                  <a:cubicBezTo>
                    <a:pt x="0" y="91"/>
                    <a:pt x="0" y="91"/>
                    <a:pt x="0" y="91"/>
                  </a:cubicBezTo>
                  <a:cubicBezTo>
                    <a:pt x="49" y="108"/>
                    <a:pt x="49" y="108"/>
                    <a:pt x="49" y="108"/>
                  </a:cubicBezTo>
                  <a:cubicBezTo>
                    <a:pt x="55" y="84"/>
                    <a:pt x="58" y="59"/>
                    <a:pt x="58" y="33"/>
                  </a:cubicBezTo>
                  <a:cubicBezTo>
                    <a:pt x="58" y="25"/>
                    <a:pt x="58" y="17"/>
                    <a:pt x="57" y="9"/>
                  </a:cubicBezTo>
                  <a:lnTo>
                    <a:pt x="31" y="0"/>
                  </a:lnTo>
                  <a:close/>
                </a:path>
              </a:pathLst>
            </a:custGeom>
            <a:solidFill>
              <a:srgbClr val="43703A">
                <a:alpha val="100000"/>
              </a:srgbClr>
            </a:solidFill>
            <a:ln w="9525">
              <a:noFill/>
            </a:ln>
          </p:spPr>
          <p:txBody>
            <a:bodyPr/>
            <a:p>
              <a:endParaRPr lang="zh-CN" altLang="en-US"/>
            </a:p>
          </p:txBody>
        </p:sp>
        <p:sp>
          <p:nvSpPr>
            <p:cNvPr id="42113" name="Freeform 225"/>
            <p:cNvSpPr/>
            <p:nvPr/>
          </p:nvSpPr>
          <p:spPr>
            <a:xfrm>
              <a:off x="622708" y="338500"/>
              <a:ext cx="222738" cy="299381"/>
            </a:xfrm>
            <a:custGeom>
              <a:avLst/>
              <a:gdLst/>
              <a:ahLst/>
              <a:cxnLst>
                <a:cxn ang="0">
                  <a:pos x="11326" y="246660"/>
                </a:cxn>
                <a:cxn ang="0">
                  <a:pos x="0" y="299381"/>
                </a:cxn>
                <a:cxn ang="0">
                  <a:pos x="47190" y="271138"/>
                </a:cxn>
                <a:cxn ang="0">
                  <a:pos x="222738" y="26361"/>
                </a:cxn>
                <a:cxn ang="0">
                  <a:pos x="186873" y="0"/>
                </a:cxn>
                <a:cxn ang="0">
                  <a:pos x="11326" y="246660"/>
                </a:cxn>
              </a:cxnLst>
              <a:pathLst>
                <a:path w="118" h="159">
                  <a:moveTo>
                    <a:pt x="6" y="131"/>
                  </a:moveTo>
                  <a:cubicBezTo>
                    <a:pt x="0" y="159"/>
                    <a:pt x="0" y="159"/>
                    <a:pt x="0" y="159"/>
                  </a:cubicBezTo>
                  <a:cubicBezTo>
                    <a:pt x="25" y="144"/>
                    <a:pt x="25" y="144"/>
                    <a:pt x="25" y="144"/>
                  </a:cubicBezTo>
                  <a:cubicBezTo>
                    <a:pt x="118" y="14"/>
                    <a:pt x="118" y="14"/>
                    <a:pt x="118" y="14"/>
                  </a:cubicBezTo>
                  <a:cubicBezTo>
                    <a:pt x="112" y="8"/>
                    <a:pt x="106" y="3"/>
                    <a:pt x="99" y="0"/>
                  </a:cubicBezTo>
                  <a:lnTo>
                    <a:pt x="6" y="131"/>
                  </a:lnTo>
                  <a:close/>
                </a:path>
              </a:pathLst>
            </a:custGeom>
            <a:solidFill>
              <a:srgbClr val="43703A">
                <a:alpha val="100000"/>
              </a:srgbClr>
            </a:solidFill>
            <a:ln w="9525">
              <a:noFill/>
            </a:ln>
          </p:spPr>
          <p:txBody>
            <a:bodyPr/>
            <a:p>
              <a:endParaRPr lang="zh-CN" altLang="en-US"/>
            </a:p>
          </p:txBody>
        </p:sp>
        <p:sp>
          <p:nvSpPr>
            <p:cNvPr id="42114" name="Freeform 226"/>
            <p:cNvSpPr/>
            <p:nvPr/>
          </p:nvSpPr>
          <p:spPr>
            <a:xfrm>
              <a:off x="675398" y="534095"/>
              <a:ext cx="230721" cy="77440"/>
            </a:xfrm>
            <a:custGeom>
              <a:avLst/>
              <a:gdLst/>
              <a:ahLst/>
              <a:cxnLst>
                <a:cxn ang="0">
                  <a:pos x="230721" y="43442"/>
                </a:cxn>
                <a:cxn ang="0">
                  <a:pos x="230721" y="43442"/>
                </a:cxn>
                <a:cxn ang="0">
                  <a:pos x="196680" y="77440"/>
                </a:cxn>
                <a:cxn ang="0">
                  <a:pos x="34041" y="66107"/>
                </a:cxn>
                <a:cxn ang="0">
                  <a:pos x="0" y="33998"/>
                </a:cxn>
                <a:cxn ang="0">
                  <a:pos x="0" y="33998"/>
                </a:cxn>
                <a:cxn ang="0">
                  <a:pos x="32150" y="0"/>
                </a:cxn>
                <a:cxn ang="0">
                  <a:pos x="196680" y="11333"/>
                </a:cxn>
                <a:cxn ang="0">
                  <a:pos x="230721" y="43442"/>
                </a:cxn>
              </a:cxnLst>
              <a:pathLst>
                <a:path w="122" h="41">
                  <a:moveTo>
                    <a:pt x="122" y="23"/>
                  </a:moveTo>
                  <a:cubicBezTo>
                    <a:pt x="122" y="23"/>
                    <a:pt x="122" y="23"/>
                    <a:pt x="122" y="23"/>
                  </a:cubicBezTo>
                  <a:cubicBezTo>
                    <a:pt x="122" y="32"/>
                    <a:pt x="114" y="41"/>
                    <a:pt x="104" y="41"/>
                  </a:cubicBezTo>
                  <a:cubicBezTo>
                    <a:pt x="18" y="35"/>
                    <a:pt x="18" y="35"/>
                    <a:pt x="18" y="35"/>
                  </a:cubicBezTo>
                  <a:cubicBezTo>
                    <a:pt x="8" y="35"/>
                    <a:pt x="0" y="28"/>
                    <a:pt x="0" y="18"/>
                  </a:cubicBezTo>
                  <a:cubicBezTo>
                    <a:pt x="0" y="18"/>
                    <a:pt x="0" y="18"/>
                    <a:pt x="0" y="18"/>
                  </a:cubicBezTo>
                  <a:cubicBezTo>
                    <a:pt x="0" y="8"/>
                    <a:pt x="8" y="1"/>
                    <a:pt x="17" y="0"/>
                  </a:cubicBezTo>
                  <a:cubicBezTo>
                    <a:pt x="104" y="6"/>
                    <a:pt x="104" y="6"/>
                    <a:pt x="104" y="6"/>
                  </a:cubicBezTo>
                  <a:cubicBezTo>
                    <a:pt x="113" y="6"/>
                    <a:pt x="121" y="13"/>
                    <a:pt x="122" y="23"/>
                  </a:cubicBezTo>
                  <a:close/>
                </a:path>
              </a:pathLst>
            </a:custGeom>
            <a:solidFill>
              <a:srgbClr val="FFF8F0">
                <a:alpha val="100000"/>
              </a:srgbClr>
            </a:solidFill>
            <a:ln w="9525">
              <a:noFill/>
            </a:ln>
          </p:spPr>
          <p:txBody>
            <a:bodyPr/>
            <a:p>
              <a:endParaRPr lang="zh-CN" altLang="en-US"/>
            </a:p>
          </p:txBody>
        </p:sp>
      </p:grpSp>
      <p:grpSp>
        <p:nvGrpSpPr>
          <p:cNvPr id="42005" name="组合 1315"/>
          <p:cNvGrpSpPr/>
          <p:nvPr/>
        </p:nvGrpSpPr>
        <p:grpSpPr>
          <a:xfrm>
            <a:off x="10253663" y="4005263"/>
            <a:ext cx="1108075" cy="1106487"/>
            <a:chOff x="0" y="0"/>
            <a:chExt cx="1108102" cy="1106511"/>
          </a:xfrm>
        </p:grpSpPr>
        <p:sp>
          <p:nvSpPr>
            <p:cNvPr id="42038" name="Oval 227"/>
            <p:cNvSpPr/>
            <p:nvPr/>
          </p:nvSpPr>
          <p:spPr>
            <a:xfrm>
              <a:off x="0" y="0"/>
              <a:ext cx="1108102" cy="1106511"/>
            </a:xfrm>
            <a:prstGeom prst="ellipse">
              <a:avLst/>
            </a:prstGeom>
            <a:solidFill>
              <a:srgbClr val="43703A"/>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39" name="Freeform 228"/>
            <p:cNvSpPr/>
            <p:nvPr/>
          </p:nvSpPr>
          <p:spPr>
            <a:xfrm>
              <a:off x="445476" y="258665"/>
              <a:ext cx="341691" cy="316944"/>
            </a:xfrm>
            <a:custGeom>
              <a:avLst/>
              <a:gdLst/>
              <a:ahLst/>
              <a:cxnLst>
                <a:cxn ang="0">
                  <a:pos x="341691" y="3992"/>
                </a:cxn>
                <a:cxn ang="0">
                  <a:pos x="83028" y="0"/>
                </a:cxn>
                <a:cxn ang="0">
                  <a:pos x="0" y="192402"/>
                </a:cxn>
                <a:cxn ang="0">
                  <a:pos x="49497" y="316944"/>
                </a:cxn>
                <a:cxn ang="0">
                  <a:pos x="336103" y="141308"/>
                </a:cxn>
                <a:cxn ang="0">
                  <a:pos x="341691" y="3992"/>
                </a:cxn>
              </a:cxnLst>
              <a:pathLst>
                <a:path w="428" h="397">
                  <a:moveTo>
                    <a:pt x="428" y="5"/>
                  </a:moveTo>
                  <a:lnTo>
                    <a:pt x="104" y="0"/>
                  </a:lnTo>
                  <a:lnTo>
                    <a:pt x="0" y="241"/>
                  </a:lnTo>
                  <a:lnTo>
                    <a:pt x="62" y="397"/>
                  </a:lnTo>
                  <a:lnTo>
                    <a:pt x="421" y="177"/>
                  </a:lnTo>
                  <a:lnTo>
                    <a:pt x="428" y="5"/>
                  </a:lnTo>
                  <a:close/>
                </a:path>
              </a:pathLst>
            </a:custGeom>
            <a:solidFill>
              <a:srgbClr val="FCE1C7">
                <a:alpha val="100000"/>
              </a:srgbClr>
            </a:solidFill>
            <a:ln w="9525">
              <a:noFill/>
            </a:ln>
          </p:spPr>
          <p:txBody>
            <a:bodyPr/>
            <a:p>
              <a:endParaRPr lang="zh-CN" altLang="en-US"/>
            </a:p>
          </p:txBody>
        </p:sp>
        <p:sp>
          <p:nvSpPr>
            <p:cNvPr id="42040" name="Freeform 229"/>
            <p:cNvSpPr/>
            <p:nvPr/>
          </p:nvSpPr>
          <p:spPr>
            <a:xfrm>
              <a:off x="496570" y="290599"/>
              <a:ext cx="135719" cy="294590"/>
            </a:xfrm>
            <a:custGeom>
              <a:avLst/>
              <a:gdLst/>
              <a:ahLst/>
              <a:cxnLst>
                <a:cxn ang="0">
                  <a:pos x="103674" y="288925"/>
                </a:cxn>
                <a:cxn ang="0">
                  <a:pos x="103674" y="288925"/>
                </a:cxn>
                <a:cxn ang="0">
                  <a:pos x="52780" y="260599"/>
                </a:cxn>
                <a:cxn ang="0">
                  <a:pos x="3770" y="54764"/>
                </a:cxn>
                <a:cxn ang="0">
                  <a:pos x="32045" y="5665"/>
                </a:cxn>
                <a:cxn ang="0">
                  <a:pos x="32045" y="5665"/>
                </a:cxn>
                <a:cxn ang="0">
                  <a:pos x="81054" y="33991"/>
                </a:cxn>
                <a:cxn ang="0">
                  <a:pos x="131949" y="237938"/>
                </a:cxn>
                <a:cxn ang="0">
                  <a:pos x="103674" y="288925"/>
                </a:cxn>
              </a:cxnLst>
              <a:pathLst>
                <a:path w="72" h="156">
                  <a:moveTo>
                    <a:pt x="55" y="153"/>
                  </a:moveTo>
                  <a:cubicBezTo>
                    <a:pt x="55" y="153"/>
                    <a:pt x="55" y="153"/>
                    <a:pt x="55" y="153"/>
                  </a:cubicBezTo>
                  <a:cubicBezTo>
                    <a:pt x="43" y="156"/>
                    <a:pt x="31" y="149"/>
                    <a:pt x="28" y="138"/>
                  </a:cubicBezTo>
                  <a:cubicBezTo>
                    <a:pt x="2" y="29"/>
                    <a:pt x="2" y="29"/>
                    <a:pt x="2" y="29"/>
                  </a:cubicBezTo>
                  <a:cubicBezTo>
                    <a:pt x="0" y="18"/>
                    <a:pt x="6" y="6"/>
                    <a:pt x="17" y="3"/>
                  </a:cubicBezTo>
                  <a:cubicBezTo>
                    <a:pt x="17" y="3"/>
                    <a:pt x="17" y="3"/>
                    <a:pt x="17" y="3"/>
                  </a:cubicBezTo>
                  <a:cubicBezTo>
                    <a:pt x="29" y="0"/>
                    <a:pt x="40" y="7"/>
                    <a:pt x="43" y="18"/>
                  </a:cubicBezTo>
                  <a:cubicBezTo>
                    <a:pt x="70" y="126"/>
                    <a:pt x="70" y="126"/>
                    <a:pt x="70" y="126"/>
                  </a:cubicBezTo>
                  <a:cubicBezTo>
                    <a:pt x="72" y="138"/>
                    <a:pt x="66" y="149"/>
                    <a:pt x="55" y="153"/>
                  </a:cubicBezTo>
                  <a:close/>
                </a:path>
              </a:pathLst>
            </a:custGeom>
            <a:solidFill>
              <a:srgbClr val="FAE1C8">
                <a:alpha val="100000"/>
              </a:srgbClr>
            </a:solidFill>
            <a:ln w="9525">
              <a:noFill/>
            </a:ln>
          </p:spPr>
          <p:txBody>
            <a:bodyPr/>
            <a:p>
              <a:endParaRPr lang="zh-CN" altLang="en-US"/>
            </a:p>
          </p:txBody>
        </p:sp>
        <p:sp>
          <p:nvSpPr>
            <p:cNvPr id="42041" name="Freeform 230"/>
            <p:cNvSpPr/>
            <p:nvPr/>
          </p:nvSpPr>
          <p:spPr>
            <a:xfrm>
              <a:off x="424720" y="301776"/>
              <a:ext cx="138114" cy="292994"/>
            </a:xfrm>
            <a:custGeom>
              <a:avLst/>
              <a:gdLst/>
              <a:ahLst/>
              <a:cxnLst>
                <a:cxn ang="0">
                  <a:pos x="104058" y="287323"/>
                </a:cxn>
                <a:cxn ang="0">
                  <a:pos x="104058" y="287323"/>
                </a:cxn>
                <a:cxn ang="0">
                  <a:pos x="54867" y="258969"/>
                </a:cxn>
                <a:cxn ang="0">
                  <a:pos x="5676" y="54818"/>
                </a:cxn>
                <a:cxn ang="0">
                  <a:pos x="34056" y="5671"/>
                </a:cxn>
                <a:cxn ang="0">
                  <a:pos x="34056" y="5671"/>
                </a:cxn>
                <a:cxn ang="0">
                  <a:pos x="83247" y="34025"/>
                </a:cxn>
                <a:cxn ang="0">
                  <a:pos x="132438" y="238176"/>
                </a:cxn>
                <a:cxn ang="0">
                  <a:pos x="104058" y="287323"/>
                </a:cxn>
              </a:cxnLst>
              <a:pathLst>
                <a:path w="73" h="155">
                  <a:moveTo>
                    <a:pt x="55" y="152"/>
                  </a:moveTo>
                  <a:cubicBezTo>
                    <a:pt x="55" y="152"/>
                    <a:pt x="55" y="152"/>
                    <a:pt x="55" y="152"/>
                  </a:cubicBezTo>
                  <a:cubicBezTo>
                    <a:pt x="44" y="155"/>
                    <a:pt x="32" y="149"/>
                    <a:pt x="29" y="137"/>
                  </a:cubicBezTo>
                  <a:cubicBezTo>
                    <a:pt x="3" y="29"/>
                    <a:pt x="3" y="29"/>
                    <a:pt x="3" y="29"/>
                  </a:cubicBezTo>
                  <a:cubicBezTo>
                    <a:pt x="0" y="18"/>
                    <a:pt x="7" y="6"/>
                    <a:pt x="18" y="3"/>
                  </a:cubicBezTo>
                  <a:cubicBezTo>
                    <a:pt x="18" y="3"/>
                    <a:pt x="18" y="3"/>
                    <a:pt x="18" y="3"/>
                  </a:cubicBezTo>
                  <a:cubicBezTo>
                    <a:pt x="29" y="0"/>
                    <a:pt x="41" y="6"/>
                    <a:pt x="44" y="18"/>
                  </a:cubicBezTo>
                  <a:cubicBezTo>
                    <a:pt x="70" y="126"/>
                    <a:pt x="70" y="126"/>
                    <a:pt x="70" y="126"/>
                  </a:cubicBezTo>
                  <a:cubicBezTo>
                    <a:pt x="73" y="137"/>
                    <a:pt x="66" y="149"/>
                    <a:pt x="55" y="152"/>
                  </a:cubicBezTo>
                  <a:close/>
                </a:path>
              </a:pathLst>
            </a:custGeom>
            <a:solidFill>
              <a:srgbClr val="FAE1C8">
                <a:alpha val="100000"/>
              </a:srgbClr>
            </a:solidFill>
            <a:ln w="9525">
              <a:noFill/>
            </a:ln>
          </p:spPr>
          <p:txBody>
            <a:bodyPr/>
            <a:p>
              <a:endParaRPr lang="zh-CN" altLang="en-US"/>
            </a:p>
          </p:txBody>
        </p:sp>
        <p:sp>
          <p:nvSpPr>
            <p:cNvPr id="42042" name="Freeform 231"/>
            <p:cNvSpPr/>
            <p:nvPr/>
          </p:nvSpPr>
          <p:spPr>
            <a:xfrm>
              <a:off x="510142" y="289003"/>
              <a:ext cx="171644" cy="286607"/>
            </a:xfrm>
            <a:custGeom>
              <a:avLst/>
              <a:gdLst/>
              <a:ahLst/>
              <a:cxnLst>
                <a:cxn ang="0">
                  <a:pos x="143351" y="277179"/>
                </a:cxn>
                <a:cxn ang="0">
                  <a:pos x="143351" y="277179"/>
                </a:cxn>
                <a:cxn ang="0">
                  <a:pos x="90537" y="256438"/>
                </a:cxn>
                <a:cxn ang="0">
                  <a:pos x="9431" y="62224"/>
                </a:cxn>
                <a:cxn ang="0">
                  <a:pos x="28293" y="9428"/>
                </a:cxn>
                <a:cxn ang="0">
                  <a:pos x="28293" y="9428"/>
                </a:cxn>
                <a:cxn ang="0">
                  <a:pos x="81107" y="30169"/>
                </a:cxn>
                <a:cxn ang="0">
                  <a:pos x="162213" y="222498"/>
                </a:cxn>
                <a:cxn ang="0">
                  <a:pos x="143351" y="277179"/>
                </a:cxn>
              </a:cxnLst>
              <a:pathLst>
                <a:path w="91" h="152">
                  <a:moveTo>
                    <a:pt x="76" y="147"/>
                  </a:moveTo>
                  <a:cubicBezTo>
                    <a:pt x="76" y="147"/>
                    <a:pt x="76" y="147"/>
                    <a:pt x="76" y="147"/>
                  </a:cubicBezTo>
                  <a:cubicBezTo>
                    <a:pt x="65" y="152"/>
                    <a:pt x="52" y="147"/>
                    <a:pt x="48" y="136"/>
                  </a:cubicBezTo>
                  <a:cubicBezTo>
                    <a:pt x="5" y="33"/>
                    <a:pt x="5" y="33"/>
                    <a:pt x="5" y="33"/>
                  </a:cubicBezTo>
                  <a:cubicBezTo>
                    <a:pt x="0" y="23"/>
                    <a:pt x="5" y="10"/>
                    <a:pt x="15" y="5"/>
                  </a:cubicBezTo>
                  <a:cubicBezTo>
                    <a:pt x="15" y="5"/>
                    <a:pt x="15" y="5"/>
                    <a:pt x="15" y="5"/>
                  </a:cubicBezTo>
                  <a:cubicBezTo>
                    <a:pt x="26" y="0"/>
                    <a:pt x="39" y="5"/>
                    <a:pt x="43" y="16"/>
                  </a:cubicBezTo>
                  <a:cubicBezTo>
                    <a:pt x="86" y="118"/>
                    <a:pt x="86" y="118"/>
                    <a:pt x="86" y="118"/>
                  </a:cubicBezTo>
                  <a:cubicBezTo>
                    <a:pt x="91" y="129"/>
                    <a:pt x="87" y="142"/>
                    <a:pt x="76" y="147"/>
                  </a:cubicBezTo>
                  <a:close/>
                </a:path>
              </a:pathLst>
            </a:custGeom>
            <a:solidFill>
              <a:srgbClr val="FAE1C8">
                <a:alpha val="100000"/>
              </a:srgbClr>
            </a:solidFill>
            <a:ln w="9525">
              <a:noFill/>
            </a:ln>
          </p:spPr>
          <p:txBody>
            <a:bodyPr/>
            <a:p>
              <a:endParaRPr lang="zh-CN" altLang="en-US"/>
            </a:p>
          </p:txBody>
        </p:sp>
        <p:sp>
          <p:nvSpPr>
            <p:cNvPr id="42043" name="Freeform 232"/>
            <p:cNvSpPr/>
            <p:nvPr/>
          </p:nvSpPr>
          <p:spPr>
            <a:xfrm>
              <a:off x="681786" y="171645"/>
              <a:ext cx="281017" cy="449470"/>
            </a:xfrm>
            <a:custGeom>
              <a:avLst/>
              <a:gdLst/>
              <a:ahLst/>
              <a:cxnLst>
                <a:cxn ang="0">
                  <a:pos x="45264" y="69876"/>
                </a:cxn>
                <a:cxn ang="0">
                  <a:pos x="248955" y="84984"/>
                </a:cxn>
                <a:cxn ang="0">
                  <a:pos x="177286" y="236066"/>
                </a:cxn>
                <a:cxn ang="0">
                  <a:pos x="39606" y="343712"/>
                </a:cxn>
                <a:cxn ang="0">
                  <a:pos x="45264" y="69876"/>
                </a:cxn>
              </a:cxnLst>
              <a:pathLst>
                <a:path w="149" h="238">
                  <a:moveTo>
                    <a:pt x="24" y="37"/>
                  </a:moveTo>
                  <a:cubicBezTo>
                    <a:pt x="49" y="0"/>
                    <a:pt x="116" y="18"/>
                    <a:pt x="132" y="45"/>
                  </a:cubicBezTo>
                  <a:cubicBezTo>
                    <a:pt x="149" y="72"/>
                    <a:pt x="131" y="100"/>
                    <a:pt x="94" y="125"/>
                  </a:cubicBezTo>
                  <a:cubicBezTo>
                    <a:pt x="57" y="151"/>
                    <a:pt x="40" y="126"/>
                    <a:pt x="21" y="182"/>
                  </a:cubicBezTo>
                  <a:cubicBezTo>
                    <a:pt x="1" y="238"/>
                    <a:pt x="0" y="74"/>
                    <a:pt x="24" y="37"/>
                  </a:cubicBezTo>
                  <a:close/>
                </a:path>
              </a:pathLst>
            </a:custGeom>
            <a:solidFill>
              <a:srgbClr val="FFF8F0">
                <a:alpha val="100000"/>
              </a:srgbClr>
            </a:solidFill>
            <a:ln w="9525">
              <a:noFill/>
            </a:ln>
          </p:spPr>
          <p:txBody>
            <a:bodyPr/>
            <a:p>
              <a:endParaRPr lang="zh-CN" altLang="en-US"/>
            </a:p>
          </p:txBody>
        </p:sp>
        <p:sp>
          <p:nvSpPr>
            <p:cNvPr id="42044" name="Freeform 233"/>
            <p:cNvSpPr/>
            <p:nvPr/>
          </p:nvSpPr>
          <p:spPr>
            <a:xfrm>
              <a:off x="481402" y="177234"/>
              <a:ext cx="355263" cy="92608"/>
            </a:xfrm>
            <a:custGeom>
              <a:avLst/>
              <a:gdLst/>
              <a:ahLst/>
              <a:cxnLst>
                <a:cxn ang="0">
                  <a:pos x="351484" y="45359"/>
                </a:cxn>
                <a:cxn ang="0">
                  <a:pos x="351484" y="45359"/>
                </a:cxn>
                <a:cxn ang="0">
                  <a:pos x="319359" y="90718"/>
                </a:cxn>
                <a:cxn ang="0">
                  <a:pos x="49132" y="79378"/>
                </a:cxn>
                <a:cxn ang="0">
                  <a:pos x="3779" y="45359"/>
                </a:cxn>
                <a:cxn ang="0">
                  <a:pos x="3779" y="45359"/>
                </a:cxn>
                <a:cxn ang="0">
                  <a:pos x="37794" y="0"/>
                </a:cxn>
                <a:cxn ang="0">
                  <a:pos x="306131" y="11340"/>
                </a:cxn>
                <a:cxn ang="0">
                  <a:pos x="351484" y="45359"/>
                </a:cxn>
              </a:cxnLst>
              <a:pathLst>
                <a:path w="188" h="49">
                  <a:moveTo>
                    <a:pt x="186" y="24"/>
                  </a:moveTo>
                  <a:cubicBezTo>
                    <a:pt x="186" y="24"/>
                    <a:pt x="186" y="24"/>
                    <a:pt x="186" y="24"/>
                  </a:cubicBezTo>
                  <a:cubicBezTo>
                    <a:pt x="188" y="35"/>
                    <a:pt x="180" y="49"/>
                    <a:pt x="169" y="48"/>
                  </a:cubicBezTo>
                  <a:cubicBezTo>
                    <a:pt x="26" y="42"/>
                    <a:pt x="26" y="42"/>
                    <a:pt x="26" y="42"/>
                  </a:cubicBezTo>
                  <a:cubicBezTo>
                    <a:pt x="15" y="42"/>
                    <a:pt x="4" y="36"/>
                    <a:pt x="2" y="24"/>
                  </a:cubicBezTo>
                  <a:cubicBezTo>
                    <a:pt x="2" y="24"/>
                    <a:pt x="2" y="24"/>
                    <a:pt x="2" y="24"/>
                  </a:cubicBezTo>
                  <a:cubicBezTo>
                    <a:pt x="0" y="13"/>
                    <a:pt x="8" y="2"/>
                    <a:pt x="20" y="0"/>
                  </a:cubicBezTo>
                  <a:cubicBezTo>
                    <a:pt x="162" y="6"/>
                    <a:pt x="162" y="6"/>
                    <a:pt x="162" y="6"/>
                  </a:cubicBezTo>
                  <a:cubicBezTo>
                    <a:pt x="173" y="7"/>
                    <a:pt x="184" y="12"/>
                    <a:pt x="186" y="24"/>
                  </a:cubicBezTo>
                  <a:close/>
                </a:path>
              </a:pathLst>
            </a:custGeom>
            <a:solidFill>
              <a:srgbClr val="FFF8F0">
                <a:alpha val="100000"/>
              </a:srgbClr>
            </a:solidFill>
            <a:ln w="9525">
              <a:noFill/>
            </a:ln>
          </p:spPr>
          <p:txBody>
            <a:bodyPr/>
            <a:p>
              <a:endParaRPr lang="zh-CN" altLang="en-US"/>
            </a:p>
          </p:txBody>
        </p:sp>
        <p:sp>
          <p:nvSpPr>
            <p:cNvPr id="42045" name="Freeform 234"/>
            <p:cNvSpPr/>
            <p:nvPr/>
          </p:nvSpPr>
          <p:spPr>
            <a:xfrm>
              <a:off x="398374" y="174040"/>
              <a:ext cx="170047" cy="245093"/>
            </a:xfrm>
            <a:custGeom>
              <a:avLst/>
              <a:gdLst/>
              <a:ahLst/>
              <a:cxnLst>
                <a:cxn ang="0">
                  <a:pos x="24562" y="233781"/>
                </a:cxn>
                <a:cxn ang="0">
                  <a:pos x="24562" y="233781"/>
                </a:cxn>
                <a:cxn ang="0">
                  <a:pos x="9447" y="179106"/>
                </a:cxn>
                <a:cxn ang="0">
                  <a:pos x="90692" y="26395"/>
                </a:cxn>
                <a:cxn ang="0">
                  <a:pos x="145485" y="11312"/>
                </a:cxn>
                <a:cxn ang="0">
                  <a:pos x="145485" y="11312"/>
                </a:cxn>
                <a:cxn ang="0">
                  <a:pos x="160600" y="65987"/>
                </a:cxn>
                <a:cxn ang="0">
                  <a:pos x="79355" y="218698"/>
                </a:cxn>
                <a:cxn ang="0">
                  <a:pos x="24562" y="233781"/>
                </a:cxn>
              </a:cxnLst>
              <a:pathLst>
                <a:path w="90" h="130">
                  <a:moveTo>
                    <a:pt x="13" y="124"/>
                  </a:moveTo>
                  <a:cubicBezTo>
                    <a:pt x="13" y="124"/>
                    <a:pt x="13" y="124"/>
                    <a:pt x="13" y="124"/>
                  </a:cubicBezTo>
                  <a:cubicBezTo>
                    <a:pt x="3" y="119"/>
                    <a:pt x="0" y="106"/>
                    <a:pt x="5" y="95"/>
                  </a:cubicBezTo>
                  <a:cubicBezTo>
                    <a:pt x="48" y="14"/>
                    <a:pt x="48" y="14"/>
                    <a:pt x="48" y="14"/>
                  </a:cubicBezTo>
                  <a:cubicBezTo>
                    <a:pt x="53" y="4"/>
                    <a:pt x="67" y="0"/>
                    <a:pt x="77" y="6"/>
                  </a:cubicBezTo>
                  <a:cubicBezTo>
                    <a:pt x="77" y="6"/>
                    <a:pt x="77" y="6"/>
                    <a:pt x="77" y="6"/>
                  </a:cubicBezTo>
                  <a:cubicBezTo>
                    <a:pt x="87" y="12"/>
                    <a:pt x="90" y="25"/>
                    <a:pt x="85" y="35"/>
                  </a:cubicBezTo>
                  <a:cubicBezTo>
                    <a:pt x="42" y="116"/>
                    <a:pt x="42" y="116"/>
                    <a:pt x="42" y="116"/>
                  </a:cubicBezTo>
                  <a:cubicBezTo>
                    <a:pt x="37" y="127"/>
                    <a:pt x="23" y="130"/>
                    <a:pt x="13" y="124"/>
                  </a:cubicBezTo>
                  <a:close/>
                </a:path>
              </a:pathLst>
            </a:custGeom>
            <a:solidFill>
              <a:srgbClr val="FFF8F0">
                <a:alpha val="100000"/>
              </a:srgbClr>
            </a:solidFill>
            <a:ln w="9525">
              <a:noFill/>
            </a:ln>
          </p:spPr>
          <p:txBody>
            <a:bodyPr/>
            <a:p>
              <a:endParaRPr lang="zh-CN" altLang="en-US"/>
            </a:p>
          </p:txBody>
        </p:sp>
        <p:sp>
          <p:nvSpPr>
            <p:cNvPr id="42046" name="Freeform 235"/>
            <p:cNvSpPr/>
            <p:nvPr/>
          </p:nvSpPr>
          <p:spPr>
            <a:xfrm>
              <a:off x="398374" y="347282"/>
              <a:ext cx="85423" cy="290599"/>
            </a:xfrm>
            <a:custGeom>
              <a:avLst/>
              <a:gdLst/>
              <a:ahLst/>
              <a:cxnLst>
                <a:cxn ang="0">
                  <a:pos x="41762" y="290599"/>
                </a:cxn>
                <a:cxn ang="0">
                  <a:pos x="41762" y="290599"/>
                </a:cxn>
                <a:cxn ang="0">
                  <a:pos x="0" y="250972"/>
                </a:cxn>
                <a:cxn ang="0">
                  <a:pos x="3797" y="41514"/>
                </a:cxn>
                <a:cxn ang="0">
                  <a:pos x="43661" y="0"/>
                </a:cxn>
                <a:cxn ang="0">
                  <a:pos x="43661" y="0"/>
                </a:cxn>
                <a:cxn ang="0">
                  <a:pos x="85423" y="39627"/>
                </a:cxn>
                <a:cxn ang="0">
                  <a:pos x="81626" y="249085"/>
                </a:cxn>
                <a:cxn ang="0">
                  <a:pos x="41762" y="290599"/>
                </a:cxn>
              </a:cxnLst>
              <a:pathLst>
                <a:path w="45" h="154">
                  <a:moveTo>
                    <a:pt x="22" y="154"/>
                  </a:moveTo>
                  <a:cubicBezTo>
                    <a:pt x="22" y="154"/>
                    <a:pt x="22" y="154"/>
                    <a:pt x="22" y="154"/>
                  </a:cubicBezTo>
                  <a:cubicBezTo>
                    <a:pt x="10" y="154"/>
                    <a:pt x="0" y="145"/>
                    <a:pt x="0" y="133"/>
                  </a:cubicBezTo>
                  <a:cubicBezTo>
                    <a:pt x="2" y="22"/>
                    <a:pt x="2" y="22"/>
                    <a:pt x="2" y="22"/>
                  </a:cubicBezTo>
                  <a:cubicBezTo>
                    <a:pt x="2" y="10"/>
                    <a:pt x="11" y="0"/>
                    <a:pt x="23" y="0"/>
                  </a:cubicBezTo>
                  <a:cubicBezTo>
                    <a:pt x="23" y="0"/>
                    <a:pt x="23" y="0"/>
                    <a:pt x="23" y="0"/>
                  </a:cubicBezTo>
                  <a:cubicBezTo>
                    <a:pt x="35" y="0"/>
                    <a:pt x="45" y="9"/>
                    <a:pt x="45" y="21"/>
                  </a:cubicBezTo>
                  <a:cubicBezTo>
                    <a:pt x="43" y="132"/>
                    <a:pt x="43" y="132"/>
                    <a:pt x="43" y="132"/>
                  </a:cubicBezTo>
                  <a:cubicBezTo>
                    <a:pt x="43" y="144"/>
                    <a:pt x="34" y="154"/>
                    <a:pt x="22" y="154"/>
                  </a:cubicBezTo>
                  <a:close/>
                </a:path>
              </a:pathLst>
            </a:custGeom>
            <a:solidFill>
              <a:srgbClr val="FFF8F0">
                <a:alpha val="100000"/>
              </a:srgbClr>
            </a:solidFill>
            <a:ln w="9525">
              <a:noFill/>
            </a:ln>
          </p:spPr>
          <p:txBody>
            <a:bodyPr/>
            <a:p>
              <a:endParaRPr lang="zh-CN" altLang="en-US"/>
            </a:p>
          </p:txBody>
        </p:sp>
        <p:sp>
          <p:nvSpPr>
            <p:cNvPr id="42047" name="Freeform 236"/>
            <p:cNvSpPr/>
            <p:nvPr/>
          </p:nvSpPr>
          <p:spPr>
            <a:xfrm>
              <a:off x="504554" y="171645"/>
              <a:ext cx="336103" cy="344088"/>
            </a:xfrm>
            <a:custGeom>
              <a:avLst/>
              <a:gdLst/>
              <a:ahLst/>
              <a:cxnLst>
                <a:cxn ang="0">
                  <a:pos x="3776" y="172044"/>
                </a:cxn>
                <a:cxn ang="0">
                  <a:pos x="154834" y="247668"/>
                </a:cxn>
                <a:cxn ang="0">
                  <a:pos x="336103" y="141795"/>
                </a:cxn>
                <a:cxn ang="0">
                  <a:pos x="220922" y="34031"/>
                </a:cxn>
                <a:cxn ang="0">
                  <a:pos x="3776" y="172044"/>
                </a:cxn>
              </a:cxnLst>
              <a:pathLst>
                <a:path w="178" h="182">
                  <a:moveTo>
                    <a:pt x="2" y="91"/>
                  </a:moveTo>
                  <a:cubicBezTo>
                    <a:pt x="24" y="70"/>
                    <a:pt x="100" y="79"/>
                    <a:pt x="82" y="131"/>
                  </a:cubicBezTo>
                  <a:cubicBezTo>
                    <a:pt x="63" y="182"/>
                    <a:pt x="178" y="75"/>
                    <a:pt x="178" y="75"/>
                  </a:cubicBezTo>
                  <a:cubicBezTo>
                    <a:pt x="117" y="18"/>
                    <a:pt x="117" y="18"/>
                    <a:pt x="117" y="18"/>
                  </a:cubicBezTo>
                  <a:cubicBezTo>
                    <a:pt x="117" y="18"/>
                    <a:pt x="0" y="0"/>
                    <a:pt x="2" y="91"/>
                  </a:cubicBezTo>
                  <a:close/>
                </a:path>
              </a:pathLst>
            </a:custGeom>
            <a:solidFill>
              <a:srgbClr val="FFF8F0">
                <a:alpha val="100000"/>
              </a:srgbClr>
            </a:solidFill>
            <a:ln w="9525">
              <a:noFill/>
            </a:ln>
          </p:spPr>
          <p:txBody>
            <a:bodyPr/>
            <a:p>
              <a:endParaRPr lang="zh-CN" altLang="en-US"/>
            </a:p>
          </p:txBody>
        </p:sp>
        <p:sp>
          <p:nvSpPr>
            <p:cNvPr id="42048" name="Freeform 237"/>
            <p:cNvSpPr/>
            <p:nvPr/>
          </p:nvSpPr>
          <p:spPr>
            <a:xfrm>
              <a:off x="730485" y="154880"/>
              <a:ext cx="213956" cy="232319"/>
            </a:xfrm>
            <a:custGeom>
              <a:avLst/>
              <a:gdLst/>
              <a:ahLst/>
              <a:cxnLst>
                <a:cxn ang="0">
                  <a:pos x="0" y="48699"/>
                </a:cxn>
                <a:cxn ang="0">
                  <a:pos x="95003" y="232319"/>
                </a:cxn>
                <a:cxn ang="0">
                  <a:pos x="213956" y="190805"/>
                </a:cxn>
                <a:cxn ang="0">
                  <a:pos x="139710" y="0"/>
                </a:cxn>
                <a:cxn ang="0">
                  <a:pos x="0" y="48699"/>
                </a:cxn>
              </a:cxnLst>
              <a:pathLst>
                <a:path w="268" h="291">
                  <a:moveTo>
                    <a:pt x="0" y="61"/>
                  </a:moveTo>
                  <a:lnTo>
                    <a:pt x="119" y="291"/>
                  </a:lnTo>
                  <a:lnTo>
                    <a:pt x="268" y="239"/>
                  </a:lnTo>
                  <a:lnTo>
                    <a:pt x="175" y="0"/>
                  </a:lnTo>
                  <a:lnTo>
                    <a:pt x="0" y="61"/>
                  </a:lnTo>
                  <a:close/>
                </a:path>
              </a:pathLst>
            </a:custGeom>
            <a:solidFill>
              <a:srgbClr val="FFF8F0">
                <a:alpha val="100000"/>
              </a:srgbClr>
            </a:solidFill>
            <a:ln w="9525">
              <a:noFill/>
            </a:ln>
          </p:spPr>
          <p:txBody>
            <a:bodyPr/>
            <a:p>
              <a:endParaRPr lang="zh-CN" altLang="en-US"/>
            </a:p>
          </p:txBody>
        </p:sp>
        <p:sp>
          <p:nvSpPr>
            <p:cNvPr id="42049" name="Freeform 238"/>
            <p:cNvSpPr/>
            <p:nvPr/>
          </p:nvSpPr>
          <p:spPr>
            <a:xfrm>
              <a:off x="843850" y="120551"/>
              <a:ext cx="221141" cy="266648"/>
            </a:xfrm>
            <a:custGeom>
              <a:avLst/>
              <a:gdLst/>
              <a:ahLst/>
              <a:cxnLst>
                <a:cxn ang="0">
                  <a:pos x="0" y="22693"/>
                </a:cxn>
                <a:cxn ang="0">
                  <a:pos x="90725" y="266648"/>
                </a:cxn>
                <a:cxn ang="0">
                  <a:pos x="221141" y="217479"/>
                </a:cxn>
                <a:cxn ang="0">
                  <a:pos x="58593" y="0"/>
                </a:cxn>
                <a:cxn ang="0">
                  <a:pos x="0" y="22693"/>
                </a:cxn>
              </a:cxnLst>
              <a:pathLst>
                <a:path w="117" h="141">
                  <a:moveTo>
                    <a:pt x="0" y="12"/>
                  </a:moveTo>
                  <a:cubicBezTo>
                    <a:pt x="48" y="141"/>
                    <a:pt x="48" y="141"/>
                    <a:pt x="48" y="141"/>
                  </a:cubicBezTo>
                  <a:cubicBezTo>
                    <a:pt x="117" y="115"/>
                    <a:pt x="117" y="115"/>
                    <a:pt x="117" y="115"/>
                  </a:cubicBezTo>
                  <a:cubicBezTo>
                    <a:pt x="98" y="70"/>
                    <a:pt x="68" y="31"/>
                    <a:pt x="31" y="0"/>
                  </a:cubicBezTo>
                  <a:lnTo>
                    <a:pt x="0" y="12"/>
                  </a:lnTo>
                  <a:close/>
                </a:path>
              </a:pathLst>
            </a:custGeom>
            <a:solidFill>
              <a:srgbClr val="6A9DC9">
                <a:alpha val="100000"/>
              </a:srgbClr>
            </a:solidFill>
            <a:ln w="9525">
              <a:noFill/>
            </a:ln>
          </p:spPr>
          <p:txBody>
            <a:bodyPr/>
            <a:p>
              <a:endParaRPr lang="zh-CN" altLang="en-US"/>
            </a:p>
          </p:txBody>
        </p:sp>
        <p:sp>
          <p:nvSpPr>
            <p:cNvPr id="42050" name="Rectangle 239"/>
            <p:cNvSpPr/>
            <p:nvPr/>
          </p:nvSpPr>
          <p:spPr>
            <a:xfrm>
              <a:off x="439888" y="596367"/>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51" name="Oval 240"/>
            <p:cNvSpPr/>
            <p:nvPr/>
          </p:nvSpPr>
          <p:spPr>
            <a:xfrm>
              <a:off x="439888" y="568424"/>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52" name="Oval 241"/>
            <p:cNvSpPr/>
            <p:nvPr/>
          </p:nvSpPr>
          <p:spPr>
            <a:xfrm>
              <a:off x="439888" y="557248"/>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53" name="Oval 242"/>
            <p:cNvSpPr/>
            <p:nvPr/>
          </p:nvSpPr>
          <p:spPr>
            <a:xfrm>
              <a:off x="455057" y="562836"/>
              <a:ext cx="147694" cy="65465"/>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54" name="Freeform 243"/>
            <p:cNvSpPr/>
            <p:nvPr/>
          </p:nvSpPr>
          <p:spPr>
            <a:xfrm>
              <a:off x="490982" y="566029"/>
              <a:ext cx="75843" cy="60674"/>
            </a:xfrm>
            <a:custGeom>
              <a:avLst/>
              <a:gdLst/>
              <a:ahLst/>
              <a:cxnLst>
                <a:cxn ang="0">
                  <a:pos x="13273" y="36025"/>
                </a:cxn>
                <a:cxn ang="0">
                  <a:pos x="24649" y="41713"/>
                </a:cxn>
                <a:cxn ang="0">
                  <a:pos x="37922" y="43609"/>
                </a:cxn>
                <a:cxn ang="0">
                  <a:pos x="45506" y="41713"/>
                </a:cxn>
                <a:cxn ang="0">
                  <a:pos x="49298" y="37921"/>
                </a:cxn>
                <a:cxn ang="0">
                  <a:pos x="47402" y="34129"/>
                </a:cxn>
                <a:cxn ang="0">
                  <a:pos x="34129" y="32233"/>
                </a:cxn>
                <a:cxn ang="0">
                  <a:pos x="11376" y="26545"/>
                </a:cxn>
                <a:cxn ang="0">
                  <a:pos x="5688" y="18961"/>
                </a:cxn>
                <a:cxn ang="0">
                  <a:pos x="13273" y="9480"/>
                </a:cxn>
                <a:cxn ang="0">
                  <a:pos x="37922" y="3792"/>
                </a:cxn>
                <a:cxn ang="0">
                  <a:pos x="37922" y="0"/>
                </a:cxn>
                <a:cxn ang="0">
                  <a:pos x="47402" y="0"/>
                </a:cxn>
                <a:cxn ang="0">
                  <a:pos x="47402" y="3792"/>
                </a:cxn>
                <a:cxn ang="0">
                  <a:pos x="58778" y="5688"/>
                </a:cxn>
                <a:cxn ang="0">
                  <a:pos x="72051" y="7584"/>
                </a:cxn>
                <a:cxn ang="0">
                  <a:pos x="62570" y="17065"/>
                </a:cxn>
                <a:cxn ang="0">
                  <a:pos x="53090" y="15169"/>
                </a:cxn>
                <a:cxn ang="0">
                  <a:pos x="41714" y="13272"/>
                </a:cxn>
                <a:cxn ang="0">
                  <a:pos x="34129" y="15169"/>
                </a:cxn>
                <a:cxn ang="0">
                  <a:pos x="30337" y="17065"/>
                </a:cxn>
                <a:cxn ang="0">
                  <a:pos x="34129" y="20857"/>
                </a:cxn>
                <a:cxn ang="0">
                  <a:pos x="45506" y="22753"/>
                </a:cxn>
                <a:cxn ang="0">
                  <a:pos x="45506" y="22753"/>
                </a:cxn>
                <a:cxn ang="0">
                  <a:pos x="68259" y="26545"/>
                </a:cxn>
                <a:cxn ang="0">
                  <a:pos x="73947" y="30337"/>
                </a:cxn>
                <a:cxn ang="0">
                  <a:pos x="75843" y="36025"/>
                </a:cxn>
                <a:cxn ang="0">
                  <a:pos x="66363" y="47402"/>
                </a:cxn>
                <a:cxn ang="0">
                  <a:pos x="43610" y="53090"/>
                </a:cxn>
                <a:cxn ang="0">
                  <a:pos x="43610" y="60674"/>
                </a:cxn>
                <a:cxn ang="0">
                  <a:pos x="34129" y="60674"/>
                </a:cxn>
                <a:cxn ang="0">
                  <a:pos x="34129" y="53090"/>
                </a:cxn>
                <a:cxn ang="0">
                  <a:pos x="15169" y="51194"/>
                </a:cxn>
                <a:cxn ang="0">
                  <a:pos x="0" y="45506"/>
                </a:cxn>
                <a:cxn ang="0">
                  <a:pos x="13273" y="36025"/>
                </a:cxn>
              </a:cxnLst>
              <a:pathLst>
                <a:path w="40" h="32">
                  <a:moveTo>
                    <a:pt x="7" y="19"/>
                  </a:moveTo>
                  <a:cubicBezTo>
                    <a:pt x="9" y="20"/>
                    <a:pt x="11" y="21"/>
                    <a:pt x="13" y="22"/>
                  </a:cubicBezTo>
                  <a:cubicBezTo>
                    <a:pt x="15" y="22"/>
                    <a:pt x="18" y="23"/>
                    <a:pt x="20" y="23"/>
                  </a:cubicBezTo>
                  <a:cubicBezTo>
                    <a:pt x="22" y="23"/>
                    <a:pt x="23" y="22"/>
                    <a:pt x="24" y="22"/>
                  </a:cubicBezTo>
                  <a:cubicBezTo>
                    <a:pt x="26" y="21"/>
                    <a:pt x="26" y="21"/>
                    <a:pt x="26" y="20"/>
                  </a:cubicBezTo>
                  <a:cubicBezTo>
                    <a:pt x="26" y="19"/>
                    <a:pt x="26" y="19"/>
                    <a:pt x="25" y="18"/>
                  </a:cubicBezTo>
                  <a:cubicBezTo>
                    <a:pt x="24" y="18"/>
                    <a:pt x="21" y="17"/>
                    <a:pt x="18" y="17"/>
                  </a:cubicBezTo>
                  <a:cubicBezTo>
                    <a:pt x="12" y="16"/>
                    <a:pt x="8" y="15"/>
                    <a:pt x="6" y="14"/>
                  </a:cubicBezTo>
                  <a:cubicBezTo>
                    <a:pt x="4" y="13"/>
                    <a:pt x="3" y="12"/>
                    <a:pt x="3" y="10"/>
                  </a:cubicBezTo>
                  <a:cubicBezTo>
                    <a:pt x="3" y="8"/>
                    <a:pt x="4" y="6"/>
                    <a:pt x="7" y="5"/>
                  </a:cubicBezTo>
                  <a:cubicBezTo>
                    <a:pt x="10" y="3"/>
                    <a:pt x="15" y="2"/>
                    <a:pt x="20" y="2"/>
                  </a:cubicBezTo>
                  <a:cubicBezTo>
                    <a:pt x="20" y="0"/>
                    <a:pt x="20" y="0"/>
                    <a:pt x="20" y="0"/>
                  </a:cubicBezTo>
                  <a:cubicBezTo>
                    <a:pt x="25" y="0"/>
                    <a:pt x="25" y="0"/>
                    <a:pt x="25" y="0"/>
                  </a:cubicBezTo>
                  <a:cubicBezTo>
                    <a:pt x="25" y="2"/>
                    <a:pt x="25" y="2"/>
                    <a:pt x="25" y="2"/>
                  </a:cubicBezTo>
                  <a:cubicBezTo>
                    <a:pt x="27" y="2"/>
                    <a:pt x="29" y="2"/>
                    <a:pt x="31" y="3"/>
                  </a:cubicBezTo>
                  <a:cubicBezTo>
                    <a:pt x="34" y="3"/>
                    <a:pt x="36" y="4"/>
                    <a:pt x="38" y="4"/>
                  </a:cubicBezTo>
                  <a:cubicBezTo>
                    <a:pt x="33" y="9"/>
                    <a:pt x="33" y="9"/>
                    <a:pt x="33" y="9"/>
                  </a:cubicBezTo>
                  <a:cubicBezTo>
                    <a:pt x="31" y="8"/>
                    <a:pt x="30" y="8"/>
                    <a:pt x="28" y="8"/>
                  </a:cubicBezTo>
                  <a:cubicBezTo>
                    <a:pt x="26" y="7"/>
                    <a:pt x="24" y="7"/>
                    <a:pt x="22" y="7"/>
                  </a:cubicBezTo>
                  <a:cubicBezTo>
                    <a:pt x="21" y="7"/>
                    <a:pt x="19" y="7"/>
                    <a:pt x="18" y="8"/>
                  </a:cubicBezTo>
                  <a:cubicBezTo>
                    <a:pt x="17" y="8"/>
                    <a:pt x="16" y="9"/>
                    <a:pt x="16" y="9"/>
                  </a:cubicBezTo>
                  <a:cubicBezTo>
                    <a:pt x="16" y="10"/>
                    <a:pt x="17" y="10"/>
                    <a:pt x="18" y="11"/>
                  </a:cubicBezTo>
                  <a:cubicBezTo>
                    <a:pt x="19" y="11"/>
                    <a:pt x="21" y="11"/>
                    <a:pt x="24" y="12"/>
                  </a:cubicBezTo>
                  <a:cubicBezTo>
                    <a:pt x="24" y="12"/>
                    <a:pt x="24" y="12"/>
                    <a:pt x="24" y="12"/>
                  </a:cubicBezTo>
                  <a:cubicBezTo>
                    <a:pt x="30" y="12"/>
                    <a:pt x="34" y="13"/>
                    <a:pt x="36" y="14"/>
                  </a:cubicBezTo>
                  <a:cubicBezTo>
                    <a:pt x="37" y="15"/>
                    <a:pt x="38" y="15"/>
                    <a:pt x="39" y="16"/>
                  </a:cubicBezTo>
                  <a:cubicBezTo>
                    <a:pt x="40" y="17"/>
                    <a:pt x="40" y="18"/>
                    <a:pt x="40" y="19"/>
                  </a:cubicBezTo>
                  <a:cubicBezTo>
                    <a:pt x="40" y="21"/>
                    <a:pt x="39" y="23"/>
                    <a:pt x="35" y="25"/>
                  </a:cubicBezTo>
                  <a:cubicBezTo>
                    <a:pt x="32" y="26"/>
                    <a:pt x="28" y="27"/>
                    <a:pt x="23" y="28"/>
                  </a:cubicBezTo>
                  <a:cubicBezTo>
                    <a:pt x="23" y="32"/>
                    <a:pt x="23" y="32"/>
                    <a:pt x="23" y="32"/>
                  </a:cubicBezTo>
                  <a:cubicBezTo>
                    <a:pt x="18" y="32"/>
                    <a:pt x="18" y="32"/>
                    <a:pt x="18" y="32"/>
                  </a:cubicBezTo>
                  <a:cubicBezTo>
                    <a:pt x="18" y="28"/>
                    <a:pt x="18" y="28"/>
                    <a:pt x="18" y="28"/>
                  </a:cubicBezTo>
                  <a:cubicBezTo>
                    <a:pt x="15" y="28"/>
                    <a:pt x="11" y="27"/>
                    <a:pt x="8" y="27"/>
                  </a:cubicBezTo>
                  <a:cubicBezTo>
                    <a:pt x="5" y="26"/>
                    <a:pt x="3" y="25"/>
                    <a:pt x="0" y="24"/>
                  </a:cubicBezTo>
                  <a:lnTo>
                    <a:pt x="7" y="19"/>
                  </a:lnTo>
                  <a:close/>
                </a:path>
              </a:pathLst>
            </a:custGeom>
            <a:solidFill>
              <a:srgbClr val="ED7371">
                <a:alpha val="100000"/>
              </a:srgbClr>
            </a:solidFill>
            <a:ln w="9525">
              <a:noFill/>
            </a:ln>
          </p:spPr>
          <p:txBody>
            <a:bodyPr/>
            <a:p>
              <a:endParaRPr lang="zh-CN" altLang="en-US"/>
            </a:p>
          </p:txBody>
        </p:sp>
        <p:sp>
          <p:nvSpPr>
            <p:cNvPr id="42055" name="Freeform 244"/>
            <p:cNvSpPr/>
            <p:nvPr/>
          </p:nvSpPr>
          <p:spPr>
            <a:xfrm>
              <a:off x="583590" y="324928"/>
              <a:ext cx="192401" cy="322533"/>
            </a:xfrm>
            <a:custGeom>
              <a:avLst/>
              <a:gdLst/>
              <a:ahLst/>
              <a:cxnLst>
                <a:cxn ang="0">
                  <a:pos x="150903" y="7545"/>
                </a:cxn>
                <a:cxn ang="0">
                  <a:pos x="150903" y="7545"/>
                </a:cxn>
                <a:cxn ang="0">
                  <a:pos x="182970" y="66016"/>
                </a:cxn>
                <a:cxn ang="0">
                  <a:pos x="98087" y="284810"/>
                </a:cxn>
                <a:cxn ang="0">
                  <a:pos x="39612" y="314988"/>
                </a:cxn>
                <a:cxn ang="0">
                  <a:pos x="39612" y="314988"/>
                </a:cxn>
                <a:cxn ang="0">
                  <a:pos x="7545" y="256517"/>
                </a:cxn>
                <a:cxn ang="0">
                  <a:pos x="92428" y="37723"/>
                </a:cxn>
                <a:cxn ang="0">
                  <a:pos x="150903" y="7545"/>
                </a:cxn>
              </a:cxnLst>
              <a:pathLst>
                <a:path w="102" h="171">
                  <a:moveTo>
                    <a:pt x="80" y="4"/>
                  </a:moveTo>
                  <a:cubicBezTo>
                    <a:pt x="80" y="4"/>
                    <a:pt x="80" y="4"/>
                    <a:pt x="80" y="4"/>
                  </a:cubicBezTo>
                  <a:cubicBezTo>
                    <a:pt x="94" y="8"/>
                    <a:pt x="102" y="23"/>
                    <a:pt x="97" y="35"/>
                  </a:cubicBezTo>
                  <a:cubicBezTo>
                    <a:pt x="52" y="151"/>
                    <a:pt x="52" y="151"/>
                    <a:pt x="52" y="151"/>
                  </a:cubicBezTo>
                  <a:cubicBezTo>
                    <a:pt x="47" y="163"/>
                    <a:pt x="34" y="171"/>
                    <a:pt x="21" y="167"/>
                  </a:cubicBezTo>
                  <a:cubicBezTo>
                    <a:pt x="21" y="167"/>
                    <a:pt x="21" y="167"/>
                    <a:pt x="21" y="167"/>
                  </a:cubicBezTo>
                  <a:cubicBezTo>
                    <a:pt x="7" y="163"/>
                    <a:pt x="0" y="149"/>
                    <a:pt x="4" y="136"/>
                  </a:cubicBezTo>
                  <a:cubicBezTo>
                    <a:pt x="49" y="20"/>
                    <a:pt x="49" y="20"/>
                    <a:pt x="49" y="20"/>
                  </a:cubicBezTo>
                  <a:cubicBezTo>
                    <a:pt x="54" y="8"/>
                    <a:pt x="67" y="0"/>
                    <a:pt x="80" y="4"/>
                  </a:cubicBezTo>
                  <a:close/>
                </a:path>
              </a:pathLst>
            </a:custGeom>
            <a:solidFill>
              <a:srgbClr val="FFF8F0">
                <a:alpha val="100000"/>
              </a:srgbClr>
            </a:solidFill>
            <a:ln w="9525">
              <a:noFill/>
            </a:ln>
          </p:spPr>
          <p:txBody>
            <a:bodyPr/>
            <a:p>
              <a:endParaRPr lang="zh-CN" altLang="en-US"/>
            </a:p>
          </p:txBody>
        </p:sp>
        <p:sp>
          <p:nvSpPr>
            <p:cNvPr id="42056" name="Rectangle 245"/>
            <p:cNvSpPr/>
            <p:nvPr/>
          </p:nvSpPr>
          <p:spPr>
            <a:xfrm>
              <a:off x="439888" y="930874"/>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57" name="Oval 246"/>
            <p:cNvSpPr/>
            <p:nvPr/>
          </p:nvSpPr>
          <p:spPr>
            <a:xfrm>
              <a:off x="439888" y="902134"/>
              <a:ext cx="178031" cy="79835"/>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58" name="Oval 247"/>
            <p:cNvSpPr/>
            <p:nvPr/>
          </p:nvSpPr>
          <p:spPr>
            <a:xfrm>
              <a:off x="439888" y="890957"/>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59" name="Oval 248"/>
            <p:cNvSpPr/>
            <p:nvPr/>
          </p:nvSpPr>
          <p:spPr>
            <a:xfrm>
              <a:off x="455057" y="898941"/>
              <a:ext cx="147694" cy="65465"/>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0" name="Rectangle 249"/>
            <p:cNvSpPr/>
            <p:nvPr/>
          </p:nvSpPr>
          <p:spPr>
            <a:xfrm>
              <a:off x="439888" y="907722"/>
              <a:ext cx="178031" cy="11975"/>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1" name="Oval 250"/>
            <p:cNvSpPr/>
            <p:nvPr/>
          </p:nvSpPr>
          <p:spPr>
            <a:xfrm>
              <a:off x="439888" y="879780"/>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2" name="Oval 251"/>
            <p:cNvSpPr/>
            <p:nvPr/>
          </p:nvSpPr>
          <p:spPr>
            <a:xfrm>
              <a:off x="439888" y="868603"/>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3" name="Oval 252"/>
            <p:cNvSpPr/>
            <p:nvPr/>
          </p:nvSpPr>
          <p:spPr>
            <a:xfrm>
              <a:off x="455057" y="874192"/>
              <a:ext cx="147694" cy="67860"/>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4" name="Rectangle 253"/>
            <p:cNvSpPr/>
            <p:nvPr/>
          </p:nvSpPr>
          <p:spPr>
            <a:xfrm>
              <a:off x="439888" y="885369"/>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5" name="Oval 254"/>
            <p:cNvSpPr/>
            <p:nvPr/>
          </p:nvSpPr>
          <p:spPr>
            <a:xfrm>
              <a:off x="439888" y="857426"/>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6" name="Oval 255"/>
            <p:cNvSpPr/>
            <p:nvPr/>
          </p:nvSpPr>
          <p:spPr>
            <a:xfrm>
              <a:off x="439888" y="845451"/>
              <a:ext cx="178031" cy="79835"/>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7" name="Oval 256"/>
            <p:cNvSpPr/>
            <p:nvPr/>
          </p:nvSpPr>
          <p:spPr>
            <a:xfrm>
              <a:off x="455057" y="851838"/>
              <a:ext cx="147694" cy="67860"/>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8" name="Rectangle 257"/>
            <p:cNvSpPr/>
            <p:nvPr/>
          </p:nvSpPr>
          <p:spPr>
            <a:xfrm>
              <a:off x="439888" y="863015"/>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69" name="Oval 258"/>
            <p:cNvSpPr/>
            <p:nvPr/>
          </p:nvSpPr>
          <p:spPr>
            <a:xfrm>
              <a:off x="439888" y="834274"/>
              <a:ext cx="178031" cy="79835"/>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0" name="Oval 259"/>
            <p:cNvSpPr/>
            <p:nvPr/>
          </p:nvSpPr>
          <p:spPr>
            <a:xfrm>
              <a:off x="439888" y="823097"/>
              <a:ext cx="178031" cy="77440"/>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1" name="Oval 260"/>
            <p:cNvSpPr/>
            <p:nvPr/>
          </p:nvSpPr>
          <p:spPr>
            <a:xfrm>
              <a:off x="455057" y="828686"/>
              <a:ext cx="147694" cy="66263"/>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2" name="Rectangle 261"/>
            <p:cNvSpPr/>
            <p:nvPr/>
          </p:nvSpPr>
          <p:spPr>
            <a:xfrm>
              <a:off x="439888" y="838266"/>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3" name="Oval 262"/>
            <p:cNvSpPr/>
            <p:nvPr/>
          </p:nvSpPr>
          <p:spPr>
            <a:xfrm>
              <a:off x="439888" y="811921"/>
              <a:ext cx="178031" cy="77440"/>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4" name="Oval 263"/>
            <p:cNvSpPr/>
            <p:nvPr/>
          </p:nvSpPr>
          <p:spPr>
            <a:xfrm>
              <a:off x="439888" y="798349"/>
              <a:ext cx="178031" cy="79835"/>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5" name="Oval 264"/>
            <p:cNvSpPr/>
            <p:nvPr/>
          </p:nvSpPr>
          <p:spPr>
            <a:xfrm>
              <a:off x="455057" y="806332"/>
              <a:ext cx="147694" cy="66263"/>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6" name="Rectangle 265"/>
            <p:cNvSpPr/>
            <p:nvPr/>
          </p:nvSpPr>
          <p:spPr>
            <a:xfrm>
              <a:off x="439888" y="815912"/>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7" name="Oval 266"/>
            <p:cNvSpPr/>
            <p:nvPr/>
          </p:nvSpPr>
          <p:spPr>
            <a:xfrm>
              <a:off x="439888" y="787172"/>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8" name="Oval 267"/>
            <p:cNvSpPr/>
            <p:nvPr/>
          </p:nvSpPr>
          <p:spPr>
            <a:xfrm>
              <a:off x="439888" y="775995"/>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79" name="Oval 268"/>
            <p:cNvSpPr/>
            <p:nvPr/>
          </p:nvSpPr>
          <p:spPr>
            <a:xfrm>
              <a:off x="455057" y="781583"/>
              <a:ext cx="147694" cy="67860"/>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0" name="Rectangle 269"/>
            <p:cNvSpPr/>
            <p:nvPr/>
          </p:nvSpPr>
          <p:spPr>
            <a:xfrm>
              <a:off x="439888" y="792760"/>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1" name="Oval 270"/>
            <p:cNvSpPr/>
            <p:nvPr/>
          </p:nvSpPr>
          <p:spPr>
            <a:xfrm>
              <a:off x="439888" y="764818"/>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2" name="Oval 271"/>
            <p:cNvSpPr/>
            <p:nvPr/>
          </p:nvSpPr>
          <p:spPr>
            <a:xfrm>
              <a:off x="439888" y="753641"/>
              <a:ext cx="178031" cy="79036"/>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3" name="Oval 272"/>
            <p:cNvSpPr/>
            <p:nvPr/>
          </p:nvSpPr>
          <p:spPr>
            <a:xfrm>
              <a:off x="455057" y="759230"/>
              <a:ext cx="147694" cy="67860"/>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4" name="Rectangle 273"/>
            <p:cNvSpPr/>
            <p:nvPr/>
          </p:nvSpPr>
          <p:spPr>
            <a:xfrm>
              <a:off x="439888" y="770406"/>
              <a:ext cx="178031" cy="11177"/>
            </a:xfrm>
            <a:prstGeom prst="rect">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5" name="Oval 274"/>
            <p:cNvSpPr/>
            <p:nvPr/>
          </p:nvSpPr>
          <p:spPr>
            <a:xfrm>
              <a:off x="439888" y="741666"/>
              <a:ext cx="178031" cy="79835"/>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6" name="Oval 275"/>
            <p:cNvSpPr/>
            <p:nvPr/>
          </p:nvSpPr>
          <p:spPr>
            <a:xfrm>
              <a:off x="439888" y="730489"/>
              <a:ext cx="178031" cy="77440"/>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87" name="Oval 276"/>
            <p:cNvSpPr/>
            <p:nvPr/>
          </p:nvSpPr>
          <p:spPr>
            <a:xfrm>
              <a:off x="455057" y="736078"/>
              <a:ext cx="147694" cy="66263"/>
            </a:xfrm>
            <a:prstGeom prst="ellipse">
              <a:avLst/>
            </a:prstGeom>
            <a:solidFill>
              <a:srgbClr val="FFC74F"/>
            </a:solidFill>
            <a:ln w="9525">
              <a:noFill/>
            </a:ln>
          </p:spPr>
          <p:txBody>
            <a:bodyPr/>
            <a:p>
              <a:pPr eaLnBrk="1" hangingPunct="1"/>
              <a:endParaRPr lang="zh-CN" altLang="en-US" dirty="0">
                <a:solidFill>
                  <a:srgbClr val="000000"/>
                </a:solidFill>
                <a:latin typeface="Calibri" panose="020F0502020204030204" pitchFamily="34" charset="0"/>
              </a:endParaRPr>
            </a:p>
          </p:txBody>
        </p:sp>
      </p:grpSp>
      <p:grpSp>
        <p:nvGrpSpPr>
          <p:cNvPr id="42006" name="组合 1366"/>
          <p:cNvGrpSpPr/>
          <p:nvPr/>
        </p:nvGrpSpPr>
        <p:grpSpPr>
          <a:xfrm>
            <a:off x="2370138" y="4003675"/>
            <a:ext cx="1108075" cy="1108075"/>
            <a:chOff x="0" y="0"/>
            <a:chExt cx="1108102" cy="1108107"/>
          </a:xfrm>
        </p:grpSpPr>
        <p:sp>
          <p:nvSpPr>
            <p:cNvPr id="42025" name="Oval 277"/>
            <p:cNvSpPr/>
            <p:nvPr/>
          </p:nvSpPr>
          <p:spPr>
            <a:xfrm>
              <a:off x="0" y="0"/>
              <a:ext cx="1108102" cy="1108107"/>
            </a:xfrm>
            <a:prstGeom prst="ellipse">
              <a:avLst/>
            </a:prstGeom>
            <a:solidFill>
              <a:srgbClr val="ED737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26" name="Freeform 278"/>
            <p:cNvSpPr/>
            <p:nvPr/>
          </p:nvSpPr>
          <p:spPr>
            <a:xfrm>
              <a:off x="653045" y="297784"/>
              <a:ext cx="432703" cy="392787"/>
            </a:xfrm>
            <a:custGeom>
              <a:avLst/>
              <a:gdLst/>
              <a:ahLst/>
              <a:cxnLst>
                <a:cxn ang="0">
                  <a:pos x="0" y="149184"/>
                </a:cxn>
                <a:cxn ang="0">
                  <a:pos x="287209" y="0"/>
                </a:cxn>
                <a:cxn ang="0">
                  <a:pos x="427034" y="211501"/>
                </a:cxn>
                <a:cxn ang="0">
                  <a:pos x="430813" y="219054"/>
                </a:cxn>
                <a:cxn ang="0">
                  <a:pos x="432703" y="262487"/>
                </a:cxn>
                <a:cxn ang="0">
                  <a:pos x="170058" y="392787"/>
                </a:cxn>
                <a:cxn ang="0">
                  <a:pos x="0" y="149184"/>
                </a:cxn>
              </a:cxnLst>
              <a:pathLst>
                <a:path w="229" h="208">
                  <a:moveTo>
                    <a:pt x="0" y="79"/>
                  </a:moveTo>
                  <a:cubicBezTo>
                    <a:pt x="152" y="0"/>
                    <a:pt x="152" y="0"/>
                    <a:pt x="152" y="0"/>
                  </a:cubicBezTo>
                  <a:cubicBezTo>
                    <a:pt x="226" y="112"/>
                    <a:pt x="226" y="112"/>
                    <a:pt x="226" y="112"/>
                  </a:cubicBezTo>
                  <a:cubicBezTo>
                    <a:pt x="228" y="116"/>
                    <a:pt x="228" y="116"/>
                    <a:pt x="228" y="116"/>
                  </a:cubicBezTo>
                  <a:cubicBezTo>
                    <a:pt x="228" y="124"/>
                    <a:pt x="229" y="131"/>
                    <a:pt x="229" y="139"/>
                  </a:cubicBezTo>
                  <a:cubicBezTo>
                    <a:pt x="90" y="208"/>
                    <a:pt x="90" y="208"/>
                    <a:pt x="90" y="208"/>
                  </a:cubicBezTo>
                  <a:lnTo>
                    <a:pt x="0" y="79"/>
                  </a:lnTo>
                  <a:close/>
                </a:path>
              </a:pathLst>
            </a:custGeom>
            <a:solidFill>
              <a:srgbClr val="FFC74F">
                <a:alpha val="100000"/>
              </a:srgbClr>
            </a:solidFill>
            <a:ln w="9525">
              <a:noFill/>
            </a:ln>
          </p:spPr>
          <p:txBody>
            <a:bodyPr/>
            <a:p>
              <a:endParaRPr lang="zh-CN" altLang="en-US"/>
            </a:p>
          </p:txBody>
        </p:sp>
        <p:sp>
          <p:nvSpPr>
            <p:cNvPr id="42027" name="Freeform 279"/>
            <p:cNvSpPr/>
            <p:nvPr/>
          </p:nvSpPr>
          <p:spPr>
            <a:xfrm>
              <a:off x="273832" y="352870"/>
              <a:ext cx="709728" cy="590778"/>
            </a:xfrm>
            <a:custGeom>
              <a:avLst/>
              <a:gdLst/>
              <a:ahLst/>
              <a:cxnLst>
                <a:cxn ang="0">
                  <a:pos x="109479" y="301995"/>
                </a:cxn>
                <a:cxn ang="0">
                  <a:pos x="105704" y="300108"/>
                </a:cxn>
                <a:cxn ang="0">
                  <a:pos x="160444" y="388819"/>
                </a:cxn>
                <a:cxn ang="0">
                  <a:pos x="198195" y="486967"/>
                </a:cxn>
                <a:cxn ang="0">
                  <a:pos x="256710" y="568128"/>
                </a:cxn>
                <a:cxn ang="0">
                  <a:pos x="477556" y="456768"/>
                </a:cxn>
                <a:cxn ang="0">
                  <a:pos x="636113" y="303883"/>
                </a:cxn>
                <a:cxn ang="0">
                  <a:pos x="553059" y="22650"/>
                </a:cxn>
                <a:cxn ang="0">
                  <a:pos x="436030" y="15100"/>
                </a:cxn>
                <a:cxn ang="0">
                  <a:pos x="69840" y="192522"/>
                </a:cxn>
                <a:cxn ang="0">
                  <a:pos x="109479" y="301995"/>
                </a:cxn>
              </a:cxnLst>
              <a:pathLst>
                <a:path w="376" h="313">
                  <a:moveTo>
                    <a:pt x="58" y="160"/>
                  </a:moveTo>
                  <a:cubicBezTo>
                    <a:pt x="56" y="159"/>
                    <a:pt x="56" y="159"/>
                    <a:pt x="56" y="159"/>
                  </a:cubicBezTo>
                  <a:cubicBezTo>
                    <a:pt x="40" y="183"/>
                    <a:pt x="59" y="215"/>
                    <a:pt x="85" y="206"/>
                  </a:cubicBezTo>
                  <a:cubicBezTo>
                    <a:pt x="66" y="229"/>
                    <a:pt x="81" y="261"/>
                    <a:pt x="105" y="258"/>
                  </a:cubicBezTo>
                  <a:cubicBezTo>
                    <a:pt x="90" y="282"/>
                    <a:pt x="110" y="313"/>
                    <a:pt x="136" y="301"/>
                  </a:cubicBezTo>
                  <a:cubicBezTo>
                    <a:pt x="253" y="242"/>
                    <a:pt x="253" y="242"/>
                    <a:pt x="253" y="242"/>
                  </a:cubicBezTo>
                  <a:cubicBezTo>
                    <a:pt x="285" y="226"/>
                    <a:pt x="323" y="185"/>
                    <a:pt x="337" y="161"/>
                  </a:cubicBezTo>
                  <a:cubicBezTo>
                    <a:pt x="376" y="89"/>
                    <a:pt x="326" y="19"/>
                    <a:pt x="293" y="12"/>
                  </a:cubicBezTo>
                  <a:cubicBezTo>
                    <a:pt x="266" y="7"/>
                    <a:pt x="249" y="0"/>
                    <a:pt x="231" y="8"/>
                  </a:cubicBezTo>
                  <a:cubicBezTo>
                    <a:pt x="37" y="102"/>
                    <a:pt x="37" y="102"/>
                    <a:pt x="37" y="102"/>
                  </a:cubicBezTo>
                  <a:cubicBezTo>
                    <a:pt x="0" y="117"/>
                    <a:pt x="28" y="170"/>
                    <a:pt x="58" y="160"/>
                  </a:cubicBezTo>
                  <a:close/>
                </a:path>
              </a:pathLst>
            </a:custGeom>
            <a:solidFill>
              <a:srgbClr val="FFC74F">
                <a:alpha val="100000"/>
              </a:srgbClr>
            </a:solidFill>
            <a:ln w="9525">
              <a:noFill/>
            </a:ln>
          </p:spPr>
          <p:txBody>
            <a:bodyPr/>
            <a:p>
              <a:endParaRPr lang="zh-CN" altLang="en-US"/>
            </a:p>
          </p:txBody>
        </p:sp>
        <p:sp>
          <p:nvSpPr>
            <p:cNvPr id="42028" name="Freeform 280"/>
            <p:cNvSpPr/>
            <p:nvPr/>
          </p:nvSpPr>
          <p:spPr>
            <a:xfrm>
              <a:off x="810319" y="218747"/>
              <a:ext cx="297782" cy="435898"/>
            </a:xfrm>
            <a:custGeom>
              <a:avLst/>
              <a:gdLst/>
              <a:ahLst/>
              <a:cxnLst>
                <a:cxn ang="0">
                  <a:pos x="184700" y="0"/>
                </a:cxn>
                <a:cxn ang="0">
                  <a:pos x="0" y="92463"/>
                </a:cxn>
                <a:cxn ang="0">
                  <a:pos x="171507" y="435898"/>
                </a:cxn>
                <a:cxn ang="0">
                  <a:pos x="295897" y="373627"/>
                </a:cxn>
                <a:cxn ang="0">
                  <a:pos x="297782" y="334000"/>
                </a:cxn>
                <a:cxn ang="0">
                  <a:pos x="184700" y="0"/>
                </a:cxn>
              </a:cxnLst>
              <a:pathLst>
                <a:path w="158" h="231">
                  <a:moveTo>
                    <a:pt x="98" y="0"/>
                  </a:moveTo>
                  <a:cubicBezTo>
                    <a:pt x="0" y="49"/>
                    <a:pt x="0" y="49"/>
                    <a:pt x="0" y="49"/>
                  </a:cubicBezTo>
                  <a:cubicBezTo>
                    <a:pt x="91" y="231"/>
                    <a:pt x="91" y="231"/>
                    <a:pt x="91" y="231"/>
                  </a:cubicBezTo>
                  <a:cubicBezTo>
                    <a:pt x="157" y="198"/>
                    <a:pt x="157" y="198"/>
                    <a:pt x="157" y="198"/>
                  </a:cubicBezTo>
                  <a:cubicBezTo>
                    <a:pt x="158" y="191"/>
                    <a:pt x="158" y="184"/>
                    <a:pt x="158" y="177"/>
                  </a:cubicBezTo>
                  <a:cubicBezTo>
                    <a:pt x="158" y="110"/>
                    <a:pt x="135" y="49"/>
                    <a:pt x="98" y="0"/>
                  </a:cubicBezTo>
                  <a:close/>
                </a:path>
              </a:pathLst>
            </a:custGeom>
            <a:solidFill>
              <a:srgbClr val="80BA75">
                <a:alpha val="100000"/>
              </a:srgbClr>
            </a:solidFill>
            <a:ln w="9525">
              <a:noFill/>
            </a:ln>
          </p:spPr>
          <p:txBody>
            <a:bodyPr/>
            <a:p>
              <a:endParaRPr lang="zh-CN" altLang="en-US"/>
            </a:p>
          </p:txBody>
        </p:sp>
        <p:sp>
          <p:nvSpPr>
            <p:cNvPr id="42029" name="Freeform 281"/>
            <p:cNvSpPr/>
            <p:nvPr/>
          </p:nvSpPr>
          <p:spPr>
            <a:xfrm>
              <a:off x="132525" y="286607"/>
              <a:ext cx="447073" cy="411149"/>
            </a:xfrm>
            <a:custGeom>
              <a:avLst/>
              <a:gdLst/>
              <a:ahLst/>
              <a:cxnLst>
                <a:cxn ang="0">
                  <a:pos x="447073" y="222549"/>
                </a:cxn>
                <a:cxn ang="0">
                  <a:pos x="211275" y="0"/>
                </a:cxn>
                <a:cxn ang="0">
                  <a:pos x="20750" y="167854"/>
                </a:cxn>
                <a:cxn ang="0">
                  <a:pos x="15091" y="173512"/>
                </a:cxn>
                <a:cxn ang="0">
                  <a:pos x="0" y="215005"/>
                </a:cxn>
                <a:cxn ang="0">
                  <a:pos x="216934" y="411149"/>
                </a:cxn>
                <a:cxn ang="0">
                  <a:pos x="447073" y="222549"/>
                </a:cxn>
              </a:cxnLst>
              <a:pathLst>
                <a:path w="237" h="218">
                  <a:moveTo>
                    <a:pt x="237" y="118"/>
                  </a:moveTo>
                  <a:cubicBezTo>
                    <a:pt x="112" y="0"/>
                    <a:pt x="112" y="0"/>
                    <a:pt x="112" y="0"/>
                  </a:cubicBezTo>
                  <a:cubicBezTo>
                    <a:pt x="11" y="89"/>
                    <a:pt x="11" y="89"/>
                    <a:pt x="11" y="89"/>
                  </a:cubicBezTo>
                  <a:cubicBezTo>
                    <a:pt x="8" y="92"/>
                    <a:pt x="8" y="92"/>
                    <a:pt x="8" y="92"/>
                  </a:cubicBezTo>
                  <a:cubicBezTo>
                    <a:pt x="5" y="99"/>
                    <a:pt x="3" y="107"/>
                    <a:pt x="0" y="114"/>
                  </a:cubicBezTo>
                  <a:cubicBezTo>
                    <a:pt x="115" y="218"/>
                    <a:pt x="115" y="218"/>
                    <a:pt x="115" y="218"/>
                  </a:cubicBezTo>
                  <a:lnTo>
                    <a:pt x="237" y="118"/>
                  </a:lnTo>
                  <a:close/>
                </a:path>
              </a:pathLst>
            </a:custGeom>
            <a:solidFill>
              <a:srgbClr val="FFF8F0">
                <a:alpha val="100000"/>
              </a:srgbClr>
            </a:solidFill>
            <a:ln w="9525">
              <a:noFill/>
            </a:ln>
          </p:spPr>
          <p:txBody>
            <a:bodyPr/>
            <a:p>
              <a:endParaRPr lang="zh-CN" altLang="en-US"/>
            </a:p>
          </p:txBody>
        </p:sp>
        <p:sp>
          <p:nvSpPr>
            <p:cNvPr id="42030" name="Freeform 282"/>
            <p:cNvSpPr/>
            <p:nvPr/>
          </p:nvSpPr>
          <p:spPr>
            <a:xfrm>
              <a:off x="241898" y="388796"/>
              <a:ext cx="668214" cy="645065"/>
            </a:xfrm>
            <a:custGeom>
              <a:avLst/>
              <a:gdLst/>
              <a:ahLst/>
              <a:cxnLst>
                <a:cxn ang="0">
                  <a:pos x="541744" y="392320"/>
                </a:cxn>
                <a:cxn ang="0">
                  <a:pos x="545519" y="392320"/>
                </a:cxn>
                <a:cxn ang="0">
                  <a:pos x="470015" y="463994"/>
                </a:cxn>
                <a:cxn ang="0">
                  <a:pos x="405836" y="546985"/>
                </a:cxn>
                <a:cxn ang="0">
                  <a:pos x="328444" y="609228"/>
                </a:cxn>
                <a:cxn ang="0">
                  <a:pos x="145346" y="443246"/>
                </a:cxn>
                <a:cxn ang="0">
                  <a:pos x="33977" y="252745"/>
                </a:cxn>
                <a:cxn ang="0">
                  <a:pos x="190649" y="5658"/>
                </a:cxn>
                <a:cxn ang="0">
                  <a:pos x="303905" y="30178"/>
                </a:cxn>
                <a:cxn ang="0">
                  <a:pos x="609698" y="298012"/>
                </a:cxn>
                <a:cxn ang="0">
                  <a:pos x="541744" y="392320"/>
                </a:cxn>
              </a:cxnLst>
              <a:pathLst>
                <a:path w="354" h="342">
                  <a:moveTo>
                    <a:pt x="287" y="208"/>
                  </a:moveTo>
                  <a:cubicBezTo>
                    <a:pt x="289" y="208"/>
                    <a:pt x="289" y="208"/>
                    <a:pt x="289" y="208"/>
                  </a:cubicBezTo>
                  <a:cubicBezTo>
                    <a:pt x="298" y="235"/>
                    <a:pt x="271" y="261"/>
                    <a:pt x="249" y="246"/>
                  </a:cubicBezTo>
                  <a:cubicBezTo>
                    <a:pt x="261" y="273"/>
                    <a:pt x="237" y="300"/>
                    <a:pt x="215" y="290"/>
                  </a:cubicBezTo>
                  <a:cubicBezTo>
                    <a:pt x="223" y="318"/>
                    <a:pt x="195" y="342"/>
                    <a:pt x="174" y="323"/>
                  </a:cubicBezTo>
                  <a:cubicBezTo>
                    <a:pt x="77" y="235"/>
                    <a:pt x="77" y="235"/>
                    <a:pt x="77" y="235"/>
                  </a:cubicBezTo>
                  <a:cubicBezTo>
                    <a:pt x="50" y="210"/>
                    <a:pt x="25" y="161"/>
                    <a:pt x="18" y="134"/>
                  </a:cubicBezTo>
                  <a:cubicBezTo>
                    <a:pt x="0" y="54"/>
                    <a:pt x="67" y="0"/>
                    <a:pt x="101" y="3"/>
                  </a:cubicBezTo>
                  <a:cubicBezTo>
                    <a:pt x="127" y="5"/>
                    <a:pt x="147" y="3"/>
                    <a:pt x="161" y="16"/>
                  </a:cubicBezTo>
                  <a:cubicBezTo>
                    <a:pt x="323" y="158"/>
                    <a:pt x="323" y="158"/>
                    <a:pt x="323" y="158"/>
                  </a:cubicBezTo>
                  <a:cubicBezTo>
                    <a:pt x="354" y="183"/>
                    <a:pt x="313" y="227"/>
                    <a:pt x="287" y="208"/>
                  </a:cubicBezTo>
                  <a:close/>
                </a:path>
              </a:pathLst>
            </a:custGeom>
            <a:solidFill>
              <a:srgbClr val="FFF8F0">
                <a:alpha val="100000"/>
              </a:srgbClr>
            </a:solidFill>
            <a:ln w="9525">
              <a:noFill/>
            </a:ln>
          </p:spPr>
          <p:txBody>
            <a:bodyPr/>
            <a:p>
              <a:endParaRPr lang="zh-CN" altLang="en-US"/>
            </a:p>
          </p:txBody>
        </p:sp>
        <p:sp>
          <p:nvSpPr>
            <p:cNvPr id="42031" name="Freeform 283"/>
            <p:cNvSpPr>
              <a:spLocks noEditPoints="1"/>
            </p:cNvSpPr>
            <p:nvPr/>
          </p:nvSpPr>
          <p:spPr>
            <a:xfrm>
              <a:off x="581993" y="704143"/>
              <a:ext cx="209166" cy="241101"/>
            </a:xfrm>
            <a:custGeom>
              <a:avLst/>
              <a:gdLst/>
              <a:ahLst/>
              <a:cxnLst>
                <a:cxn ang="0">
                  <a:pos x="130022" y="156339"/>
                </a:cxn>
                <a:cxn ang="0">
                  <a:pos x="130022" y="150688"/>
                </a:cxn>
                <a:cxn ang="0">
                  <a:pos x="133791" y="158223"/>
                </a:cxn>
                <a:cxn ang="0">
                  <a:pos x="130022" y="156339"/>
                </a:cxn>
                <a:cxn ang="0">
                  <a:pos x="130022" y="148805"/>
                </a:cxn>
                <a:cxn ang="0">
                  <a:pos x="148866" y="156339"/>
                </a:cxn>
                <a:cxn ang="0">
                  <a:pos x="130022" y="143154"/>
                </a:cxn>
                <a:cxn ang="0">
                  <a:pos x="130022" y="148805"/>
                </a:cxn>
                <a:cxn ang="0">
                  <a:pos x="130022" y="16952"/>
                </a:cxn>
                <a:cxn ang="0">
                  <a:pos x="130022" y="13185"/>
                </a:cxn>
                <a:cxn ang="0">
                  <a:pos x="205397" y="77228"/>
                </a:cxn>
                <a:cxn ang="0">
                  <a:pos x="205397" y="79111"/>
                </a:cxn>
                <a:cxn ang="0">
                  <a:pos x="209166" y="92296"/>
                </a:cxn>
                <a:cxn ang="0">
                  <a:pos x="130022" y="16952"/>
                </a:cxn>
                <a:cxn ang="0">
                  <a:pos x="0" y="177059"/>
                </a:cxn>
                <a:cxn ang="0">
                  <a:pos x="67838" y="241101"/>
                </a:cxn>
                <a:cxn ang="0">
                  <a:pos x="65953" y="231683"/>
                </a:cxn>
                <a:cxn ang="0">
                  <a:pos x="77260" y="235450"/>
                </a:cxn>
                <a:cxn ang="0">
                  <a:pos x="0" y="177059"/>
                </a:cxn>
                <a:cxn ang="0">
                  <a:pos x="130022" y="13185"/>
                </a:cxn>
                <a:cxn ang="0">
                  <a:pos x="130022" y="16952"/>
                </a:cxn>
                <a:cxn ang="0">
                  <a:pos x="113063" y="0"/>
                </a:cxn>
                <a:cxn ang="0">
                  <a:pos x="130022" y="13185"/>
                </a:cxn>
                <a:cxn ang="0">
                  <a:pos x="130022" y="143154"/>
                </a:cxn>
                <a:cxn ang="0">
                  <a:pos x="130022" y="148805"/>
                </a:cxn>
                <a:cxn ang="0">
                  <a:pos x="130022" y="148805"/>
                </a:cxn>
                <a:cxn ang="0">
                  <a:pos x="130022" y="150688"/>
                </a:cxn>
                <a:cxn ang="0">
                  <a:pos x="130022" y="156339"/>
                </a:cxn>
                <a:cxn ang="0">
                  <a:pos x="54647" y="84762"/>
                </a:cxn>
                <a:cxn ang="0">
                  <a:pos x="130022" y="143154"/>
                </a:cxn>
              </a:cxnLst>
              <a:pathLst>
                <a:path w="111" h="128">
                  <a:moveTo>
                    <a:pt x="69" y="83"/>
                  </a:moveTo>
                  <a:cubicBezTo>
                    <a:pt x="69" y="80"/>
                    <a:pt x="69" y="80"/>
                    <a:pt x="69" y="80"/>
                  </a:cubicBezTo>
                  <a:cubicBezTo>
                    <a:pt x="70" y="81"/>
                    <a:pt x="70" y="83"/>
                    <a:pt x="71" y="84"/>
                  </a:cubicBezTo>
                  <a:cubicBezTo>
                    <a:pt x="69" y="83"/>
                    <a:pt x="69" y="83"/>
                    <a:pt x="69" y="83"/>
                  </a:cubicBezTo>
                  <a:close/>
                  <a:moveTo>
                    <a:pt x="69" y="79"/>
                  </a:moveTo>
                  <a:cubicBezTo>
                    <a:pt x="72" y="81"/>
                    <a:pt x="76" y="82"/>
                    <a:pt x="79" y="83"/>
                  </a:cubicBezTo>
                  <a:cubicBezTo>
                    <a:pt x="76" y="81"/>
                    <a:pt x="73" y="78"/>
                    <a:pt x="69" y="76"/>
                  </a:cubicBezTo>
                  <a:cubicBezTo>
                    <a:pt x="69" y="79"/>
                    <a:pt x="69" y="79"/>
                    <a:pt x="69" y="79"/>
                  </a:cubicBezTo>
                  <a:close/>
                  <a:moveTo>
                    <a:pt x="69" y="9"/>
                  </a:moveTo>
                  <a:cubicBezTo>
                    <a:pt x="69" y="7"/>
                    <a:pt x="69" y="7"/>
                    <a:pt x="69" y="7"/>
                  </a:cubicBezTo>
                  <a:cubicBezTo>
                    <a:pt x="81" y="17"/>
                    <a:pt x="100" y="32"/>
                    <a:pt x="109" y="41"/>
                  </a:cubicBezTo>
                  <a:cubicBezTo>
                    <a:pt x="109" y="41"/>
                    <a:pt x="109" y="41"/>
                    <a:pt x="109" y="42"/>
                  </a:cubicBezTo>
                  <a:cubicBezTo>
                    <a:pt x="110" y="44"/>
                    <a:pt x="111" y="47"/>
                    <a:pt x="111" y="49"/>
                  </a:cubicBezTo>
                  <a:cubicBezTo>
                    <a:pt x="98" y="37"/>
                    <a:pt x="80" y="20"/>
                    <a:pt x="69" y="9"/>
                  </a:cubicBezTo>
                  <a:close/>
                  <a:moveTo>
                    <a:pt x="0" y="94"/>
                  </a:moveTo>
                  <a:cubicBezTo>
                    <a:pt x="0" y="94"/>
                    <a:pt x="19" y="112"/>
                    <a:pt x="36" y="128"/>
                  </a:cubicBezTo>
                  <a:cubicBezTo>
                    <a:pt x="36" y="127"/>
                    <a:pt x="36" y="125"/>
                    <a:pt x="35" y="123"/>
                  </a:cubicBezTo>
                  <a:cubicBezTo>
                    <a:pt x="37" y="124"/>
                    <a:pt x="39" y="125"/>
                    <a:pt x="41" y="125"/>
                  </a:cubicBezTo>
                  <a:cubicBezTo>
                    <a:pt x="23" y="111"/>
                    <a:pt x="0" y="94"/>
                    <a:pt x="0" y="94"/>
                  </a:cubicBezTo>
                  <a:close/>
                  <a:moveTo>
                    <a:pt x="69" y="7"/>
                  </a:moveTo>
                  <a:cubicBezTo>
                    <a:pt x="69" y="9"/>
                    <a:pt x="69" y="9"/>
                    <a:pt x="69" y="9"/>
                  </a:cubicBezTo>
                  <a:cubicBezTo>
                    <a:pt x="64" y="4"/>
                    <a:pt x="60" y="0"/>
                    <a:pt x="60" y="0"/>
                  </a:cubicBezTo>
                  <a:cubicBezTo>
                    <a:pt x="60" y="0"/>
                    <a:pt x="64" y="3"/>
                    <a:pt x="69" y="7"/>
                  </a:cubicBezTo>
                  <a:close/>
                  <a:moveTo>
                    <a:pt x="69" y="76"/>
                  </a:moveTo>
                  <a:cubicBezTo>
                    <a:pt x="69" y="79"/>
                    <a:pt x="69" y="79"/>
                    <a:pt x="69" y="79"/>
                  </a:cubicBezTo>
                  <a:cubicBezTo>
                    <a:pt x="69" y="79"/>
                    <a:pt x="69" y="79"/>
                    <a:pt x="69" y="79"/>
                  </a:cubicBezTo>
                  <a:cubicBezTo>
                    <a:pt x="69" y="79"/>
                    <a:pt x="69" y="79"/>
                    <a:pt x="69" y="80"/>
                  </a:cubicBezTo>
                  <a:cubicBezTo>
                    <a:pt x="69" y="83"/>
                    <a:pt x="69" y="83"/>
                    <a:pt x="69" y="83"/>
                  </a:cubicBezTo>
                  <a:cubicBezTo>
                    <a:pt x="51" y="66"/>
                    <a:pt x="29" y="45"/>
                    <a:pt x="29" y="45"/>
                  </a:cubicBezTo>
                  <a:cubicBezTo>
                    <a:pt x="29" y="45"/>
                    <a:pt x="51" y="62"/>
                    <a:pt x="69" y="76"/>
                  </a:cubicBezTo>
                  <a:close/>
                </a:path>
              </a:pathLst>
            </a:custGeom>
            <a:solidFill>
              <a:srgbClr val="FAE1C8">
                <a:alpha val="100000"/>
              </a:srgbClr>
            </a:solidFill>
            <a:ln w="9525">
              <a:noFill/>
            </a:ln>
          </p:spPr>
          <p:txBody>
            <a:bodyPr/>
            <a:p>
              <a:endParaRPr lang="zh-CN" altLang="en-US"/>
            </a:p>
          </p:txBody>
        </p:sp>
        <p:sp>
          <p:nvSpPr>
            <p:cNvPr id="42032" name="Freeform 284"/>
            <p:cNvSpPr/>
            <p:nvPr/>
          </p:nvSpPr>
          <p:spPr>
            <a:xfrm>
              <a:off x="11177" y="112567"/>
              <a:ext cx="453459" cy="508548"/>
            </a:xfrm>
            <a:custGeom>
              <a:avLst/>
              <a:gdLst/>
              <a:ahLst/>
              <a:cxnLst>
                <a:cxn ang="0">
                  <a:pos x="207835" y="0"/>
                </a:cxn>
                <a:cxn ang="0">
                  <a:pos x="453459" y="223081"/>
                </a:cxn>
                <a:cxn ang="0">
                  <a:pos x="196499" y="508548"/>
                </a:cxn>
                <a:cxn ang="0">
                  <a:pos x="0" y="332730"/>
                </a:cxn>
                <a:cxn ang="0">
                  <a:pos x="207835" y="0"/>
                </a:cxn>
              </a:cxnLst>
              <a:pathLst>
                <a:path w="240" h="269">
                  <a:moveTo>
                    <a:pt x="110" y="0"/>
                  </a:moveTo>
                  <a:cubicBezTo>
                    <a:pt x="240" y="118"/>
                    <a:pt x="240" y="118"/>
                    <a:pt x="240" y="118"/>
                  </a:cubicBezTo>
                  <a:cubicBezTo>
                    <a:pt x="104" y="269"/>
                    <a:pt x="104" y="269"/>
                    <a:pt x="104" y="269"/>
                  </a:cubicBezTo>
                  <a:cubicBezTo>
                    <a:pt x="0" y="176"/>
                    <a:pt x="0" y="176"/>
                    <a:pt x="0" y="176"/>
                  </a:cubicBezTo>
                  <a:cubicBezTo>
                    <a:pt x="14" y="104"/>
                    <a:pt x="54" y="43"/>
                    <a:pt x="110" y="0"/>
                  </a:cubicBezTo>
                  <a:close/>
                </a:path>
              </a:pathLst>
            </a:custGeom>
            <a:solidFill>
              <a:srgbClr val="6A9DC9">
                <a:alpha val="100000"/>
              </a:srgbClr>
            </a:solidFill>
            <a:ln w="9525">
              <a:noFill/>
            </a:ln>
          </p:spPr>
          <p:txBody>
            <a:bodyPr/>
            <a:p>
              <a:endParaRPr lang="zh-CN" altLang="en-US"/>
            </a:p>
          </p:txBody>
        </p:sp>
        <p:sp>
          <p:nvSpPr>
            <p:cNvPr id="42033" name="Freeform 285"/>
            <p:cNvSpPr/>
            <p:nvPr/>
          </p:nvSpPr>
          <p:spPr>
            <a:xfrm>
              <a:off x="409551" y="809525"/>
              <a:ext cx="157274" cy="138114"/>
            </a:xfrm>
            <a:custGeom>
              <a:avLst/>
              <a:gdLst/>
              <a:ahLst/>
              <a:cxnLst>
                <a:cxn ang="0">
                  <a:pos x="142115" y="18920"/>
                </a:cxn>
                <a:cxn ang="0">
                  <a:pos x="142115" y="18920"/>
                </a:cxn>
                <a:cxn ang="0">
                  <a:pos x="136430" y="79463"/>
                </a:cxn>
                <a:cxn ang="0">
                  <a:pos x="73900" y="124870"/>
                </a:cxn>
                <a:cxn ang="0">
                  <a:pos x="15159" y="119194"/>
                </a:cxn>
                <a:cxn ang="0">
                  <a:pos x="15159" y="119194"/>
                </a:cxn>
                <a:cxn ang="0">
                  <a:pos x="18949" y="60543"/>
                </a:cxn>
                <a:cxn ang="0">
                  <a:pos x="81479" y="15136"/>
                </a:cxn>
                <a:cxn ang="0">
                  <a:pos x="142115" y="18920"/>
                </a:cxn>
              </a:cxnLst>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alpha val="100000"/>
              </a:srgbClr>
            </a:solidFill>
            <a:ln w="9525">
              <a:noFill/>
            </a:ln>
          </p:spPr>
          <p:txBody>
            <a:bodyPr/>
            <a:p>
              <a:endParaRPr lang="zh-CN" altLang="en-US"/>
            </a:p>
          </p:txBody>
        </p:sp>
        <p:sp>
          <p:nvSpPr>
            <p:cNvPr id="42034" name="Freeform 286"/>
            <p:cNvSpPr/>
            <p:nvPr/>
          </p:nvSpPr>
          <p:spPr>
            <a:xfrm>
              <a:off x="355263" y="745657"/>
              <a:ext cx="156475" cy="137316"/>
            </a:xfrm>
            <a:custGeom>
              <a:avLst/>
              <a:gdLst/>
              <a:ahLst/>
              <a:cxnLst>
                <a:cxn ang="0">
                  <a:pos x="141393" y="18810"/>
                </a:cxn>
                <a:cxn ang="0">
                  <a:pos x="141393" y="18810"/>
                </a:cxn>
                <a:cxn ang="0">
                  <a:pos x="135737" y="79004"/>
                </a:cxn>
                <a:cxn ang="0">
                  <a:pos x="73524" y="124149"/>
                </a:cxn>
                <a:cxn ang="0">
                  <a:pos x="15082" y="118506"/>
                </a:cxn>
                <a:cxn ang="0">
                  <a:pos x="15082" y="118506"/>
                </a:cxn>
                <a:cxn ang="0">
                  <a:pos x="18852" y="60193"/>
                </a:cxn>
                <a:cxn ang="0">
                  <a:pos x="81065" y="15048"/>
                </a:cxn>
                <a:cxn ang="0">
                  <a:pos x="141393" y="18810"/>
                </a:cxn>
              </a:cxnLst>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alpha val="100000"/>
              </a:srgbClr>
            </a:solidFill>
            <a:ln w="9525">
              <a:noFill/>
            </a:ln>
          </p:spPr>
          <p:txBody>
            <a:bodyPr/>
            <a:p>
              <a:endParaRPr lang="zh-CN" altLang="en-US"/>
            </a:p>
          </p:txBody>
        </p:sp>
        <p:sp>
          <p:nvSpPr>
            <p:cNvPr id="42035" name="Freeform 287"/>
            <p:cNvSpPr/>
            <p:nvPr/>
          </p:nvSpPr>
          <p:spPr>
            <a:xfrm>
              <a:off x="300177" y="680991"/>
              <a:ext cx="156475" cy="138114"/>
            </a:xfrm>
            <a:custGeom>
              <a:avLst/>
              <a:gdLst/>
              <a:ahLst/>
              <a:cxnLst>
                <a:cxn ang="0">
                  <a:pos x="141393" y="18920"/>
                </a:cxn>
                <a:cxn ang="0">
                  <a:pos x="141393" y="18920"/>
                </a:cxn>
                <a:cxn ang="0">
                  <a:pos x="135737" y="79463"/>
                </a:cxn>
                <a:cxn ang="0">
                  <a:pos x="73524" y="124870"/>
                </a:cxn>
                <a:cxn ang="0">
                  <a:pos x="15082" y="119194"/>
                </a:cxn>
                <a:cxn ang="0">
                  <a:pos x="15082" y="119194"/>
                </a:cxn>
                <a:cxn ang="0">
                  <a:pos x="18852" y="60543"/>
                </a:cxn>
                <a:cxn ang="0">
                  <a:pos x="81065" y="15136"/>
                </a:cxn>
                <a:cxn ang="0">
                  <a:pos x="141393" y="18920"/>
                </a:cxn>
              </a:cxnLst>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alpha val="100000"/>
              </a:srgbClr>
            </a:solidFill>
            <a:ln w="9525">
              <a:noFill/>
            </a:ln>
          </p:spPr>
          <p:txBody>
            <a:bodyPr/>
            <a:p>
              <a:endParaRPr lang="zh-CN" altLang="en-US"/>
            </a:p>
          </p:txBody>
        </p:sp>
        <p:sp>
          <p:nvSpPr>
            <p:cNvPr id="42036" name="Freeform 288"/>
            <p:cNvSpPr/>
            <p:nvPr/>
          </p:nvSpPr>
          <p:spPr>
            <a:xfrm>
              <a:off x="245890" y="617123"/>
              <a:ext cx="156475" cy="137316"/>
            </a:xfrm>
            <a:custGeom>
              <a:avLst/>
              <a:gdLst/>
              <a:ahLst/>
              <a:cxnLst>
                <a:cxn ang="0">
                  <a:pos x="141393" y="18810"/>
                </a:cxn>
                <a:cxn ang="0">
                  <a:pos x="141393" y="18810"/>
                </a:cxn>
                <a:cxn ang="0">
                  <a:pos x="135737" y="79004"/>
                </a:cxn>
                <a:cxn ang="0">
                  <a:pos x="73524" y="124149"/>
                </a:cxn>
                <a:cxn ang="0">
                  <a:pos x="15082" y="118506"/>
                </a:cxn>
                <a:cxn ang="0">
                  <a:pos x="15082" y="118506"/>
                </a:cxn>
                <a:cxn ang="0">
                  <a:pos x="18852" y="60193"/>
                </a:cxn>
                <a:cxn ang="0">
                  <a:pos x="81065" y="15048"/>
                </a:cxn>
                <a:cxn ang="0">
                  <a:pos x="141393" y="18810"/>
                </a:cxn>
              </a:cxnLst>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alpha val="100000"/>
              </a:srgbClr>
            </a:solidFill>
            <a:ln w="9525">
              <a:noFill/>
            </a:ln>
          </p:spPr>
          <p:txBody>
            <a:bodyPr/>
            <a:p>
              <a:endParaRPr lang="zh-CN" altLang="en-US"/>
            </a:p>
          </p:txBody>
        </p:sp>
        <p:sp>
          <p:nvSpPr>
            <p:cNvPr id="42037" name="Freeform 289"/>
            <p:cNvSpPr/>
            <p:nvPr/>
          </p:nvSpPr>
          <p:spPr>
            <a:xfrm>
              <a:off x="406357" y="354467"/>
              <a:ext cx="407156" cy="156476"/>
            </a:xfrm>
            <a:custGeom>
              <a:avLst/>
              <a:gdLst/>
              <a:ahLst/>
              <a:cxnLst>
                <a:cxn ang="0">
                  <a:pos x="86709" y="39590"/>
                </a:cxn>
                <a:cxn ang="0">
                  <a:pos x="184728" y="13197"/>
                </a:cxn>
                <a:cxn ang="0">
                  <a:pos x="335527" y="7541"/>
                </a:cxn>
                <a:cxn ang="0">
                  <a:pos x="403386" y="69754"/>
                </a:cxn>
                <a:cxn ang="0">
                  <a:pos x="275207" y="131968"/>
                </a:cxn>
                <a:cxn ang="0">
                  <a:pos x="113099" y="130082"/>
                </a:cxn>
                <a:cxn ang="0">
                  <a:pos x="1885" y="94263"/>
                </a:cxn>
                <a:cxn ang="0">
                  <a:pos x="86709" y="39590"/>
                </a:cxn>
              </a:cxnLst>
              <a:pathLst>
                <a:path w="216" h="83">
                  <a:moveTo>
                    <a:pt x="46" y="21"/>
                  </a:moveTo>
                  <a:cubicBezTo>
                    <a:pt x="55" y="16"/>
                    <a:pt x="76" y="10"/>
                    <a:pt x="98" y="7"/>
                  </a:cubicBezTo>
                  <a:cubicBezTo>
                    <a:pt x="119" y="3"/>
                    <a:pt x="152" y="0"/>
                    <a:pt x="178" y="4"/>
                  </a:cubicBezTo>
                  <a:cubicBezTo>
                    <a:pt x="193" y="6"/>
                    <a:pt x="216" y="19"/>
                    <a:pt x="214" y="37"/>
                  </a:cubicBezTo>
                  <a:cubicBezTo>
                    <a:pt x="213" y="55"/>
                    <a:pt x="162" y="69"/>
                    <a:pt x="146" y="70"/>
                  </a:cubicBezTo>
                  <a:cubicBezTo>
                    <a:pt x="133" y="70"/>
                    <a:pt x="89" y="56"/>
                    <a:pt x="60" y="69"/>
                  </a:cubicBezTo>
                  <a:cubicBezTo>
                    <a:pt x="27" y="83"/>
                    <a:pt x="0" y="66"/>
                    <a:pt x="1" y="50"/>
                  </a:cubicBezTo>
                  <a:cubicBezTo>
                    <a:pt x="1" y="47"/>
                    <a:pt x="15" y="39"/>
                    <a:pt x="46" y="21"/>
                  </a:cubicBezTo>
                  <a:close/>
                </a:path>
              </a:pathLst>
            </a:custGeom>
            <a:solidFill>
              <a:srgbClr val="FFC74F">
                <a:alpha val="100000"/>
              </a:srgbClr>
            </a:solidFill>
            <a:ln w="9525">
              <a:noFill/>
            </a:ln>
          </p:spPr>
          <p:txBody>
            <a:bodyPr/>
            <a:p>
              <a:endParaRPr lang="zh-CN" altLang="en-US"/>
            </a:p>
          </p:txBody>
        </p:sp>
      </p:grpSp>
      <p:grpSp>
        <p:nvGrpSpPr>
          <p:cNvPr id="42007" name="组合 1380"/>
          <p:cNvGrpSpPr/>
          <p:nvPr/>
        </p:nvGrpSpPr>
        <p:grpSpPr>
          <a:xfrm>
            <a:off x="7099300" y="4005263"/>
            <a:ext cx="1108075" cy="1106487"/>
            <a:chOff x="0" y="0"/>
            <a:chExt cx="1108900" cy="1106511"/>
          </a:xfrm>
        </p:grpSpPr>
        <p:sp>
          <p:nvSpPr>
            <p:cNvPr id="42008" name="Oval 290"/>
            <p:cNvSpPr/>
            <p:nvPr/>
          </p:nvSpPr>
          <p:spPr>
            <a:xfrm>
              <a:off x="0" y="0"/>
              <a:ext cx="1108900" cy="1106511"/>
            </a:xfrm>
            <a:prstGeom prst="ellipse">
              <a:avLst/>
            </a:prstGeom>
            <a:solidFill>
              <a:srgbClr val="6A9DC9"/>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42009" name="Freeform 291"/>
            <p:cNvSpPr/>
            <p:nvPr/>
          </p:nvSpPr>
          <p:spPr>
            <a:xfrm>
              <a:off x="407954" y="355265"/>
              <a:ext cx="332111" cy="285010"/>
            </a:xfrm>
            <a:custGeom>
              <a:avLst/>
              <a:gdLst/>
              <a:ahLst/>
              <a:cxnLst>
                <a:cxn ang="0">
                  <a:pos x="320789" y="16987"/>
                </a:cxn>
                <a:cxn ang="0">
                  <a:pos x="320789" y="16987"/>
                </a:cxn>
                <a:cxn ang="0">
                  <a:pos x="315128" y="64174"/>
                </a:cxn>
                <a:cxn ang="0">
                  <a:pos x="56610" y="273685"/>
                </a:cxn>
                <a:cxn ang="0">
                  <a:pos x="11322" y="268023"/>
                </a:cxn>
                <a:cxn ang="0">
                  <a:pos x="11322" y="268023"/>
                </a:cxn>
                <a:cxn ang="0">
                  <a:pos x="16983" y="222723"/>
                </a:cxn>
                <a:cxn ang="0">
                  <a:pos x="273614" y="11325"/>
                </a:cxn>
                <a:cxn ang="0">
                  <a:pos x="320789" y="16987"/>
                </a:cxn>
              </a:cxnLst>
              <a:pathLst>
                <a:path w="176" h="151">
                  <a:moveTo>
                    <a:pt x="170" y="9"/>
                  </a:moveTo>
                  <a:cubicBezTo>
                    <a:pt x="170" y="9"/>
                    <a:pt x="170" y="9"/>
                    <a:pt x="170" y="9"/>
                  </a:cubicBezTo>
                  <a:cubicBezTo>
                    <a:pt x="176" y="17"/>
                    <a:pt x="174" y="28"/>
                    <a:pt x="167" y="34"/>
                  </a:cubicBezTo>
                  <a:cubicBezTo>
                    <a:pt x="30" y="145"/>
                    <a:pt x="30" y="145"/>
                    <a:pt x="30"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2"/>
                    <a:pt x="170" y="9"/>
                  </a:cubicBezTo>
                  <a:close/>
                </a:path>
              </a:pathLst>
            </a:custGeom>
            <a:solidFill>
              <a:srgbClr val="FFD7B7">
                <a:alpha val="100000"/>
              </a:srgbClr>
            </a:solidFill>
            <a:ln w="9525">
              <a:noFill/>
            </a:ln>
          </p:spPr>
          <p:txBody>
            <a:bodyPr/>
            <a:p>
              <a:endParaRPr lang="zh-CN" altLang="en-US"/>
            </a:p>
          </p:txBody>
        </p:sp>
        <p:sp>
          <p:nvSpPr>
            <p:cNvPr id="42010" name="Freeform 292"/>
            <p:cNvSpPr/>
            <p:nvPr/>
          </p:nvSpPr>
          <p:spPr>
            <a:xfrm>
              <a:off x="272235" y="420730"/>
              <a:ext cx="362448" cy="385602"/>
            </a:xfrm>
            <a:custGeom>
              <a:avLst/>
              <a:gdLst/>
              <a:ahLst/>
              <a:cxnLst>
                <a:cxn ang="0">
                  <a:pos x="0" y="330516"/>
                </a:cxn>
                <a:cxn ang="0">
                  <a:pos x="175636" y="385602"/>
                </a:cxn>
                <a:cxn ang="0">
                  <a:pos x="217149" y="247488"/>
                </a:cxn>
                <a:cxn ang="0">
                  <a:pos x="362448" y="79835"/>
                </a:cxn>
                <a:cxn ang="0">
                  <a:pos x="102188" y="0"/>
                </a:cxn>
                <a:cxn ang="0">
                  <a:pos x="0" y="330516"/>
                </a:cxn>
              </a:cxnLst>
              <a:pathLst>
                <a:path w="454" h="483">
                  <a:moveTo>
                    <a:pt x="0" y="414"/>
                  </a:moveTo>
                  <a:lnTo>
                    <a:pt x="220" y="483"/>
                  </a:lnTo>
                  <a:lnTo>
                    <a:pt x="272" y="310"/>
                  </a:lnTo>
                  <a:lnTo>
                    <a:pt x="454" y="100"/>
                  </a:lnTo>
                  <a:lnTo>
                    <a:pt x="128" y="0"/>
                  </a:lnTo>
                  <a:lnTo>
                    <a:pt x="0" y="414"/>
                  </a:lnTo>
                  <a:close/>
                </a:path>
              </a:pathLst>
            </a:custGeom>
            <a:solidFill>
              <a:srgbClr val="FFF8F0">
                <a:alpha val="100000"/>
              </a:srgbClr>
            </a:solidFill>
            <a:ln w="9525">
              <a:noFill/>
            </a:ln>
          </p:spPr>
          <p:txBody>
            <a:bodyPr/>
            <a:p>
              <a:endParaRPr lang="zh-CN" altLang="en-US"/>
            </a:p>
          </p:txBody>
        </p:sp>
        <p:sp>
          <p:nvSpPr>
            <p:cNvPr id="42011" name="Freeform 293"/>
            <p:cNvSpPr/>
            <p:nvPr/>
          </p:nvSpPr>
          <p:spPr>
            <a:xfrm>
              <a:off x="392785" y="460647"/>
              <a:ext cx="332910" cy="285010"/>
            </a:xfrm>
            <a:custGeom>
              <a:avLst/>
              <a:gdLst/>
              <a:ahLst/>
              <a:cxnLst>
                <a:cxn ang="0">
                  <a:pos x="321561" y="16987"/>
                </a:cxn>
                <a:cxn ang="0">
                  <a:pos x="321561" y="16987"/>
                </a:cxn>
                <a:cxn ang="0">
                  <a:pos x="315886" y="64174"/>
                </a:cxn>
                <a:cxn ang="0">
                  <a:pos x="58638" y="273685"/>
                </a:cxn>
                <a:cxn ang="0">
                  <a:pos x="11349" y="268023"/>
                </a:cxn>
                <a:cxn ang="0">
                  <a:pos x="11349" y="268023"/>
                </a:cxn>
                <a:cxn ang="0">
                  <a:pos x="17024" y="222723"/>
                </a:cxn>
                <a:cxn ang="0">
                  <a:pos x="274272" y="11325"/>
                </a:cxn>
                <a:cxn ang="0">
                  <a:pos x="321561" y="16987"/>
                </a:cxn>
              </a:cxnLst>
              <a:pathLst>
                <a:path w="176" h="151">
                  <a:moveTo>
                    <a:pt x="170" y="9"/>
                  </a:moveTo>
                  <a:cubicBezTo>
                    <a:pt x="170" y="9"/>
                    <a:pt x="170" y="9"/>
                    <a:pt x="170" y="9"/>
                  </a:cubicBezTo>
                  <a:cubicBezTo>
                    <a:pt x="176" y="16"/>
                    <a:pt x="175" y="27"/>
                    <a:pt x="167" y="34"/>
                  </a:cubicBezTo>
                  <a:cubicBezTo>
                    <a:pt x="31" y="145"/>
                    <a:pt x="31" y="145"/>
                    <a:pt x="31"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1"/>
                    <a:pt x="170" y="9"/>
                  </a:cubicBezTo>
                  <a:close/>
                </a:path>
              </a:pathLst>
            </a:custGeom>
            <a:solidFill>
              <a:srgbClr val="FFF8F0">
                <a:alpha val="100000"/>
              </a:srgbClr>
            </a:solidFill>
            <a:ln w="9525">
              <a:noFill/>
            </a:ln>
          </p:spPr>
          <p:txBody>
            <a:bodyPr/>
            <a:p>
              <a:endParaRPr lang="zh-CN" altLang="en-US"/>
            </a:p>
          </p:txBody>
        </p:sp>
        <p:sp>
          <p:nvSpPr>
            <p:cNvPr id="42012" name="Freeform 294"/>
            <p:cNvSpPr/>
            <p:nvPr/>
          </p:nvSpPr>
          <p:spPr>
            <a:xfrm>
              <a:off x="453459" y="228328"/>
              <a:ext cx="322531" cy="277825"/>
            </a:xfrm>
            <a:custGeom>
              <a:avLst/>
              <a:gdLst/>
              <a:ahLst/>
              <a:cxnLst>
                <a:cxn ang="0">
                  <a:pos x="311214" y="17010"/>
                </a:cxn>
                <a:cxn ang="0">
                  <a:pos x="311214" y="17010"/>
                </a:cxn>
                <a:cxn ang="0">
                  <a:pos x="305556" y="62369"/>
                </a:cxn>
                <a:cxn ang="0">
                  <a:pos x="56584" y="266485"/>
                </a:cxn>
                <a:cxn ang="0">
                  <a:pos x="11317" y="260815"/>
                </a:cxn>
                <a:cxn ang="0">
                  <a:pos x="11317" y="260815"/>
                </a:cxn>
                <a:cxn ang="0">
                  <a:pos x="16975" y="213566"/>
                </a:cxn>
                <a:cxn ang="0">
                  <a:pos x="264060" y="11340"/>
                </a:cxn>
                <a:cxn ang="0">
                  <a:pos x="311214" y="17010"/>
                </a:cxn>
              </a:cxnLst>
              <a:pathLst>
                <a:path w="171" h="147">
                  <a:moveTo>
                    <a:pt x="165" y="9"/>
                  </a:moveTo>
                  <a:cubicBezTo>
                    <a:pt x="165" y="9"/>
                    <a:pt x="165" y="9"/>
                    <a:pt x="165" y="9"/>
                  </a:cubicBezTo>
                  <a:cubicBezTo>
                    <a:pt x="171" y="16"/>
                    <a:pt x="169" y="27"/>
                    <a:pt x="162" y="33"/>
                  </a:cubicBezTo>
                  <a:cubicBezTo>
                    <a:pt x="30" y="141"/>
                    <a:pt x="30" y="141"/>
                    <a:pt x="30" y="141"/>
                  </a:cubicBezTo>
                  <a:cubicBezTo>
                    <a:pt x="23" y="147"/>
                    <a:pt x="12" y="145"/>
                    <a:pt x="6" y="138"/>
                  </a:cubicBezTo>
                  <a:cubicBezTo>
                    <a:pt x="6" y="138"/>
                    <a:pt x="6" y="138"/>
                    <a:pt x="6" y="138"/>
                  </a:cubicBezTo>
                  <a:cubicBezTo>
                    <a:pt x="0" y="130"/>
                    <a:pt x="1" y="119"/>
                    <a:pt x="9" y="113"/>
                  </a:cubicBezTo>
                  <a:cubicBezTo>
                    <a:pt x="140" y="6"/>
                    <a:pt x="140" y="6"/>
                    <a:pt x="140" y="6"/>
                  </a:cubicBezTo>
                  <a:cubicBezTo>
                    <a:pt x="148" y="0"/>
                    <a:pt x="159" y="1"/>
                    <a:pt x="165" y="9"/>
                  </a:cubicBezTo>
                  <a:close/>
                </a:path>
              </a:pathLst>
            </a:custGeom>
            <a:solidFill>
              <a:srgbClr val="FFF8F0">
                <a:alpha val="100000"/>
              </a:srgbClr>
            </a:solidFill>
            <a:ln w="9525">
              <a:noFill/>
            </a:ln>
          </p:spPr>
          <p:txBody>
            <a:bodyPr/>
            <a:p>
              <a:endParaRPr lang="zh-CN" altLang="en-US"/>
            </a:p>
          </p:txBody>
        </p:sp>
        <p:sp>
          <p:nvSpPr>
            <p:cNvPr id="42013" name="Freeform 295"/>
            <p:cNvSpPr/>
            <p:nvPr/>
          </p:nvSpPr>
          <p:spPr>
            <a:xfrm>
              <a:off x="398373" y="63868"/>
              <a:ext cx="313749" cy="619518"/>
            </a:xfrm>
            <a:custGeom>
              <a:avLst/>
              <a:gdLst/>
              <a:ahLst/>
              <a:cxnLst>
                <a:cxn ang="0">
                  <a:pos x="64262" y="0"/>
                </a:cxn>
                <a:cxn ang="0">
                  <a:pos x="249487" y="0"/>
                </a:cxn>
                <a:cxn ang="0">
                  <a:pos x="313749" y="66107"/>
                </a:cxn>
                <a:cxn ang="0">
                  <a:pos x="313749" y="555300"/>
                </a:cxn>
                <a:cxn ang="0">
                  <a:pos x="249487" y="619518"/>
                </a:cxn>
                <a:cxn ang="0">
                  <a:pos x="64262" y="619518"/>
                </a:cxn>
                <a:cxn ang="0">
                  <a:pos x="0" y="555300"/>
                </a:cxn>
                <a:cxn ang="0">
                  <a:pos x="0" y="66107"/>
                </a:cxn>
                <a:cxn ang="0">
                  <a:pos x="64262" y="0"/>
                </a:cxn>
              </a:cxnLst>
              <a:pathLst>
                <a:path w="166" h="328">
                  <a:moveTo>
                    <a:pt x="34" y="0"/>
                  </a:moveTo>
                  <a:cubicBezTo>
                    <a:pt x="132" y="0"/>
                    <a:pt x="132" y="0"/>
                    <a:pt x="132" y="0"/>
                  </a:cubicBezTo>
                  <a:cubicBezTo>
                    <a:pt x="151" y="0"/>
                    <a:pt x="166" y="16"/>
                    <a:pt x="166" y="35"/>
                  </a:cubicBezTo>
                  <a:cubicBezTo>
                    <a:pt x="166" y="294"/>
                    <a:pt x="166" y="294"/>
                    <a:pt x="166" y="294"/>
                  </a:cubicBezTo>
                  <a:cubicBezTo>
                    <a:pt x="166" y="313"/>
                    <a:pt x="151" y="328"/>
                    <a:pt x="132" y="328"/>
                  </a:cubicBezTo>
                  <a:cubicBezTo>
                    <a:pt x="34" y="328"/>
                    <a:pt x="34" y="328"/>
                    <a:pt x="34" y="328"/>
                  </a:cubicBezTo>
                  <a:cubicBezTo>
                    <a:pt x="15" y="328"/>
                    <a:pt x="0" y="313"/>
                    <a:pt x="0" y="294"/>
                  </a:cubicBezTo>
                  <a:cubicBezTo>
                    <a:pt x="0" y="35"/>
                    <a:pt x="0" y="35"/>
                    <a:pt x="0" y="35"/>
                  </a:cubicBezTo>
                  <a:cubicBezTo>
                    <a:pt x="0" y="16"/>
                    <a:pt x="15" y="0"/>
                    <a:pt x="34" y="0"/>
                  </a:cubicBezTo>
                  <a:close/>
                </a:path>
              </a:pathLst>
            </a:custGeom>
            <a:solidFill>
              <a:srgbClr val="43703A">
                <a:alpha val="100000"/>
              </a:srgbClr>
            </a:solidFill>
            <a:ln w="9525">
              <a:noFill/>
            </a:ln>
          </p:spPr>
          <p:txBody>
            <a:bodyPr/>
            <a:p>
              <a:endParaRPr lang="zh-CN" altLang="en-US"/>
            </a:p>
          </p:txBody>
        </p:sp>
        <p:sp>
          <p:nvSpPr>
            <p:cNvPr id="42014" name="Freeform 296"/>
            <p:cNvSpPr/>
            <p:nvPr/>
          </p:nvSpPr>
          <p:spPr>
            <a:xfrm>
              <a:off x="424719" y="117358"/>
              <a:ext cx="258664" cy="509346"/>
            </a:xfrm>
            <a:custGeom>
              <a:avLst/>
              <a:gdLst/>
              <a:ahLst/>
              <a:cxnLst>
                <a:cxn ang="0">
                  <a:pos x="1888" y="0"/>
                </a:cxn>
                <a:cxn ang="0">
                  <a:pos x="258664" y="0"/>
                </a:cxn>
                <a:cxn ang="0">
                  <a:pos x="258664" y="0"/>
                </a:cxn>
                <a:cxn ang="0">
                  <a:pos x="258664" y="509346"/>
                </a:cxn>
                <a:cxn ang="0">
                  <a:pos x="258664" y="509346"/>
                </a:cxn>
                <a:cxn ang="0">
                  <a:pos x="1888" y="509346"/>
                </a:cxn>
                <a:cxn ang="0">
                  <a:pos x="0" y="509346"/>
                </a:cxn>
                <a:cxn ang="0">
                  <a:pos x="0" y="0"/>
                </a:cxn>
                <a:cxn ang="0">
                  <a:pos x="1888" y="0"/>
                </a:cxn>
              </a:cxnLst>
              <a:pathLst>
                <a:path w="137" h="270">
                  <a:moveTo>
                    <a:pt x="1" y="0"/>
                  </a:moveTo>
                  <a:cubicBezTo>
                    <a:pt x="137" y="0"/>
                    <a:pt x="137" y="0"/>
                    <a:pt x="137" y="0"/>
                  </a:cubicBezTo>
                  <a:cubicBezTo>
                    <a:pt x="137" y="0"/>
                    <a:pt x="137" y="0"/>
                    <a:pt x="137" y="0"/>
                  </a:cubicBezTo>
                  <a:cubicBezTo>
                    <a:pt x="137" y="270"/>
                    <a:pt x="137" y="270"/>
                    <a:pt x="137" y="270"/>
                  </a:cubicBezTo>
                  <a:cubicBezTo>
                    <a:pt x="137" y="270"/>
                    <a:pt x="137" y="270"/>
                    <a:pt x="137" y="270"/>
                  </a:cubicBezTo>
                  <a:cubicBezTo>
                    <a:pt x="1" y="270"/>
                    <a:pt x="1" y="270"/>
                    <a:pt x="1" y="270"/>
                  </a:cubicBezTo>
                  <a:cubicBezTo>
                    <a:pt x="0" y="270"/>
                    <a:pt x="0" y="270"/>
                    <a:pt x="0" y="270"/>
                  </a:cubicBezTo>
                  <a:cubicBezTo>
                    <a:pt x="0" y="0"/>
                    <a:pt x="0" y="0"/>
                    <a:pt x="0" y="0"/>
                  </a:cubicBezTo>
                  <a:cubicBezTo>
                    <a:pt x="0" y="0"/>
                    <a:pt x="0" y="0"/>
                    <a:pt x="1" y="0"/>
                  </a:cubicBezTo>
                  <a:close/>
                </a:path>
              </a:pathLst>
            </a:custGeom>
            <a:solidFill>
              <a:srgbClr val="80BA75">
                <a:alpha val="100000"/>
              </a:srgbClr>
            </a:solidFill>
            <a:ln w="9525">
              <a:noFill/>
            </a:ln>
          </p:spPr>
          <p:txBody>
            <a:bodyPr/>
            <a:p>
              <a:endParaRPr lang="zh-CN" altLang="en-US"/>
            </a:p>
          </p:txBody>
        </p:sp>
        <p:sp>
          <p:nvSpPr>
            <p:cNvPr id="42015" name="Freeform 297"/>
            <p:cNvSpPr/>
            <p:nvPr/>
          </p:nvSpPr>
          <p:spPr>
            <a:xfrm>
              <a:off x="627498" y="441487"/>
              <a:ext cx="122147" cy="113365"/>
            </a:xfrm>
            <a:custGeom>
              <a:avLst/>
              <a:gdLst/>
              <a:ahLst/>
              <a:cxnLst>
                <a:cxn ang="0">
                  <a:pos x="110872" y="17005"/>
                </a:cxn>
                <a:cxn ang="0">
                  <a:pos x="110872" y="17005"/>
                </a:cxn>
                <a:cxn ang="0">
                  <a:pos x="105234" y="62351"/>
                </a:cxn>
                <a:cxn ang="0">
                  <a:pos x="56376" y="102029"/>
                </a:cxn>
                <a:cxn ang="0">
                  <a:pos x="11275" y="96360"/>
                </a:cxn>
                <a:cxn ang="0">
                  <a:pos x="11275" y="96360"/>
                </a:cxn>
                <a:cxn ang="0">
                  <a:pos x="16913" y="49125"/>
                </a:cxn>
                <a:cxn ang="0">
                  <a:pos x="63892" y="11337"/>
                </a:cxn>
                <a:cxn ang="0">
                  <a:pos x="110872" y="17005"/>
                </a:cxn>
              </a:cxnLst>
              <a:pathLst>
                <a:path w="65" h="60">
                  <a:moveTo>
                    <a:pt x="59" y="9"/>
                  </a:moveTo>
                  <a:cubicBezTo>
                    <a:pt x="59" y="9"/>
                    <a:pt x="59" y="9"/>
                    <a:pt x="59" y="9"/>
                  </a:cubicBezTo>
                  <a:cubicBezTo>
                    <a:pt x="65" y="16"/>
                    <a:pt x="64" y="27"/>
                    <a:pt x="56" y="33"/>
                  </a:cubicBezTo>
                  <a:cubicBezTo>
                    <a:pt x="30" y="54"/>
                    <a:pt x="30" y="54"/>
                    <a:pt x="30" y="54"/>
                  </a:cubicBezTo>
                  <a:cubicBezTo>
                    <a:pt x="23" y="60"/>
                    <a:pt x="12" y="59"/>
                    <a:pt x="6" y="51"/>
                  </a:cubicBezTo>
                  <a:cubicBezTo>
                    <a:pt x="6" y="51"/>
                    <a:pt x="6" y="51"/>
                    <a:pt x="6" y="51"/>
                  </a:cubicBezTo>
                  <a:cubicBezTo>
                    <a:pt x="0" y="43"/>
                    <a:pt x="1" y="32"/>
                    <a:pt x="9" y="26"/>
                  </a:cubicBezTo>
                  <a:cubicBezTo>
                    <a:pt x="34" y="6"/>
                    <a:pt x="34" y="6"/>
                    <a:pt x="34" y="6"/>
                  </a:cubicBezTo>
                  <a:cubicBezTo>
                    <a:pt x="42" y="0"/>
                    <a:pt x="53" y="1"/>
                    <a:pt x="59" y="9"/>
                  </a:cubicBezTo>
                  <a:close/>
                </a:path>
              </a:pathLst>
            </a:custGeom>
            <a:solidFill>
              <a:srgbClr val="FFF8F0">
                <a:alpha val="100000"/>
              </a:srgbClr>
            </a:solidFill>
            <a:ln w="9525">
              <a:noFill/>
            </a:ln>
          </p:spPr>
          <p:txBody>
            <a:bodyPr/>
            <a:p>
              <a:endParaRPr lang="zh-CN" altLang="en-US"/>
            </a:p>
          </p:txBody>
        </p:sp>
        <p:sp>
          <p:nvSpPr>
            <p:cNvPr id="42016" name="Freeform 298"/>
            <p:cNvSpPr/>
            <p:nvPr/>
          </p:nvSpPr>
          <p:spPr>
            <a:xfrm>
              <a:off x="651449" y="334508"/>
              <a:ext cx="115760" cy="105382"/>
            </a:xfrm>
            <a:custGeom>
              <a:avLst/>
              <a:gdLst/>
              <a:ahLst/>
              <a:cxnLst>
                <a:cxn ang="0">
                  <a:pos x="104374" y="15055"/>
                </a:cxn>
                <a:cxn ang="0">
                  <a:pos x="104374" y="15055"/>
                </a:cxn>
                <a:cxn ang="0">
                  <a:pos x="100578" y="62100"/>
                </a:cxn>
                <a:cxn ang="0">
                  <a:pos x="58829" y="94091"/>
                </a:cxn>
                <a:cxn ang="0">
                  <a:pos x="11386" y="90327"/>
                </a:cxn>
                <a:cxn ang="0">
                  <a:pos x="11386" y="90327"/>
                </a:cxn>
                <a:cxn ang="0">
                  <a:pos x="17079" y="43282"/>
                </a:cxn>
                <a:cxn ang="0">
                  <a:pos x="58829" y="11291"/>
                </a:cxn>
                <a:cxn ang="0">
                  <a:pos x="104374" y="15055"/>
                </a:cxn>
              </a:cxnLst>
              <a:pathLst>
                <a:path w="61" h="56">
                  <a:moveTo>
                    <a:pt x="55" y="8"/>
                  </a:moveTo>
                  <a:cubicBezTo>
                    <a:pt x="55" y="8"/>
                    <a:pt x="55" y="8"/>
                    <a:pt x="55" y="8"/>
                  </a:cubicBezTo>
                  <a:cubicBezTo>
                    <a:pt x="61" y="16"/>
                    <a:pt x="60" y="27"/>
                    <a:pt x="53" y="33"/>
                  </a:cubicBezTo>
                  <a:cubicBezTo>
                    <a:pt x="31" y="50"/>
                    <a:pt x="31" y="50"/>
                    <a:pt x="31" y="50"/>
                  </a:cubicBezTo>
                  <a:cubicBezTo>
                    <a:pt x="23" y="56"/>
                    <a:pt x="12" y="55"/>
                    <a:pt x="6" y="48"/>
                  </a:cubicBezTo>
                  <a:cubicBezTo>
                    <a:pt x="6" y="48"/>
                    <a:pt x="6" y="48"/>
                    <a:pt x="6" y="48"/>
                  </a:cubicBezTo>
                  <a:cubicBezTo>
                    <a:pt x="0" y="40"/>
                    <a:pt x="1" y="29"/>
                    <a:pt x="9" y="23"/>
                  </a:cubicBezTo>
                  <a:cubicBezTo>
                    <a:pt x="31" y="6"/>
                    <a:pt x="31" y="6"/>
                    <a:pt x="31" y="6"/>
                  </a:cubicBezTo>
                  <a:cubicBezTo>
                    <a:pt x="38" y="0"/>
                    <a:pt x="49" y="1"/>
                    <a:pt x="55" y="8"/>
                  </a:cubicBezTo>
                  <a:close/>
                </a:path>
              </a:pathLst>
            </a:custGeom>
            <a:solidFill>
              <a:srgbClr val="FFF8F0">
                <a:alpha val="100000"/>
              </a:srgbClr>
            </a:solidFill>
            <a:ln w="9525">
              <a:noFill/>
            </a:ln>
          </p:spPr>
          <p:txBody>
            <a:bodyPr/>
            <a:p>
              <a:endParaRPr lang="zh-CN" altLang="en-US"/>
            </a:p>
          </p:txBody>
        </p:sp>
        <p:sp>
          <p:nvSpPr>
            <p:cNvPr id="42017" name="Freeform 299"/>
            <p:cNvSpPr/>
            <p:nvPr/>
          </p:nvSpPr>
          <p:spPr>
            <a:xfrm>
              <a:off x="179627" y="696958"/>
              <a:ext cx="305766" cy="384804"/>
            </a:xfrm>
            <a:custGeom>
              <a:avLst/>
              <a:gdLst/>
              <a:ahLst/>
              <a:cxnLst>
                <a:cxn ang="0">
                  <a:pos x="81160" y="0"/>
                </a:cxn>
                <a:cxn ang="0">
                  <a:pos x="305766" y="69793"/>
                </a:cxn>
                <a:cxn ang="0">
                  <a:pos x="209506" y="384804"/>
                </a:cxn>
                <a:cxn ang="0">
                  <a:pos x="0" y="264081"/>
                </a:cxn>
                <a:cxn ang="0">
                  <a:pos x="81160" y="0"/>
                </a:cxn>
              </a:cxnLst>
              <a:pathLst>
                <a:path w="162" h="204">
                  <a:moveTo>
                    <a:pt x="43" y="0"/>
                  </a:moveTo>
                  <a:cubicBezTo>
                    <a:pt x="162" y="37"/>
                    <a:pt x="162" y="37"/>
                    <a:pt x="162" y="37"/>
                  </a:cubicBezTo>
                  <a:cubicBezTo>
                    <a:pt x="111" y="204"/>
                    <a:pt x="111" y="204"/>
                    <a:pt x="111" y="204"/>
                  </a:cubicBezTo>
                  <a:cubicBezTo>
                    <a:pt x="69" y="191"/>
                    <a:pt x="31" y="169"/>
                    <a:pt x="0" y="140"/>
                  </a:cubicBezTo>
                  <a:lnTo>
                    <a:pt x="43" y="0"/>
                  </a:lnTo>
                  <a:close/>
                </a:path>
              </a:pathLst>
            </a:custGeom>
            <a:solidFill>
              <a:srgbClr val="F9A818">
                <a:alpha val="100000"/>
              </a:srgbClr>
            </a:solidFill>
            <a:ln w="9525">
              <a:noFill/>
            </a:ln>
          </p:spPr>
          <p:txBody>
            <a:bodyPr/>
            <a:p>
              <a:endParaRPr lang="zh-CN" altLang="en-US"/>
            </a:p>
          </p:txBody>
        </p:sp>
        <p:sp>
          <p:nvSpPr>
            <p:cNvPr id="42018" name="Freeform 300"/>
            <p:cNvSpPr/>
            <p:nvPr/>
          </p:nvSpPr>
          <p:spPr>
            <a:xfrm>
              <a:off x="302572" y="300179"/>
              <a:ext cx="120550" cy="328121"/>
            </a:xfrm>
            <a:custGeom>
              <a:avLst/>
              <a:gdLst/>
              <a:ahLst/>
              <a:cxnLst>
                <a:cxn ang="0">
                  <a:pos x="33905" y="320578"/>
                </a:cxn>
                <a:cxn ang="0">
                  <a:pos x="56508" y="328121"/>
                </a:cxn>
                <a:cxn ang="0">
                  <a:pos x="62159" y="299835"/>
                </a:cxn>
                <a:cxn ang="0">
                  <a:pos x="111132" y="71659"/>
                </a:cxn>
                <a:cxn ang="0">
                  <a:pos x="62159" y="0"/>
                </a:cxn>
                <a:cxn ang="0">
                  <a:pos x="3767" y="267777"/>
                </a:cxn>
                <a:cxn ang="0">
                  <a:pos x="33905" y="320578"/>
                </a:cxn>
              </a:cxnLst>
              <a:pathLst>
                <a:path w="64" h="174">
                  <a:moveTo>
                    <a:pt x="18" y="170"/>
                  </a:moveTo>
                  <a:cubicBezTo>
                    <a:pt x="30" y="174"/>
                    <a:pt x="30" y="174"/>
                    <a:pt x="30" y="174"/>
                  </a:cubicBezTo>
                  <a:cubicBezTo>
                    <a:pt x="33" y="159"/>
                    <a:pt x="33" y="159"/>
                    <a:pt x="33" y="159"/>
                  </a:cubicBezTo>
                  <a:cubicBezTo>
                    <a:pt x="59" y="38"/>
                    <a:pt x="59" y="38"/>
                    <a:pt x="59" y="38"/>
                  </a:cubicBezTo>
                  <a:cubicBezTo>
                    <a:pt x="64" y="13"/>
                    <a:pt x="49" y="4"/>
                    <a:pt x="33" y="0"/>
                  </a:cubicBezTo>
                  <a:cubicBezTo>
                    <a:pt x="2" y="142"/>
                    <a:pt x="2" y="142"/>
                    <a:pt x="2" y="142"/>
                  </a:cubicBezTo>
                  <a:cubicBezTo>
                    <a:pt x="0" y="154"/>
                    <a:pt x="7" y="167"/>
                    <a:pt x="18" y="170"/>
                  </a:cubicBezTo>
                  <a:close/>
                </a:path>
              </a:pathLst>
            </a:custGeom>
            <a:solidFill>
              <a:srgbClr val="FFF8F0">
                <a:alpha val="100000"/>
              </a:srgbClr>
            </a:solidFill>
            <a:ln w="9525">
              <a:noFill/>
            </a:ln>
          </p:spPr>
          <p:txBody>
            <a:bodyPr/>
            <a:p>
              <a:endParaRPr lang="zh-CN" altLang="en-US"/>
            </a:p>
          </p:txBody>
        </p:sp>
        <p:sp>
          <p:nvSpPr>
            <p:cNvPr id="42019" name="Freeform 301"/>
            <p:cNvSpPr/>
            <p:nvPr/>
          </p:nvSpPr>
          <p:spPr>
            <a:xfrm>
              <a:off x="717711" y="792760"/>
              <a:ext cx="247487" cy="226731"/>
            </a:xfrm>
            <a:custGeom>
              <a:avLst/>
              <a:gdLst/>
              <a:ahLst/>
              <a:cxnLst>
                <a:cxn ang="0">
                  <a:pos x="0" y="49125"/>
                </a:cxn>
                <a:cxn ang="0">
                  <a:pos x="92571" y="226731"/>
                </a:cxn>
                <a:cxn ang="0">
                  <a:pos x="141691" y="222952"/>
                </a:cxn>
                <a:cxn ang="0">
                  <a:pos x="247487" y="132260"/>
                </a:cxn>
                <a:cxn ang="0">
                  <a:pos x="179475" y="0"/>
                </a:cxn>
                <a:cxn ang="0">
                  <a:pos x="0" y="49125"/>
                </a:cxn>
              </a:cxnLst>
              <a:pathLst>
                <a:path w="131" h="120">
                  <a:moveTo>
                    <a:pt x="0" y="26"/>
                  </a:moveTo>
                  <a:cubicBezTo>
                    <a:pt x="49" y="120"/>
                    <a:pt x="49" y="120"/>
                    <a:pt x="49" y="120"/>
                  </a:cubicBezTo>
                  <a:cubicBezTo>
                    <a:pt x="75" y="118"/>
                    <a:pt x="75" y="118"/>
                    <a:pt x="75" y="118"/>
                  </a:cubicBezTo>
                  <a:cubicBezTo>
                    <a:pt x="95" y="105"/>
                    <a:pt x="114" y="89"/>
                    <a:pt x="131" y="70"/>
                  </a:cubicBezTo>
                  <a:cubicBezTo>
                    <a:pt x="95" y="0"/>
                    <a:pt x="95" y="0"/>
                    <a:pt x="95" y="0"/>
                  </a:cubicBezTo>
                  <a:lnTo>
                    <a:pt x="0" y="26"/>
                  </a:lnTo>
                  <a:close/>
                </a:path>
              </a:pathLst>
            </a:custGeom>
            <a:solidFill>
              <a:srgbClr val="FFF8F0">
                <a:alpha val="100000"/>
              </a:srgbClr>
            </a:solidFill>
            <a:ln w="9525">
              <a:noFill/>
            </a:ln>
          </p:spPr>
          <p:txBody>
            <a:bodyPr/>
            <a:p>
              <a:endParaRPr lang="zh-CN" altLang="en-US"/>
            </a:p>
          </p:txBody>
        </p:sp>
        <p:sp>
          <p:nvSpPr>
            <p:cNvPr id="42020" name="Freeform 302"/>
            <p:cNvSpPr/>
            <p:nvPr/>
          </p:nvSpPr>
          <p:spPr>
            <a:xfrm>
              <a:off x="764813" y="864612"/>
              <a:ext cx="217150" cy="181225"/>
            </a:xfrm>
            <a:custGeom>
              <a:avLst/>
              <a:gdLst/>
              <a:ahLst/>
              <a:cxnLst>
                <a:cxn ang="0">
                  <a:pos x="196379" y="0"/>
                </a:cxn>
                <a:cxn ang="0">
                  <a:pos x="217150" y="41531"/>
                </a:cxn>
                <a:cxn ang="0">
                  <a:pos x="41542" y="181225"/>
                </a:cxn>
                <a:cxn ang="0">
                  <a:pos x="0" y="98164"/>
                </a:cxn>
                <a:cxn ang="0">
                  <a:pos x="196379" y="0"/>
                </a:cxn>
              </a:cxnLst>
              <a:pathLst>
                <a:path w="115" h="96">
                  <a:moveTo>
                    <a:pt x="104" y="0"/>
                  </a:moveTo>
                  <a:cubicBezTo>
                    <a:pt x="115" y="22"/>
                    <a:pt x="115" y="22"/>
                    <a:pt x="115" y="22"/>
                  </a:cubicBezTo>
                  <a:cubicBezTo>
                    <a:pt x="89" y="53"/>
                    <a:pt x="58" y="78"/>
                    <a:pt x="22" y="96"/>
                  </a:cubicBezTo>
                  <a:cubicBezTo>
                    <a:pt x="0" y="52"/>
                    <a:pt x="0" y="52"/>
                    <a:pt x="0" y="52"/>
                  </a:cubicBezTo>
                  <a:lnTo>
                    <a:pt x="104" y="0"/>
                  </a:lnTo>
                  <a:close/>
                </a:path>
              </a:pathLst>
            </a:custGeom>
            <a:solidFill>
              <a:srgbClr val="F9A818">
                <a:alpha val="100000"/>
              </a:srgbClr>
            </a:solidFill>
            <a:ln w="9525">
              <a:noFill/>
            </a:ln>
          </p:spPr>
          <p:txBody>
            <a:bodyPr/>
            <a:p>
              <a:endParaRPr lang="zh-CN" altLang="en-US"/>
            </a:p>
          </p:txBody>
        </p:sp>
        <p:sp>
          <p:nvSpPr>
            <p:cNvPr id="42021" name="Freeform 303"/>
            <p:cNvSpPr/>
            <p:nvPr/>
          </p:nvSpPr>
          <p:spPr>
            <a:xfrm>
              <a:off x="546067" y="683387"/>
              <a:ext cx="207569" cy="207571"/>
            </a:xfrm>
            <a:custGeom>
              <a:avLst/>
              <a:gdLst/>
              <a:ahLst/>
              <a:cxnLst>
                <a:cxn ang="0">
                  <a:pos x="13209" y="45288"/>
                </a:cxn>
                <a:cxn ang="0">
                  <a:pos x="98124" y="147187"/>
                </a:cxn>
                <a:cxn ang="0">
                  <a:pos x="192473" y="196249"/>
                </a:cxn>
                <a:cxn ang="0">
                  <a:pos x="166055" y="116995"/>
                </a:cxn>
                <a:cxn ang="0">
                  <a:pos x="90576" y="35853"/>
                </a:cxn>
                <a:cxn ang="0">
                  <a:pos x="11322" y="18870"/>
                </a:cxn>
                <a:cxn ang="0">
                  <a:pos x="13209" y="45288"/>
                </a:cxn>
              </a:cxnLst>
              <a:pathLst>
                <a:path w="110" h="110">
                  <a:moveTo>
                    <a:pt x="7" y="24"/>
                  </a:moveTo>
                  <a:cubicBezTo>
                    <a:pt x="52" y="78"/>
                    <a:pt x="52" y="78"/>
                    <a:pt x="52" y="78"/>
                  </a:cubicBezTo>
                  <a:cubicBezTo>
                    <a:pt x="59" y="86"/>
                    <a:pt x="93" y="110"/>
                    <a:pt x="102" y="104"/>
                  </a:cubicBezTo>
                  <a:cubicBezTo>
                    <a:pt x="110" y="98"/>
                    <a:pt x="95" y="70"/>
                    <a:pt x="88" y="62"/>
                  </a:cubicBezTo>
                  <a:cubicBezTo>
                    <a:pt x="48" y="19"/>
                    <a:pt x="48" y="19"/>
                    <a:pt x="48" y="19"/>
                  </a:cubicBezTo>
                  <a:cubicBezTo>
                    <a:pt x="30" y="0"/>
                    <a:pt x="15" y="4"/>
                    <a:pt x="6" y="10"/>
                  </a:cubicBezTo>
                  <a:cubicBezTo>
                    <a:pt x="2" y="13"/>
                    <a:pt x="0" y="16"/>
                    <a:pt x="7" y="24"/>
                  </a:cubicBezTo>
                  <a:close/>
                </a:path>
              </a:pathLst>
            </a:custGeom>
            <a:solidFill>
              <a:srgbClr val="FFF8F0">
                <a:alpha val="100000"/>
              </a:srgbClr>
            </a:solidFill>
            <a:ln w="9525">
              <a:noFill/>
            </a:ln>
          </p:spPr>
          <p:txBody>
            <a:bodyPr/>
            <a:p>
              <a:endParaRPr lang="zh-CN" altLang="en-US"/>
            </a:p>
          </p:txBody>
        </p:sp>
        <p:sp>
          <p:nvSpPr>
            <p:cNvPr id="42022" name="Freeform 304"/>
            <p:cNvSpPr/>
            <p:nvPr/>
          </p:nvSpPr>
          <p:spPr>
            <a:xfrm>
              <a:off x="460644" y="419133"/>
              <a:ext cx="470225" cy="509346"/>
            </a:xfrm>
            <a:custGeom>
              <a:avLst/>
              <a:gdLst/>
              <a:ahLst/>
              <a:cxnLst>
                <a:cxn ang="0">
                  <a:pos x="90646" y="39616"/>
                </a:cxn>
                <a:cxn ang="0">
                  <a:pos x="175626" y="198079"/>
                </a:cxn>
                <a:cxn ang="0">
                  <a:pos x="243611" y="184874"/>
                </a:cxn>
                <a:cxn ang="0">
                  <a:pos x="305930" y="164123"/>
                </a:cxn>
                <a:cxn ang="0">
                  <a:pos x="370137" y="156577"/>
                </a:cxn>
                <a:cxn ang="0">
                  <a:pos x="443787" y="290516"/>
                </a:cxn>
                <a:cxn ang="0">
                  <a:pos x="464560" y="415023"/>
                </a:cxn>
                <a:cxn ang="0">
                  <a:pos x="302153" y="488595"/>
                </a:cxn>
                <a:cxn ang="0">
                  <a:pos x="236057" y="443320"/>
                </a:cxn>
                <a:cxn ang="0">
                  <a:pos x="26438" y="73572"/>
                </a:cxn>
                <a:cxn ang="0">
                  <a:pos x="90646" y="39616"/>
                </a:cxn>
              </a:cxnLst>
              <a:pathLst>
                <a:path w="249" h="270">
                  <a:moveTo>
                    <a:pt x="48" y="21"/>
                  </a:moveTo>
                  <a:cubicBezTo>
                    <a:pt x="93" y="105"/>
                    <a:pt x="93" y="105"/>
                    <a:pt x="93" y="105"/>
                  </a:cubicBezTo>
                  <a:cubicBezTo>
                    <a:pt x="95" y="89"/>
                    <a:pt x="119" y="84"/>
                    <a:pt x="129" y="98"/>
                  </a:cubicBezTo>
                  <a:cubicBezTo>
                    <a:pt x="128" y="82"/>
                    <a:pt x="150" y="76"/>
                    <a:pt x="162" y="87"/>
                  </a:cubicBezTo>
                  <a:cubicBezTo>
                    <a:pt x="164" y="71"/>
                    <a:pt x="188" y="68"/>
                    <a:pt x="196" y="83"/>
                  </a:cubicBezTo>
                  <a:cubicBezTo>
                    <a:pt x="235" y="154"/>
                    <a:pt x="235" y="154"/>
                    <a:pt x="235" y="154"/>
                  </a:cubicBezTo>
                  <a:cubicBezTo>
                    <a:pt x="246" y="174"/>
                    <a:pt x="249" y="205"/>
                    <a:pt x="246" y="220"/>
                  </a:cubicBezTo>
                  <a:cubicBezTo>
                    <a:pt x="237" y="264"/>
                    <a:pt x="181" y="270"/>
                    <a:pt x="160" y="259"/>
                  </a:cubicBezTo>
                  <a:cubicBezTo>
                    <a:pt x="143" y="250"/>
                    <a:pt x="131" y="245"/>
                    <a:pt x="125" y="235"/>
                  </a:cubicBezTo>
                  <a:cubicBezTo>
                    <a:pt x="14" y="39"/>
                    <a:pt x="14" y="39"/>
                    <a:pt x="14" y="39"/>
                  </a:cubicBezTo>
                  <a:cubicBezTo>
                    <a:pt x="0" y="14"/>
                    <a:pt x="37" y="0"/>
                    <a:pt x="48" y="21"/>
                  </a:cubicBezTo>
                  <a:close/>
                </a:path>
              </a:pathLst>
            </a:custGeom>
            <a:solidFill>
              <a:srgbClr val="FFF8F0">
                <a:alpha val="100000"/>
              </a:srgbClr>
            </a:solidFill>
            <a:ln w="9525">
              <a:noFill/>
            </a:ln>
          </p:spPr>
          <p:txBody>
            <a:bodyPr/>
            <a:p>
              <a:endParaRPr lang="zh-CN" altLang="en-US"/>
            </a:p>
          </p:txBody>
        </p:sp>
        <p:sp>
          <p:nvSpPr>
            <p:cNvPr id="42023" name="Freeform 305"/>
            <p:cNvSpPr>
              <a:spLocks noEditPoints="1"/>
            </p:cNvSpPr>
            <p:nvPr/>
          </p:nvSpPr>
          <p:spPr>
            <a:xfrm>
              <a:off x="636280" y="578005"/>
              <a:ext cx="157274" cy="103785"/>
            </a:xfrm>
            <a:custGeom>
              <a:avLst/>
              <a:gdLst/>
              <a:ahLst/>
              <a:cxnLst>
                <a:cxn ang="0">
                  <a:pos x="157274" y="50949"/>
                </a:cxn>
                <a:cxn ang="0">
                  <a:pos x="130746" y="0"/>
                </a:cxn>
                <a:cxn ang="0">
                  <a:pos x="130746" y="5661"/>
                </a:cxn>
                <a:cxn ang="0">
                  <a:pos x="123166" y="0"/>
                </a:cxn>
                <a:cxn ang="0">
                  <a:pos x="157274" y="50949"/>
                </a:cxn>
                <a:cxn ang="0">
                  <a:pos x="0" y="37740"/>
                </a:cxn>
                <a:cxn ang="0">
                  <a:pos x="1895" y="30192"/>
                </a:cxn>
                <a:cxn ang="0">
                  <a:pos x="39792" y="103785"/>
                </a:cxn>
                <a:cxn ang="0">
                  <a:pos x="0" y="39627"/>
                </a:cxn>
                <a:cxn ang="0">
                  <a:pos x="0" y="37740"/>
                </a:cxn>
                <a:cxn ang="0">
                  <a:pos x="58741" y="16983"/>
                </a:cxn>
                <a:cxn ang="0">
                  <a:pos x="68215" y="26418"/>
                </a:cxn>
                <a:cxn ang="0">
                  <a:pos x="68215" y="20757"/>
                </a:cxn>
                <a:cxn ang="0">
                  <a:pos x="98533" y="79254"/>
                </a:cxn>
                <a:cxn ang="0">
                  <a:pos x="58741" y="16983"/>
                </a:cxn>
              </a:cxnLst>
              <a:pathLst>
                <a:path w="83" h="55">
                  <a:moveTo>
                    <a:pt x="83" y="27"/>
                  </a:moveTo>
                  <a:cubicBezTo>
                    <a:pt x="83" y="27"/>
                    <a:pt x="76" y="13"/>
                    <a:pt x="69" y="0"/>
                  </a:cubicBezTo>
                  <a:cubicBezTo>
                    <a:pt x="69" y="1"/>
                    <a:pt x="69" y="2"/>
                    <a:pt x="69" y="3"/>
                  </a:cubicBezTo>
                  <a:cubicBezTo>
                    <a:pt x="68" y="2"/>
                    <a:pt x="67" y="1"/>
                    <a:pt x="65" y="0"/>
                  </a:cubicBezTo>
                  <a:cubicBezTo>
                    <a:pt x="73" y="12"/>
                    <a:pt x="83" y="27"/>
                    <a:pt x="83" y="27"/>
                  </a:cubicBezTo>
                  <a:close/>
                  <a:moveTo>
                    <a:pt x="0" y="20"/>
                  </a:moveTo>
                  <a:cubicBezTo>
                    <a:pt x="1" y="19"/>
                    <a:pt x="1" y="17"/>
                    <a:pt x="1" y="16"/>
                  </a:cubicBezTo>
                  <a:cubicBezTo>
                    <a:pt x="9" y="30"/>
                    <a:pt x="21" y="55"/>
                    <a:pt x="21" y="55"/>
                  </a:cubicBezTo>
                  <a:cubicBezTo>
                    <a:pt x="21" y="55"/>
                    <a:pt x="6" y="31"/>
                    <a:pt x="0" y="21"/>
                  </a:cubicBezTo>
                  <a:cubicBezTo>
                    <a:pt x="0" y="21"/>
                    <a:pt x="0" y="21"/>
                    <a:pt x="0" y="20"/>
                  </a:cubicBezTo>
                  <a:close/>
                  <a:moveTo>
                    <a:pt x="31" y="9"/>
                  </a:moveTo>
                  <a:cubicBezTo>
                    <a:pt x="32" y="11"/>
                    <a:pt x="34" y="12"/>
                    <a:pt x="36" y="14"/>
                  </a:cubicBezTo>
                  <a:cubicBezTo>
                    <a:pt x="36" y="13"/>
                    <a:pt x="36" y="12"/>
                    <a:pt x="36" y="11"/>
                  </a:cubicBezTo>
                  <a:cubicBezTo>
                    <a:pt x="43" y="25"/>
                    <a:pt x="52" y="42"/>
                    <a:pt x="52" y="42"/>
                  </a:cubicBezTo>
                  <a:cubicBezTo>
                    <a:pt x="52" y="42"/>
                    <a:pt x="39" y="22"/>
                    <a:pt x="31" y="9"/>
                  </a:cubicBezTo>
                  <a:close/>
                </a:path>
              </a:pathLst>
            </a:custGeom>
            <a:solidFill>
              <a:srgbClr val="FAE1C8">
                <a:alpha val="100000"/>
              </a:srgbClr>
            </a:solidFill>
            <a:ln w="9525">
              <a:noFill/>
            </a:ln>
          </p:spPr>
          <p:txBody>
            <a:bodyPr/>
            <a:p>
              <a:endParaRPr lang="zh-CN" altLang="en-US"/>
            </a:p>
          </p:txBody>
        </p:sp>
        <p:sp>
          <p:nvSpPr>
            <p:cNvPr id="42024" name="Freeform 306"/>
            <p:cNvSpPr/>
            <p:nvPr/>
          </p:nvSpPr>
          <p:spPr>
            <a:xfrm>
              <a:off x="589178" y="692967"/>
              <a:ext cx="66263" cy="94205"/>
            </a:xfrm>
            <a:custGeom>
              <a:avLst/>
              <a:gdLst/>
              <a:ahLst/>
              <a:cxnLst>
                <a:cxn ang="0">
                  <a:pos x="13253" y="3768"/>
                </a:cxn>
                <a:cxn ang="0">
                  <a:pos x="66263" y="94205"/>
                </a:cxn>
                <a:cxn ang="0">
                  <a:pos x="0" y="0"/>
                </a:cxn>
                <a:cxn ang="0">
                  <a:pos x="13253" y="3768"/>
                </a:cxn>
              </a:cxnLst>
              <a:pathLst>
                <a:path w="35" h="50">
                  <a:moveTo>
                    <a:pt x="7" y="2"/>
                  </a:moveTo>
                  <a:cubicBezTo>
                    <a:pt x="35" y="50"/>
                    <a:pt x="35" y="50"/>
                    <a:pt x="35" y="50"/>
                  </a:cubicBezTo>
                  <a:cubicBezTo>
                    <a:pt x="0" y="0"/>
                    <a:pt x="0" y="0"/>
                    <a:pt x="0" y="0"/>
                  </a:cubicBezTo>
                  <a:cubicBezTo>
                    <a:pt x="2" y="0"/>
                    <a:pt x="5" y="1"/>
                    <a:pt x="7" y="2"/>
                  </a:cubicBezTo>
                  <a:close/>
                </a:path>
              </a:pathLst>
            </a:custGeom>
            <a:solidFill>
              <a:srgbClr val="FAE1C8">
                <a:alpha val="100000"/>
              </a:srgbClr>
            </a:solidFill>
            <a:ln w="9525">
              <a:noFill/>
            </a:ln>
          </p:spPr>
          <p:txBody>
            <a:bodyPr/>
            <a:p>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43010" name="组合 4"/>
          <p:cNvGrpSpPr/>
          <p:nvPr/>
        </p:nvGrpSpPr>
        <p:grpSpPr>
          <a:xfrm>
            <a:off x="3965575" y="5135563"/>
            <a:ext cx="3594100" cy="1730375"/>
            <a:chOff x="0" y="0"/>
            <a:chExt cx="3594101" cy="1730375"/>
          </a:xfrm>
        </p:grpSpPr>
        <p:sp>
          <p:nvSpPr>
            <p:cNvPr id="43075" name="Freeform 59"/>
            <p:cNvSpPr/>
            <p:nvPr/>
          </p:nvSpPr>
          <p:spPr>
            <a:xfrm>
              <a:off x="2824163" y="520700"/>
              <a:ext cx="769938" cy="885825"/>
            </a:xfrm>
            <a:custGeom>
              <a:avLst/>
              <a:gdLst/>
              <a:ahLst/>
              <a:cxnLst>
                <a:cxn ang="0">
                  <a:pos x="769938" y="806450"/>
                </a:cxn>
                <a:cxn ang="0">
                  <a:pos x="428625" y="0"/>
                </a:cxn>
                <a:cxn ang="0">
                  <a:pos x="0" y="671513"/>
                </a:cxn>
                <a:cxn ang="0">
                  <a:pos x="763588" y="885825"/>
                </a:cxn>
                <a:cxn ang="0">
                  <a:pos x="769938" y="806450"/>
                </a:cxn>
              </a:cxnLst>
              <a:pathLst>
                <a:path w="485" h="558">
                  <a:moveTo>
                    <a:pt x="485" y="508"/>
                  </a:moveTo>
                  <a:lnTo>
                    <a:pt x="270" y="0"/>
                  </a:lnTo>
                  <a:lnTo>
                    <a:pt x="0" y="423"/>
                  </a:lnTo>
                  <a:lnTo>
                    <a:pt x="481" y="558"/>
                  </a:lnTo>
                  <a:lnTo>
                    <a:pt x="485" y="508"/>
                  </a:lnTo>
                  <a:close/>
                </a:path>
              </a:pathLst>
            </a:custGeom>
            <a:solidFill>
              <a:srgbClr val="5DA28D">
                <a:alpha val="100000"/>
              </a:srgbClr>
            </a:solidFill>
            <a:ln w="9525">
              <a:noFill/>
            </a:ln>
          </p:spPr>
          <p:txBody>
            <a:bodyPr/>
            <a:p>
              <a:endParaRPr lang="zh-CN" altLang="en-US"/>
            </a:p>
          </p:txBody>
        </p:sp>
        <p:sp>
          <p:nvSpPr>
            <p:cNvPr id="43076" name="Freeform 60"/>
            <p:cNvSpPr/>
            <p:nvPr/>
          </p:nvSpPr>
          <p:spPr>
            <a:xfrm>
              <a:off x="0" y="11112"/>
              <a:ext cx="1447800" cy="1674813"/>
            </a:xfrm>
            <a:custGeom>
              <a:avLst/>
              <a:gdLst/>
              <a:ahLst/>
              <a:cxnLst>
                <a:cxn ang="0">
                  <a:pos x="0" y="1674813"/>
                </a:cxn>
                <a:cxn ang="0">
                  <a:pos x="642938" y="0"/>
                </a:cxn>
                <a:cxn ang="0">
                  <a:pos x="1447800" y="1096963"/>
                </a:cxn>
                <a:cxn ang="0">
                  <a:pos x="0" y="1674813"/>
                </a:cxn>
              </a:cxnLst>
              <a:pathLst>
                <a:path w="912" h="1055">
                  <a:moveTo>
                    <a:pt x="0" y="1055"/>
                  </a:moveTo>
                  <a:lnTo>
                    <a:pt x="405" y="0"/>
                  </a:lnTo>
                  <a:lnTo>
                    <a:pt x="912" y="691"/>
                  </a:lnTo>
                  <a:lnTo>
                    <a:pt x="0" y="1055"/>
                  </a:lnTo>
                  <a:close/>
                </a:path>
              </a:pathLst>
            </a:custGeom>
            <a:solidFill>
              <a:srgbClr val="5DA28D">
                <a:alpha val="100000"/>
              </a:srgbClr>
            </a:solidFill>
            <a:ln w="9525">
              <a:noFill/>
            </a:ln>
          </p:spPr>
          <p:txBody>
            <a:bodyPr/>
            <a:p>
              <a:endParaRPr lang="zh-CN" altLang="en-US"/>
            </a:p>
          </p:txBody>
        </p:sp>
        <p:sp>
          <p:nvSpPr>
            <p:cNvPr id="43077" name="Freeform 61"/>
            <p:cNvSpPr/>
            <p:nvPr/>
          </p:nvSpPr>
          <p:spPr>
            <a:xfrm>
              <a:off x="898525" y="301625"/>
              <a:ext cx="1763713" cy="1428750"/>
            </a:xfrm>
            <a:custGeom>
              <a:avLst/>
              <a:gdLst/>
              <a:ahLst/>
              <a:cxnLst>
                <a:cxn ang="0">
                  <a:pos x="0" y="1403350"/>
                </a:cxn>
                <a:cxn ang="0">
                  <a:pos x="868363" y="0"/>
                </a:cxn>
                <a:cxn ang="0">
                  <a:pos x="1763713" y="1428750"/>
                </a:cxn>
                <a:cxn ang="0">
                  <a:pos x="0" y="1403350"/>
                </a:cxn>
              </a:cxnLst>
              <a:pathLst>
                <a:path w="1111" h="900">
                  <a:moveTo>
                    <a:pt x="0" y="884"/>
                  </a:moveTo>
                  <a:lnTo>
                    <a:pt x="547" y="0"/>
                  </a:lnTo>
                  <a:lnTo>
                    <a:pt x="1111" y="900"/>
                  </a:lnTo>
                  <a:lnTo>
                    <a:pt x="0" y="884"/>
                  </a:lnTo>
                  <a:close/>
                </a:path>
              </a:pathLst>
            </a:custGeom>
            <a:solidFill>
              <a:srgbClr val="5DA28D">
                <a:alpha val="100000"/>
              </a:srgbClr>
            </a:solidFill>
            <a:ln w="9525">
              <a:noFill/>
            </a:ln>
          </p:spPr>
          <p:txBody>
            <a:bodyPr/>
            <a:p>
              <a:endParaRPr lang="zh-CN" altLang="en-US"/>
            </a:p>
          </p:txBody>
        </p:sp>
        <p:sp>
          <p:nvSpPr>
            <p:cNvPr id="43078" name="Freeform 62"/>
            <p:cNvSpPr/>
            <p:nvPr/>
          </p:nvSpPr>
          <p:spPr>
            <a:xfrm>
              <a:off x="1920875" y="0"/>
              <a:ext cx="1628775" cy="1406525"/>
            </a:xfrm>
            <a:custGeom>
              <a:avLst/>
              <a:gdLst/>
              <a:ahLst/>
              <a:cxnLst>
                <a:cxn ang="0">
                  <a:pos x="0" y="1384300"/>
                </a:cxn>
                <a:cxn ang="0">
                  <a:pos x="835025" y="0"/>
                </a:cxn>
                <a:cxn ang="0">
                  <a:pos x="1628775" y="1406525"/>
                </a:cxn>
                <a:cxn ang="0">
                  <a:pos x="0" y="1384300"/>
                </a:cxn>
              </a:cxnLst>
              <a:pathLst>
                <a:path w="1026" h="886">
                  <a:moveTo>
                    <a:pt x="0" y="872"/>
                  </a:moveTo>
                  <a:lnTo>
                    <a:pt x="526" y="0"/>
                  </a:lnTo>
                  <a:lnTo>
                    <a:pt x="1026" y="886"/>
                  </a:lnTo>
                  <a:lnTo>
                    <a:pt x="0" y="872"/>
                  </a:lnTo>
                  <a:close/>
                </a:path>
              </a:pathLst>
            </a:custGeom>
            <a:solidFill>
              <a:srgbClr val="5DA28D">
                <a:alpha val="100000"/>
              </a:srgbClr>
            </a:solidFill>
            <a:ln w="9525">
              <a:noFill/>
            </a:ln>
          </p:spPr>
          <p:txBody>
            <a:bodyPr/>
            <a:p>
              <a:endParaRPr lang="zh-CN" altLang="en-US"/>
            </a:p>
          </p:txBody>
        </p:sp>
        <p:sp>
          <p:nvSpPr>
            <p:cNvPr id="43079" name="Freeform 63"/>
            <p:cNvSpPr/>
            <p:nvPr/>
          </p:nvSpPr>
          <p:spPr>
            <a:xfrm>
              <a:off x="642938" y="11112"/>
              <a:ext cx="739775" cy="1447800"/>
            </a:xfrm>
            <a:custGeom>
              <a:avLst/>
              <a:gdLst/>
              <a:ahLst/>
              <a:cxnLst>
                <a:cxn ang="0">
                  <a:pos x="0" y="0"/>
                </a:cxn>
                <a:cxn ang="0">
                  <a:pos x="608343" y="1417638"/>
                </a:cxn>
                <a:cxn ang="0">
                  <a:pos x="739775" y="957659"/>
                </a:cxn>
                <a:cxn ang="0">
                  <a:pos x="0" y="0"/>
                </a:cxn>
              </a:cxnLst>
              <a:pathLst>
                <a:path w="197" h="384">
                  <a:moveTo>
                    <a:pt x="0" y="0"/>
                  </a:moveTo>
                  <a:cubicBezTo>
                    <a:pt x="0" y="0"/>
                    <a:pt x="161" y="368"/>
                    <a:pt x="162" y="376"/>
                  </a:cubicBezTo>
                  <a:cubicBezTo>
                    <a:pt x="164" y="384"/>
                    <a:pt x="197" y="254"/>
                    <a:pt x="197" y="254"/>
                  </a:cubicBezTo>
                  <a:lnTo>
                    <a:pt x="0" y="0"/>
                  </a:lnTo>
                  <a:close/>
                </a:path>
              </a:pathLst>
            </a:custGeom>
            <a:solidFill>
              <a:srgbClr val="222725">
                <a:alpha val="100000"/>
              </a:srgbClr>
            </a:solidFill>
            <a:ln w="9525">
              <a:noFill/>
            </a:ln>
          </p:spPr>
          <p:txBody>
            <a:bodyPr/>
            <a:p>
              <a:endParaRPr lang="zh-CN" altLang="en-US"/>
            </a:p>
          </p:txBody>
        </p:sp>
        <p:sp>
          <p:nvSpPr>
            <p:cNvPr id="43080" name="Freeform 64"/>
            <p:cNvSpPr/>
            <p:nvPr/>
          </p:nvSpPr>
          <p:spPr>
            <a:xfrm>
              <a:off x="1766888" y="301625"/>
              <a:ext cx="409575" cy="1017588"/>
            </a:xfrm>
            <a:custGeom>
              <a:avLst/>
              <a:gdLst/>
              <a:ahLst/>
              <a:cxnLst>
                <a:cxn ang="0">
                  <a:pos x="0" y="0"/>
                </a:cxn>
                <a:cxn ang="0">
                  <a:pos x="409575" y="644525"/>
                </a:cxn>
                <a:cxn ang="0">
                  <a:pos x="192088" y="1017588"/>
                </a:cxn>
                <a:cxn ang="0">
                  <a:pos x="0" y="0"/>
                </a:cxn>
              </a:cxnLst>
              <a:pathLst>
                <a:path w="258" h="641">
                  <a:moveTo>
                    <a:pt x="0" y="0"/>
                  </a:moveTo>
                  <a:lnTo>
                    <a:pt x="258" y="406"/>
                  </a:lnTo>
                  <a:lnTo>
                    <a:pt x="121" y="641"/>
                  </a:lnTo>
                  <a:lnTo>
                    <a:pt x="0" y="0"/>
                  </a:lnTo>
                  <a:close/>
                </a:path>
              </a:pathLst>
            </a:custGeom>
            <a:solidFill>
              <a:srgbClr val="222725">
                <a:alpha val="100000"/>
              </a:srgbClr>
            </a:solidFill>
            <a:ln w="9525">
              <a:noFill/>
            </a:ln>
          </p:spPr>
          <p:txBody>
            <a:bodyPr/>
            <a:p>
              <a:endParaRPr lang="zh-CN" altLang="en-US"/>
            </a:p>
          </p:txBody>
        </p:sp>
        <p:sp>
          <p:nvSpPr>
            <p:cNvPr id="43081" name="Freeform 65"/>
            <p:cNvSpPr/>
            <p:nvPr/>
          </p:nvSpPr>
          <p:spPr>
            <a:xfrm>
              <a:off x="2755900" y="0"/>
              <a:ext cx="387350" cy="1003300"/>
            </a:xfrm>
            <a:custGeom>
              <a:avLst/>
              <a:gdLst/>
              <a:ahLst/>
              <a:cxnLst>
                <a:cxn ang="0">
                  <a:pos x="0" y="0"/>
                </a:cxn>
                <a:cxn ang="0">
                  <a:pos x="387350" y="685800"/>
                </a:cxn>
                <a:cxn ang="0">
                  <a:pos x="200025" y="1003300"/>
                </a:cxn>
                <a:cxn ang="0">
                  <a:pos x="0" y="0"/>
                </a:cxn>
              </a:cxnLst>
              <a:pathLst>
                <a:path w="244" h="632">
                  <a:moveTo>
                    <a:pt x="0" y="0"/>
                  </a:moveTo>
                  <a:lnTo>
                    <a:pt x="244" y="432"/>
                  </a:lnTo>
                  <a:lnTo>
                    <a:pt x="126" y="632"/>
                  </a:lnTo>
                  <a:lnTo>
                    <a:pt x="0" y="0"/>
                  </a:lnTo>
                  <a:close/>
                </a:path>
              </a:pathLst>
            </a:custGeom>
            <a:solidFill>
              <a:srgbClr val="222725">
                <a:alpha val="100000"/>
              </a:srgbClr>
            </a:solidFill>
            <a:ln w="9525">
              <a:noFill/>
            </a:ln>
          </p:spPr>
          <p:txBody>
            <a:bodyPr/>
            <a:p>
              <a:endParaRPr lang="zh-CN" altLang="en-US"/>
            </a:p>
          </p:txBody>
        </p:sp>
        <p:sp>
          <p:nvSpPr>
            <p:cNvPr id="43082" name="Freeform 66"/>
            <p:cNvSpPr/>
            <p:nvPr/>
          </p:nvSpPr>
          <p:spPr>
            <a:xfrm>
              <a:off x="3252788" y="520700"/>
              <a:ext cx="341313" cy="946150"/>
            </a:xfrm>
            <a:custGeom>
              <a:avLst/>
              <a:gdLst/>
              <a:ahLst/>
              <a:cxnLst>
                <a:cxn ang="0">
                  <a:pos x="341313" y="806450"/>
                </a:cxn>
                <a:cxn ang="0">
                  <a:pos x="0" y="0"/>
                </a:cxn>
                <a:cxn ang="0">
                  <a:pos x="112713" y="946150"/>
                </a:cxn>
                <a:cxn ang="0">
                  <a:pos x="334963" y="908050"/>
                </a:cxn>
                <a:cxn ang="0">
                  <a:pos x="341313" y="806450"/>
                </a:cxn>
              </a:cxnLst>
              <a:pathLst>
                <a:path w="215" h="596">
                  <a:moveTo>
                    <a:pt x="215" y="508"/>
                  </a:moveTo>
                  <a:lnTo>
                    <a:pt x="0" y="0"/>
                  </a:lnTo>
                  <a:lnTo>
                    <a:pt x="71" y="596"/>
                  </a:lnTo>
                  <a:lnTo>
                    <a:pt x="211" y="572"/>
                  </a:lnTo>
                  <a:lnTo>
                    <a:pt x="215" y="508"/>
                  </a:lnTo>
                  <a:close/>
                </a:path>
              </a:pathLst>
            </a:custGeom>
            <a:solidFill>
              <a:srgbClr val="222725">
                <a:alpha val="100000"/>
              </a:srgbClr>
            </a:solidFill>
            <a:ln w="9525">
              <a:noFill/>
            </a:ln>
          </p:spPr>
          <p:txBody>
            <a:bodyPr/>
            <a:p>
              <a:endParaRPr lang="zh-CN" altLang="en-US"/>
            </a:p>
          </p:txBody>
        </p:sp>
        <p:sp>
          <p:nvSpPr>
            <p:cNvPr id="43083" name="Freeform 67"/>
            <p:cNvSpPr/>
            <p:nvPr/>
          </p:nvSpPr>
          <p:spPr>
            <a:xfrm>
              <a:off x="481013" y="161925"/>
              <a:ext cx="431800" cy="320675"/>
            </a:xfrm>
            <a:custGeom>
              <a:avLst/>
              <a:gdLst/>
              <a:ahLst/>
              <a:cxnLst>
                <a:cxn ang="0">
                  <a:pos x="0" y="266700"/>
                </a:cxn>
                <a:cxn ang="0">
                  <a:pos x="123825" y="188913"/>
                </a:cxn>
                <a:cxn ang="0">
                  <a:pos x="214313" y="320675"/>
                </a:cxn>
                <a:cxn ang="0">
                  <a:pos x="244475" y="176213"/>
                </a:cxn>
                <a:cxn ang="0">
                  <a:pos x="360363" y="309563"/>
                </a:cxn>
                <a:cxn ang="0">
                  <a:pos x="330200" y="104775"/>
                </a:cxn>
                <a:cxn ang="0">
                  <a:pos x="431800" y="188913"/>
                </a:cxn>
                <a:cxn ang="0">
                  <a:pos x="280988" y="0"/>
                </a:cxn>
                <a:cxn ang="0">
                  <a:pos x="300038" y="134938"/>
                </a:cxn>
                <a:cxn ang="0">
                  <a:pos x="209550" y="85725"/>
                </a:cxn>
                <a:cxn ang="0">
                  <a:pos x="187325" y="184150"/>
                </a:cxn>
                <a:cxn ang="0">
                  <a:pos x="127000" y="71438"/>
                </a:cxn>
                <a:cxn ang="0">
                  <a:pos x="66675" y="165100"/>
                </a:cxn>
                <a:cxn ang="0">
                  <a:pos x="82550" y="44450"/>
                </a:cxn>
                <a:cxn ang="0">
                  <a:pos x="0" y="2667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sp>
          <p:nvSpPr>
            <p:cNvPr id="43084" name="Freeform 68"/>
            <p:cNvSpPr/>
            <p:nvPr/>
          </p:nvSpPr>
          <p:spPr>
            <a:xfrm>
              <a:off x="1593850" y="387350"/>
              <a:ext cx="360363" cy="339725"/>
            </a:xfrm>
            <a:custGeom>
              <a:avLst/>
              <a:gdLst/>
              <a:ahLst/>
              <a:cxnLst>
                <a:cxn ang="0">
                  <a:pos x="0" y="180975"/>
                </a:cxn>
                <a:cxn ang="0">
                  <a:pos x="74613" y="147638"/>
                </a:cxn>
                <a:cxn ang="0">
                  <a:pos x="74613" y="249238"/>
                </a:cxn>
                <a:cxn ang="0">
                  <a:pos x="173038" y="144463"/>
                </a:cxn>
                <a:cxn ang="0">
                  <a:pos x="180975" y="339725"/>
                </a:cxn>
                <a:cxn ang="0">
                  <a:pos x="222250" y="174625"/>
                </a:cxn>
                <a:cxn ang="0">
                  <a:pos x="312738" y="271463"/>
                </a:cxn>
                <a:cxn ang="0">
                  <a:pos x="277813" y="150813"/>
                </a:cxn>
                <a:cxn ang="0">
                  <a:pos x="360363" y="204788"/>
                </a:cxn>
                <a:cxn ang="0">
                  <a:pos x="252413" y="26988"/>
                </a:cxn>
                <a:cxn ang="0">
                  <a:pos x="301625" y="128588"/>
                </a:cxn>
                <a:cxn ang="0">
                  <a:pos x="233363" y="87313"/>
                </a:cxn>
                <a:cxn ang="0">
                  <a:pos x="233363" y="133350"/>
                </a:cxn>
                <a:cxn ang="0">
                  <a:pos x="192088" y="65088"/>
                </a:cxn>
                <a:cxn ang="0">
                  <a:pos x="131763" y="117475"/>
                </a:cxn>
                <a:cxn ang="0">
                  <a:pos x="115888" y="0"/>
                </a:cxn>
                <a:cxn ang="0">
                  <a:pos x="0" y="180975"/>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sp>
          <p:nvSpPr>
            <p:cNvPr id="43085" name="Freeform 69"/>
            <p:cNvSpPr/>
            <p:nvPr/>
          </p:nvSpPr>
          <p:spPr>
            <a:xfrm>
              <a:off x="2541588" y="101600"/>
              <a:ext cx="458788" cy="381000"/>
            </a:xfrm>
            <a:custGeom>
              <a:avLst/>
              <a:gdLst/>
              <a:ahLst/>
              <a:cxnLst>
                <a:cxn ang="0">
                  <a:pos x="365125" y="173038"/>
                </a:cxn>
                <a:cxn ang="0">
                  <a:pos x="458788" y="331788"/>
                </a:cxn>
                <a:cxn ang="0">
                  <a:pos x="274638" y="211138"/>
                </a:cxn>
                <a:cxn ang="0">
                  <a:pos x="225425" y="381000"/>
                </a:cxn>
                <a:cxn ang="0">
                  <a:pos x="187325" y="211138"/>
                </a:cxn>
                <a:cxn ang="0">
                  <a:pos x="87313" y="339725"/>
                </a:cxn>
                <a:cxn ang="0">
                  <a:pos x="142875" y="85725"/>
                </a:cxn>
                <a:cxn ang="0">
                  <a:pos x="0" y="241300"/>
                </a:cxn>
                <a:cxn ang="0">
                  <a:pos x="146050" y="0"/>
                </a:cxn>
                <a:cxn ang="0">
                  <a:pos x="176213" y="98425"/>
                </a:cxn>
                <a:cxn ang="0">
                  <a:pos x="225425" y="82550"/>
                </a:cxn>
                <a:cxn ang="0">
                  <a:pos x="241300" y="236538"/>
                </a:cxn>
                <a:cxn ang="0">
                  <a:pos x="247650" y="82550"/>
                </a:cxn>
                <a:cxn ang="0">
                  <a:pos x="376238" y="219075"/>
                </a:cxn>
                <a:cxn ang="0">
                  <a:pos x="365125" y="173038"/>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sp>
          <p:nvSpPr>
            <p:cNvPr id="43086" name="Freeform 70"/>
            <p:cNvSpPr/>
            <p:nvPr/>
          </p:nvSpPr>
          <p:spPr>
            <a:xfrm>
              <a:off x="3109913" y="622300"/>
              <a:ext cx="280988" cy="233363"/>
            </a:xfrm>
            <a:custGeom>
              <a:avLst/>
              <a:gdLst/>
              <a:ahLst/>
              <a:cxnLst>
                <a:cxn ang="0">
                  <a:pos x="74613" y="0"/>
                </a:cxn>
                <a:cxn ang="0">
                  <a:pos x="0" y="120650"/>
                </a:cxn>
                <a:cxn ang="0">
                  <a:pos x="90488" y="93663"/>
                </a:cxn>
                <a:cxn ang="0">
                  <a:pos x="112713" y="233363"/>
                </a:cxn>
                <a:cxn ang="0">
                  <a:pos x="165100" y="104775"/>
                </a:cxn>
                <a:cxn ang="0">
                  <a:pos x="280988" y="225425"/>
                </a:cxn>
                <a:cxn ang="0">
                  <a:pos x="206375" y="49213"/>
                </a:cxn>
                <a:cxn ang="0">
                  <a:pos x="195263" y="96838"/>
                </a:cxn>
                <a:cxn ang="0">
                  <a:pos x="150813" y="0"/>
                </a:cxn>
                <a:cxn ang="0">
                  <a:pos x="120650" y="79375"/>
                </a:cxn>
                <a:cxn ang="0">
                  <a:pos x="74613" y="0"/>
                </a:cxn>
              </a:cxnLst>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alpha val="100000"/>
              </a:srgbClr>
            </a:solidFill>
            <a:ln w="9525">
              <a:noFill/>
            </a:ln>
          </p:spPr>
          <p:txBody>
            <a:bodyPr/>
            <a:p>
              <a:endParaRPr lang="zh-CN" altLang="en-US"/>
            </a:p>
          </p:txBody>
        </p:sp>
      </p:grpSp>
      <p:sp>
        <p:nvSpPr>
          <p:cNvPr id="43011" name="矩形 17"/>
          <p:cNvSpPr/>
          <p:nvPr/>
        </p:nvSpPr>
        <p:spPr>
          <a:xfrm>
            <a:off x="0" y="6343650"/>
            <a:ext cx="12192000" cy="514350"/>
          </a:xfrm>
          <a:prstGeom prst="rect">
            <a:avLst/>
          </a:prstGeom>
          <a:solidFill>
            <a:srgbClr val="ABD469"/>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43012" name="组合 18"/>
          <p:cNvGrpSpPr/>
          <p:nvPr/>
        </p:nvGrpSpPr>
        <p:grpSpPr>
          <a:xfrm>
            <a:off x="760413" y="5443538"/>
            <a:ext cx="3792537" cy="1123950"/>
            <a:chOff x="0" y="0"/>
            <a:chExt cx="4962526" cy="1471613"/>
          </a:xfrm>
        </p:grpSpPr>
        <p:sp>
          <p:nvSpPr>
            <p:cNvPr id="43055" name="Freeform 47"/>
            <p:cNvSpPr/>
            <p:nvPr/>
          </p:nvSpPr>
          <p:spPr>
            <a:xfrm>
              <a:off x="390525" y="1016000"/>
              <a:ext cx="96838" cy="442913"/>
            </a:xfrm>
            <a:custGeom>
              <a:avLst/>
              <a:gdLst/>
              <a:ahLst/>
              <a:cxnLst>
                <a:cxn ang="0">
                  <a:pos x="96838" y="421596"/>
                </a:cxn>
                <a:cxn ang="0">
                  <a:pos x="49600" y="442913"/>
                </a:cxn>
                <a:cxn ang="0">
                  <a:pos x="49600" y="442913"/>
                </a:cxn>
                <a:cxn ang="0">
                  <a:pos x="0" y="421596"/>
                </a:cxn>
                <a:cxn ang="0">
                  <a:pos x="0" y="18948"/>
                </a:cxn>
                <a:cxn ang="0">
                  <a:pos x="49600" y="0"/>
                </a:cxn>
                <a:cxn ang="0">
                  <a:pos x="49600" y="0"/>
                </a:cxn>
                <a:cxn ang="0">
                  <a:pos x="96838" y="18948"/>
                </a:cxn>
                <a:cxn ang="0">
                  <a:pos x="96838" y="421596"/>
                </a:cxn>
              </a:cxnLst>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alpha val="100000"/>
              </a:srgbClr>
            </a:solidFill>
            <a:ln w="9525">
              <a:noFill/>
            </a:ln>
          </p:spPr>
          <p:txBody>
            <a:bodyPr/>
            <a:p>
              <a:endParaRPr lang="zh-CN" altLang="en-US"/>
            </a:p>
          </p:txBody>
        </p:sp>
        <p:sp>
          <p:nvSpPr>
            <p:cNvPr id="43056" name="Freeform 48"/>
            <p:cNvSpPr/>
            <p:nvPr/>
          </p:nvSpPr>
          <p:spPr>
            <a:xfrm>
              <a:off x="0" y="223837"/>
              <a:ext cx="876300" cy="1014413"/>
            </a:xfrm>
            <a:custGeom>
              <a:avLst/>
              <a:gdLst/>
              <a:ahLst/>
              <a:cxnLst>
                <a:cxn ang="0">
                  <a:pos x="616481" y="718838"/>
                </a:cxn>
                <a:cxn ang="0">
                  <a:pos x="833784" y="681005"/>
                </a:cxn>
                <a:cxn ang="0">
                  <a:pos x="581051" y="489472"/>
                </a:cxn>
                <a:cxn ang="0">
                  <a:pos x="772372" y="435086"/>
                </a:cxn>
                <a:cxn ang="0">
                  <a:pos x="550345" y="283752"/>
                </a:cxn>
                <a:cxn ang="0">
                  <a:pos x="642463" y="245918"/>
                </a:cxn>
                <a:cxn ang="0">
                  <a:pos x="441693" y="0"/>
                </a:cxn>
                <a:cxn ang="0">
                  <a:pos x="210218" y="243554"/>
                </a:cxn>
                <a:cxn ang="0">
                  <a:pos x="323593" y="286116"/>
                </a:cxn>
                <a:cxn ang="0">
                  <a:pos x="103928" y="435086"/>
                </a:cxn>
                <a:cxn ang="0">
                  <a:pos x="295249" y="489472"/>
                </a:cxn>
                <a:cxn ang="0">
                  <a:pos x="42516" y="681005"/>
                </a:cxn>
                <a:cxn ang="0">
                  <a:pos x="259819" y="718838"/>
                </a:cxn>
                <a:cxn ang="0">
                  <a:pos x="0" y="938746"/>
                </a:cxn>
                <a:cxn ang="0">
                  <a:pos x="439331" y="1014413"/>
                </a:cxn>
                <a:cxn ang="0">
                  <a:pos x="876300" y="938746"/>
                </a:cxn>
                <a:cxn ang="0">
                  <a:pos x="616481" y="718838"/>
                </a:cxn>
              </a:cxnLst>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alpha val="100000"/>
              </a:srgbClr>
            </a:solidFill>
            <a:ln w="9525">
              <a:noFill/>
            </a:ln>
          </p:spPr>
          <p:txBody>
            <a:bodyPr/>
            <a:p>
              <a:endParaRPr lang="zh-CN" altLang="en-US"/>
            </a:p>
          </p:txBody>
        </p:sp>
        <p:sp>
          <p:nvSpPr>
            <p:cNvPr id="43057" name="Freeform 49"/>
            <p:cNvSpPr/>
            <p:nvPr/>
          </p:nvSpPr>
          <p:spPr>
            <a:xfrm>
              <a:off x="850900" y="942975"/>
              <a:ext cx="111125" cy="509588"/>
            </a:xfrm>
            <a:custGeom>
              <a:avLst/>
              <a:gdLst/>
              <a:ahLst/>
              <a:cxnLst>
                <a:cxn ang="0">
                  <a:pos x="111125" y="485886"/>
                </a:cxn>
                <a:cxn ang="0">
                  <a:pos x="54380" y="509588"/>
                </a:cxn>
                <a:cxn ang="0">
                  <a:pos x="54380" y="509588"/>
                </a:cxn>
                <a:cxn ang="0">
                  <a:pos x="0" y="485886"/>
                </a:cxn>
                <a:cxn ang="0">
                  <a:pos x="0" y="21332"/>
                </a:cxn>
                <a:cxn ang="0">
                  <a:pos x="54380" y="0"/>
                </a:cxn>
                <a:cxn ang="0">
                  <a:pos x="54380" y="0"/>
                </a:cxn>
                <a:cxn ang="0">
                  <a:pos x="111125" y="21332"/>
                </a:cxn>
                <a:cxn ang="0">
                  <a:pos x="111125" y="485886"/>
                </a:cxn>
              </a:cxnLst>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alpha val="100000"/>
              </a:srgbClr>
            </a:solidFill>
            <a:ln w="9525">
              <a:noFill/>
            </a:ln>
          </p:spPr>
          <p:txBody>
            <a:bodyPr/>
            <a:p>
              <a:endParaRPr lang="zh-CN" altLang="en-US"/>
            </a:p>
          </p:txBody>
        </p:sp>
        <p:sp>
          <p:nvSpPr>
            <p:cNvPr id="43058" name="Freeform 50"/>
            <p:cNvSpPr/>
            <p:nvPr/>
          </p:nvSpPr>
          <p:spPr>
            <a:xfrm>
              <a:off x="401638" y="26987"/>
              <a:ext cx="1008063" cy="1171575"/>
            </a:xfrm>
            <a:custGeom>
              <a:avLst/>
              <a:gdLst/>
              <a:ahLst/>
              <a:cxnLst>
                <a:cxn ang="0">
                  <a:pos x="708241" y="830753"/>
                </a:cxn>
                <a:cxn ang="0">
                  <a:pos x="960847" y="785784"/>
                </a:cxn>
                <a:cxn ang="0">
                  <a:pos x="670468" y="565670"/>
                </a:cxn>
                <a:cxn ang="0">
                  <a:pos x="890023" y="501765"/>
                </a:cxn>
                <a:cxn ang="0">
                  <a:pos x="635056" y="328988"/>
                </a:cxn>
                <a:cxn ang="0">
                  <a:pos x="738931" y="284018"/>
                </a:cxn>
                <a:cxn ang="0">
                  <a:pos x="507573" y="0"/>
                </a:cxn>
                <a:cxn ang="0">
                  <a:pos x="240802" y="281651"/>
                </a:cxn>
                <a:cxn ang="0">
                  <a:pos x="370646" y="331355"/>
                </a:cxn>
                <a:cxn ang="0">
                  <a:pos x="118040" y="501765"/>
                </a:cxn>
                <a:cxn ang="0">
                  <a:pos x="337595" y="565670"/>
                </a:cxn>
                <a:cxn ang="0">
                  <a:pos x="47216" y="785784"/>
                </a:cxn>
                <a:cxn ang="0">
                  <a:pos x="299822" y="830753"/>
                </a:cxn>
                <a:cxn ang="0">
                  <a:pos x="0" y="1084003"/>
                </a:cxn>
                <a:cxn ang="0">
                  <a:pos x="505212" y="1171575"/>
                </a:cxn>
                <a:cxn ang="0">
                  <a:pos x="1008063" y="1084003"/>
                </a:cxn>
                <a:cxn ang="0">
                  <a:pos x="708241" y="830753"/>
                </a:cxn>
              </a:cxnLst>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alpha val="100000"/>
              </a:srgbClr>
            </a:solidFill>
            <a:ln w="9525">
              <a:noFill/>
            </a:ln>
          </p:spPr>
          <p:txBody>
            <a:bodyPr/>
            <a:p>
              <a:endParaRPr lang="zh-CN" altLang="en-US"/>
            </a:p>
          </p:txBody>
        </p:sp>
        <p:sp>
          <p:nvSpPr>
            <p:cNvPr id="43059" name="Freeform 51"/>
            <p:cNvSpPr/>
            <p:nvPr/>
          </p:nvSpPr>
          <p:spPr>
            <a:xfrm>
              <a:off x="1657350" y="958850"/>
              <a:ext cx="85725" cy="395288"/>
            </a:xfrm>
            <a:custGeom>
              <a:avLst/>
              <a:gdLst/>
              <a:ahLst/>
              <a:cxnLst>
                <a:cxn ang="0">
                  <a:pos x="85725" y="378719"/>
                </a:cxn>
                <a:cxn ang="0">
                  <a:pos x="42863" y="395288"/>
                </a:cxn>
                <a:cxn ang="0">
                  <a:pos x="42863" y="395288"/>
                </a:cxn>
                <a:cxn ang="0">
                  <a:pos x="0" y="378719"/>
                </a:cxn>
                <a:cxn ang="0">
                  <a:pos x="0" y="18936"/>
                </a:cxn>
                <a:cxn ang="0">
                  <a:pos x="42863" y="0"/>
                </a:cxn>
                <a:cxn ang="0">
                  <a:pos x="42863" y="0"/>
                </a:cxn>
                <a:cxn ang="0">
                  <a:pos x="85725" y="18936"/>
                </a:cxn>
                <a:cxn ang="0">
                  <a:pos x="85725" y="378719"/>
                </a:cxn>
              </a:cxnLst>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alpha val="100000"/>
              </a:srgbClr>
            </a:solidFill>
            <a:ln w="9525">
              <a:noFill/>
            </a:ln>
          </p:spPr>
          <p:txBody>
            <a:bodyPr/>
            <a:p>
              <a:endParaRPr lang="zh-CN" altLang="en-US"/>
            </a:p>
          </p:txBody>
        </p:sp>
        <p:sp>
          <p:nvSpPr>
            <p:cNvPr id="43060" name="Freeform 52"/>
            <p:cNvSpPr/>
            <p:nvPr/>
          </p:nvSpPr>
          <p:spPr>
            <a:xfrm>
              <a:off x="1308100" y="250825"/>
              <a:ext cx="784225" cy="908050"/>
            </a:xfrm>
            <a:custGeom>
              <a:avLst/>
              <a:gdLst/>
              <a:ahLst/>
              <a:cxnLst>
                <a:cxn ang="0">
                  <a:pos x="550375" y="644881"/>
                </a:cxn>
                <a:cxn ang="0">
                  <a:pos x="746431" y="609318"/>
                </a:cxn>
                <a:cxn ang="0">
                  <a:pos x="519667" y="438614"/>
                </a:cxn>
                <a:cxn ang="0">
                  <a:pos x="689740" y="388826"/>
                </a:cxn>
                <a:cxn ang="0">
                  <a:pos x="493684" y="253685"/>
                </a:cxn>
                <a:cxn ang="0">
                  <a:pos x="573996" y="220493"/>
                </a:cxn>
                <a:cxn ang="0">
                  <a:pos x="394475" y="0"/>
                </a:cxn>
                <a:cxn ang="0">
                  <a:pos x="188970" y="218122"/>
                </a:cxn>
                <a:cxn ang="0">
                  <a:pos x="288179" y="256056"/>
                </a:cxn>
                <a:cxn ang="0">
                  <a:pos x="94485" y="388826"/>
                </a:cxn>
                <a:cxn ang="0">
                  <a:pos x="264558" y="438614"/>
                </a:cxn>
                <a:cxn ang="0">
                  <a:pos x="37794" y="609318"/>
                </a:cxn>
                <a:cxn ang="0">
                  <a:pos x="233850" y="644881"/>
                </a:cxn>
                <a:cxn ang="0">
                  <a:pos x="0" y="839294"/>
                </a:cxn>
                <a:cxn ang="0">
                  <a:pos x="394475" y="908050"/>
                </a:cxn>
                <a:cxn ang="0">
                  <a:pos x="784225" y="839294"/>
                </a:cxn>
                <a:cxn ang="0">
                  <a:pos x="550375" y="644881"/>
                </a:cxn>
              </a:cxnLst>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alpha val="100000"/>
              </a:srgbClr>
            </a:solidFill>
            <a:ln w="9525">
              <a:noFill/>
            </a:ln>
          </p:spPr>
          <p:txBody>
            <a:bodyPr/>
            <a:p>
              <a:endParaRPr lang="zh-CN" altLang="en-US"/>
            </a:p>
          </p:txBody>
        </p:sp>
        <p:sp>
          <p:nvSpPr>
            <p:cNvPr id="43061" name="Freeform 53"/>
            <p:cNvSpPr/>
            <p:nvPr/>
          </p:nvSpPr>
          <p:spPr>
            <a:xfrm>
              <a:off x="2043113"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alpha val="100000"/>
              </a:srgbClr>
            </a:solidFill>
            <a:ln w="9525">
              <a:noFill/>
            </a:ln>
          </p:spPr>
          <p:txBody>
            <a:bodyPr/>
            <a:p>
              <a:endParaRPr lang="zh-CN" altLang="en-US"/>
            </a:p>
          </p:txBody>
        </p:sp>
        <p:sp>
          <p:nvSpPr>
            <p:cNvPr id="43062" name="Freeform 54"/>
            <p:cNvSpPr/>
            <p:nvPr/>
          </p:nvSpPr>
          <p:spPr>
            <a:xfrm>
              <a:off x="1589088" y="0"/>
              <a:ext cx="1020763" cy="1184275"/>
            </a:xfrm>
            <a:custGeom>
              <a:avLst/>
              <a:gdLst/>
              <a:ahLst/>
              <a:cxnLst>
                <a:cxn ang="0">
                  <a:pos x="718315" y="838467"/>
                </a:cxn>
                <a:cxn ang="0">
                  <a:pos x="971143" y="793464"/>
                </a:cxn>
                <a:cxn ang="0">
                  <a:pos x="678146" y="570821"/>
                </a:cxn>
                <a:cxn ang="0">
                  <a:pos x="900256" y="504501"/>
                </a:cxn>
                <a:cxn ang="0">
                  <a:pos x="642703" y="329228"/>
                </a:cxn>
                <a:cxn ang="0">
                  <a:pos x="746669" y="284226"/>
                </a:cxn>
                <a:cxn ang="0">
                  <a:pos x="512744" y="0"/>
                </a:cxn>
                <a:cxn ang="0">
                  <a:pos x="245739" y="281857"/>
                </a:cxn>
                <a:cxn ang="0">
                  <a:pos x="375697" y="333966"/>
                </a:cxn>
                <a:cxn ang="0">
                  <a:pos x="120507" y="504501"/>
                </a:cxn>
                <a:cxn ang="0">
                  <a:pos x="342617" y="570821"/>
                </a:cxn>
                <a:cxn ang="0">
                  <a:pos x="47258" y="793464"/>
                </a:cxn>
                <a:cxn ang="0">
                  <a:pos x="302448" y="838467"/>
                </a:cxn>
                <a:cxn ang="0">
                  <a:pos x="0" y="1091902"/>
                </a:cxn>
                <a:cxn ang="0">
                  <a:pos x="512744" y="1184275"/>
                </a:cxn>
                <a:cxn ang="0">
                  <a:pos x="1020763" y="1091902"/>
                </a:cxn>
                <a:cxn ang="0">
                  <a:pos x="718315" y="838467"/>
                </a:cxn>
              </a:cxnLst>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43063" name="Freeform 55"/>
            <p:cNvSpPr/>
            <p:nvPr/>
          </p:nvSpPr>
          <p:spPr>
            <a:xfrm>
              <a:off x="2989263" y="1004887"/>
              <a:ext cx="96838" cy="439738"/>
            </a:xfrm>
            <a:custGeom>
              <a:avLst/>
              <a:gdLst/>
              <a:ahLst/>
              <a:cxnLst>
                <a:cxn ang="0">
                  <a:pos x="96838" y="420825"/>
                </a:cxn>
                <a:cxn ang="0">
                  <a:pos x="49600" y="439738"/>
                </a:cxn>
                <a:cxn ang="0">
                  <a:pos x="49600" y="439738"/>
                </a:cxn>
                <a:cxn ang="0">
                  <a:pos x="0" y="420825"/>
                </a:cxn>
                <a:cxn ang="0">
                  <a:pos x="0" y="18913"/>
                </a:cxn>
                <a:cxn ang="0">
                  <a:pos x="49600" y="0"/>
                </a:cxn>
                <a:cxn ang="0">
                  <a:pos x="49600" y="0"/>
                </a:cxn>
                <a:cxn ang="0">
                  <a:pos x="96838" y="18913"/>
                </a:cxn>
                <a:cxn ang="0">
                  <a:pos x="96838" y="420825"/>
                </a:cxn>
              </a:cxnLst>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alpha val="100000"/>
              </a:srgbClr>
            </a:solidFill>
            <a:ln w="9525">
              <a:noFill/>
            </a:ln>
          </p:spPr>
          <p:txBody>
            <a:bodyPr/>
            <a:p>
              <a:endParaRPr lang="zh-CN" altLang="en-US"/>
            </a:p>
          </p:txBody>
        </p:sp>
        <p:sp>
          <p:nvSpPr>
            <p:cNvPr id="43064" name="Freeform 56"/>
            <p:cNvSpPr/>
            <p:nvPr/>
          </p:nvSpPr>
          <p:spPr>
            <a:xfrm>
              <a:off x="2600325" y="214312"/>
              <a:ext cx="876300" cy="1012825"/>
            </a:xfrm>
            <a:custGeom>
              <a:avLst/>
              <a:gdLst/>
              <a:ahLst/>
              <a:cxnLst>
                <a:cxn ang="0">
                  <a:pos x="616481" y="717023"/>
                </a:cxn>
                <a:cxn ang="0">
                  <a:pos x="833784" y="679161"/>
                </a:cxn>
                <a:cxn ang="0">
                  <a:pos x="581051" y="487481"/>
                </a:cxn>
                <a:cxn ang="0">
                  <a:pos x="772372" y="433054"/>
                </a:cxn>
                <a:cxn ang="0">
                  <a:pos x="550345" y="281603"/>
                </a:cxn>
                <a:cxn ang="0">
                  <a:pos x="642463"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43065" name="Freeform 57"/>
            <p:cNvSpPr/>
            <p:nvPr/>
          </p:nvSpPr>
          <p:spPr>
            <a:xfrm>
              <a:off x="2552700" y="990600"/>
              <a:ext cx="101600" cy="471488"/>
            </a:xfrm>
            <a:custGeom>
              <a:avLst/>
              <a:gdLst/>
              <a:ahLst/>
              <a:cxnLst>
                <a:cxn ang="0">
                  <a:pos x="101600" y="450164"/>
                </a:cxn>
                <a:cxn ang="0">
                  <a:pos x="51981" y="471488"/>
                </a:cxn>
                <a:cxn ang="0">
                  <a:pos x="51981" y="471488"/>
                </a:cxn>
                <a:cxn ang="0">
                  <a:pos x="0" y="450164"/>
                </a:cxn>
                <a:cxn ang="0">
                  <a:pos x="0" y="21324"/>
                </a:cxn>
                <a:cxn ang="0">
                  <a:pos x="51981" y="0"/>
                </a:cxn>
                <a:cxn ang="0">
                  <a:pos x="51981" y="0"/>
                </a:cxn>
                <a:cxn ang="0">
                  <a:pos x="101600" y="21324"/>
                </a:cxn>
                <a:cxn ang="0">
                  <a:pos x="101600" y="450164"/>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43066" name="Freeform 58"/>
            <p:cNvSpPr/>
            <p:nvPr/>
          </p:nvSpPr>
          <p:spPr>
            <a:xfrm>
              <a:off x="2136775" y="144462"/>
              <a:ext cx="933450" cy="1084263"/>
            </a:xfrm>
            <a:custGeom>
              <a:avLst/>
              <a:gdLst/>
              <a:ahLst/>
              <a:cxnLst>
                <a:cxn ang="0">
                  <a:pos x="656960" y="767033"/>
                </a:cxn>
                <a:cxn ang="0">
                  <a:pos x="890913" y="726788"/>
                </a:cxn>
                <a:cxn ang="0">
                  <a:pos x="619149" y="523192"/>
                </a:cxn>
                <a:cxn ang="0">
                  <a:pos x="822381" y="464008"/>
                </a:cxn>
                <a:cxn ang="0">
                  <a:pos x="588428" y="303025"/>
                </a:cxn>
                <a:cxn ang="0">
                  <a:pos x="685318" y="262780"/>
                </a:cxn>
                <a:cxn ang="0">
                  <a:pos x="470270" y="0"/>
                </a:cxn>
                <a:cxn ang="0">
                  <a:pos x="224501" y="258045"/>
                </a:cxn>
                <a:cxn ang="0">
                  <a:pos x="345022" y="305393"/>
                </a:cxn>
                <a:cxn ang="0">
                  <a:pos x="111069" y="464008"/>
                </a:cxn>
                <a:cxn ang="0">
                  <a:pos x="314301" y="523192"/>
                </a:cxn>
                <a:cxn ang="0">
                  <a:pos x="44900" y="726788"/>
                </a:cxn>
                <a:cxn ang="0">
                  <a:pos x="276490" y="767033"/>
                </a:cxn>
                <a:cxn ang="0">
                  <a:pos x="0" y="1001404"/>
                </a:cxn>
                <a:cxn ang="0">
                  <a:pos x="467907" y="1084263"/>
                </a:cxn>
                <a:cxn ang="0">
                  <a:pos x="933450" y="1001404"/>
                </a:cxn>
                <a:cxn ang="0">
                  <a:pos x="656960" y="767033"/>
                </a:cxn>
              </a:cxnLst>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alpha val="100000"/>
              </a:srgbClr>
            </a:solidFill>
            <a:ln w="9525">
              <a:noFill/>
            </a:ln>
          </p:spPr>
          <p:txBody>
            <a:bodyPr/>
            <a:p>
              <a:endParaRPr lang="zh-CN" altLang="en-US"/>
            </a:p>
          </p:txBody>
        </p:sp>
        <p:sp>
          <p:nvSpPr>
            <p:cNvPr id="43067" name="Freeform 59"/>
            <p:cNvSpPr/>
            <p:nvPr/>
          </p:nvSpPr>
          <p:spPr>
            <a:xfrm>
              <a:off x="3430588"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alpha val="100000"/>
              </a:srgbClr>
            </a:solidFill>
            <a:ln w="9525">
              <a:noFill/>
            </a:ln>
          </p:spPr>
          <p:txBody>
            <a:bodyPr/>
            <a:p>
              <a:endParaRPr lang="zh-CN" altLang="en-US"/>
            </a:p>
          </p:txBody>
        </p:sp>
        <p:sp>
          <p:nvSpPr>
            <p:cNvPr id="43068" name="Freeform 60"/>
            <p:cNvSpPr/>
            <p:nvPr/>
          </p:nvSpPr>
          <p:spPr>
            <a:xfrm>
              <a:off x="2978150" y="0"/>
              <a:ext cx="1019175" cy="1184275"/>
            </a:xfrm>
            <a:custGeom>
              <a:avLst/>
              <a:gdLst/>
              <a:ahLst/>
              <a:cxnLst>
                <a:cxn ang="0">
                  <a:pos x="717197" y="838467"/>
                </a:cxn>
                <a:cxn ang="0">
                  <a:pos x="971991" y="793464"/>
                </a:cxn>
                <a:cxn ang="0">
                  <a:pos x="677091" y="570821"/>
                </a:cxn>
                <a:cxn ang="0">
                  <a:pos x="898856" y="504501"/>
                </a:cxn>
                <a:cxn ang="0">
                  <a:pos x="641703" y="329228"/>
                </a:cxn>
                <a:cxn ang="0">
                  <a:pos x="745508" y="284226"/>
                </a:cxn>
                <a:cxn ang="0">
                  <a:pos x="511947" y="0"/>
                </a:cxn>
                <a:cxn ang="0">
                  <a:pos x="245357" y="281857"/>
                </a:cxn>
                <a:cxn ang="0">
                  <a:pos x="375113" y="333966"/>
                </a:cxn>
                <a:cxn ang="0">
                  <a:pos x="120319" y="504501"/>
                </a:cxn>
                <a:cxn ang="0">
                  <a:pos x="342084" y="570821"/>
                </a:cxn>
                <a:cxn ang="0">
                  <a:pos x="47184" y="793464"/>
                </a:cxn>
                <a:cxn ang="0">
                  <a:pos x="301978" y="838467"/>
                </a:cxn>
                <a:cxn ang="0">
                  <a:pos x="0" y="1091902"/>
                </a:cxn>
                <a:cxn ang="0">
                  <a:pos x="511947" y="1184275"/>
                </a:cxn>
                <a:cxn ang="0">
                  <a:pos x="1019175" y="1091902"/>
                </a:cxn>
                <a:cxn ang="0">
                  <a:pos x="717197" y="838467"/>
                </a:cxn>
              </a:cxnLst>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alpha val="100000"/>
              </a:srgbClr>
            </a:solidFill>
            <a:ln w="9525">
              <a:noFill/>
            </a:ln>
          </p:spPr>
          <p:txBody>
            <a:bodyPr/>
            <a:p>
              <a:endParaRPr lang="zh-CN" altLang="en-US"/>
            </a:p>
          </p:txBody>
        </p:sp>
        <p:sp>
          <p:nvSpPr>
            <p:cNvPr id="43069" name="Freeform 61"/>
            <p:cNvSpPr/>
            <p:nvPr/>
          </p:nvSpPr>
          <p:spPr>
            <a:xfrm>
              <a:off x="3976688" y="1004887"/>
              <a:ext cx="93663" cy="439738"/>
            </a:xfrm>
            <a:custGeom>
              <a:avLst/>
              <a:gdLst/>
              <a:ahLst/>
              <a:cxnLst>
                <a:cxn ang="0">
                  <a:pos x="93663" y="420825"/>
                </a:cxn>
                <a:cxn ang="0">
                  <a:pos x="46832" y="439738"/>
                </a:cxn>
                <a:cxn ang="0">
                  <a:pos x="46832" y="439738"/>
                </a:cxn>
                <a:cxn ang="0">
                  <a:pos x="0" y="420825"/>
                </a:cxn>
                <a:cxn ang="0">
                  <a:pos x="0" y="18913"/>
                </a:cxn>
                <a:cxn ang="0">
                  <a:pos x="46832" y="0"/>
                </a:cxn>
                <a:cxn ang="0">
                  <a:pos x="46832" y="0"/>
                </a:cxn>
                <a:cxn ang="0">
                  <a:pos x="93663" y="18913"/>
                </a:cxn>
                <a:cxn ang="0">
                  <a:pos x="93663" y="42082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alpha val="100000"/>
              </a:srgbClr>
            </a:solidFill>
            <a:ln w="9525">
              <a:noFill/>
            </a:ln>
          </p:spPr>
          <p:txBody>
            <a:bodyPr/>
            <a:p>
              <a:endParaRPr lang="zh-CN" altLang="en-US"/>
            </a:p>
          </p:txBody>
        </p:sp>
        <p:sp>
          <p:nvSpPr>
            <p:cNvPr id="43070" name="Freeform 62"/>
            <p:cNvSpPr/>
            <p:nvPr/>
          </p:nvSpPr>
          <p:spPr>
            <a:xfrm>
              <a:off x="3586163" y="214312"/>
              <a:ext cx="876300" cy="1012825"/>
            </a:xfrm>
            <a:custGeom>
              <a:avLst/>
              <a:gdLst/>
              <a:ahLst/>
              <a:cxnLst>
                <a:cxn ang="0">
                  <a:pos x="616481" y="717023"/>
                </a:cxn>
                <a:cxn ang="0">
                  <a:pos x="833784" y="679161"/>
                </a:cxn>
                <a:cxn ang="0">
                  <a:pos x="581051" y="487481"/>
                </a:cxn>
                <a:cxn ang="0">
                  <a:pos x="772372" y="433054"/>
                </a:cxn>
                <a:cxn ang="0">
                  <a:pos x="550345" y="281603"/>
                </a:cxn>
                <a:cxn ang="0">
                  <a:pos x="640101"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43071" name="Freeform 63"/>
            <p:cNvSpPr/>
            <p:nvPr/>
          </p:nvSpPr>
          <p:spPr>
            <a:xfrm>
              <a:off x="3511550" y="1098550"/>
              <a:ext cx="79375" cy="373063"/>
            </a:xfrm>
            <a:custGeom>
              <a:avLst/>
              <a:gdLst/>
              <a:ahLst/>
              <a:cxnLst>
                <a:cxn ang="0">
                  <a:pos x="79375" y="356430"/>
                </a:cxn>
                <a:cxn ang="0">
                  <a:pos x="39688" y="373063"/>
                </a:cxn>
                <a:cxn ang="0">
                  <a:pos x="39688" y="373063"/>
                </a:cxn>
                <a:cxn ang="0">
                  <a:pos x="0" y="356430"/>
                </a:cxn>
                <a:cxn ang="0">
                  <a:pos x="0" y="16633"/>
                </a:cxn>
                <a:cxn ang="0">
                  <a:pos x="39688" y="0"/>
                </a:cxn>
                <a:cxn ang="0">
                  <a:pos x="39688" y="0"/>
                </a:cxn>
                <a:cxn ang="0">
                  <a:pos x="79375" y="16633"/>
                </a:cxn>
                <a:cxn ang="0">
                  <a:pos x="79375" y="356430"/>
                </a:cxn>
              </a:cxnLst>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alpha val="100000"/>
              </a:srgbClr>
            </a:solidFill>
            <a:ln w="9525">
              <a:noFill/>
            </a:ln>
          </p:spPr>
          <p:txBody>
            <a:bodyPr/>
            <a:p>
              <a:endParaRPr lang="zh-CN" altLang="en-US"/>
            </a:p>
          </p:txBody>
        </p:sp>
        <p:sp>
          <p:nvSpPr>
            <p:cNvPr id="43072" name="Freeform 64"/>
            <p:cNvSpPr/>
            <p:nvPr/>
          </p:nvSpPr>
          <p:spPr>
            <a:xfrm>
              <a:off x="3181350" y="428625"/>
              <a:ext cx="738188" cy="857250"/>
            </a:xfrm>
            <a:custGeom>
              <a:avLst/>
              <a:gdLst/>
              <a:ahLst/>
              <a:cxnLst>
                <a:cxn ang="0">
                  <a:pos x="521213" y="608600"/>
                </a:cxn>
                <a:cxn ang="0">
                  <a:pos x="702812" y="575447"/>
                </a:cxn>
                <a:cxn ang="0">
                  <a:pos x="490553" y="414416"/>
                </a:cxn>
                <a:cxn ang="0">
                  <a:pos x="650926" y="367055"/>
                </a:cxn>
                <a:cxn ang="0">
                  <a:pos x="464610" y="239177"/>
                </a:cxn>
                <a:cxn ang="0">
                  <a:pos x="542438" y="208392"/>
                </a:cxn>
                <a:cxn ang="0">
                  <a:pos x="372632" y="0"/>
                </a:cxn>
                <a:cxn ang="0">
                  <a:pos x="179241" y="206024"/>
                </a:cxn>
                <a:cxn ang="0">
                  <a:pos x="273578" y="241546"/>
                </a:cxn>
                <a:cxn ang="0">
                  <a:pos x="89620" y="367055"/>
                </a:cxn>
                <a:cxn ang="0">
                  <a:pos x="249993" y="414416"/>
                </a:cxn>
                <a:cxn ang="0">
                  <a:pos x="35376" y="575447"/>
                </a:cxn>
                <a:cxn ang="0">
                  <a:pos x="219334" y="608600"/>
                </a:cxn>
                <a:cxn ang="0">
                  <a:pos x="0" y="793311"/>
                </a:cxn>
                <a:cxn ang="0">
                  <a:pos x="370273" y="857250"/>
                </a:cxn>
                <a:cxn ang="0">
                  <a:pos x="738188" y="793311"/>
                </a:cxn>
                <a:cxn ang="0">
                  <a:pos x="521213" y="608600"/>
                </a:cxn>
              </a:cxnLst>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alpha val="100000"/>
              </a:srgbClr>
            </a:solidFill>
            <a:ln w="9525">
              <a:noFill/>
            </a:ln>
          </p:spPr>
          <p:txBody>
            <a:bodyPr/>
            <a:p>
              <a:endParaRPr lang="zh-CN" altLang="en-US"/>
            </a:p>
          </p:txBody>
        </p:sp>
        <p:sp>
          <p:nvSpPr>
            <p:cNvPr id="43073" name="Freeform 65"/>
            <p:cNvSpPr/>
            <p:nvPr/>
          </p:nvSpPr>
          <p:spPr>
            <a:xfrm>
              <a:off x="4424363" y="971550"/>
              <a:ext cx="106363" cy="487363"/>
            </a:xfrm>
            <a:custGeom>
              <a:avLst/>
              <a:gdLst/>
              <a:ahLst/>
              <a:cxnLst>
                <a:cxn ang="0">
                  <a:pos x="106363" y="466070"/>
                </a:cxn>
                <a:cxn ang="0">
                  <a:pos x="52000" y="487363"/>
                </a:cxn>
                <a:cxn ang="0">
                  <a:pos x="52000" y="487363"/>
                </a:cxn>
                <a:cxn ang="0">
                  <a:pos x="0" y="466070"/>
                </a:cxn>
                <a:cxn ang="0">
                  <a:pos x="0" y="21293"/>
                </a:cxn>
                <a:cxn ang="0">
                  <a:pos x="52000" y="0"/>
                </a:cxn>
                <a:cxn ang="0">
                  <a:pos x="52000" y="0"/>
                </a:cxn>
                <a:cxn ang="0">
                  <a:pos x="106363" y="21293"/>
                </a:cxn>
                <a:cxn ang="0">
                  <a:pos x="106363" y="466070"/>
                </a:cxn>
              </a:cxnLst>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43074" name="Freeform 66"/>
            <p:cNvSpPr/>
            <p:nvPr/>
          </p:nvSpPr>
          <p:spPr>
            <a:xfrm>
              <a:off x="3992563" y="93662"/>
              <a:ext cx="969963" cy="1123950"/>
            </a:xfrm>
            <a:custGeom>
              <a:avLst/>
              <a:gdLst/>
              <a:ahLst/>
              <a:cxnLst>
                <a:cxn ang="0">
                  <a:pos x="682042" y="795047"/>
                </a:cxn>
                <a:cxn ang="0">
                  <a:pos x="922763" y="754821"/>
                </a:cxn>
                <a:cxn ang="0">
                  <a:pos x="644282" y="541862"/>
                </a:cxn>
                <a:cxn ang="0">
                  <a:pos x="854323" y="480341"/>
                </a:cxn>
                <a:cxn ang="0">
                  <a:pos x="608882" y="314706"/>
                </a:cxn>
                <a:cxn ang="0">
                  <a:pos x="710362" y="272114"/>
                </a:cxn>
                <a:cxn ang="0">
                  <a:pos x="488522" y="0"/>
                </a:cxn>
                <a:cxn ang="0">
                  <a:pos x="233641" y="267382"/>
                </a:cxn>
                <a:cxn ang="0">
                  <a:pos x="356361" y="317072"/>
                </a:cxn>
                <a:cxn ang="0">
                  <a:pos x="115640" y="480341"/>
                </a:cxn>
                <a:cxn ang="0">
                  <a:pos x="325681" y="541862"/>
                </a:cxn>
                <a:cxn ang="0">
                  <a:pos x="44840" y="754821"/>
                </a:cxn>
                <a:cxn ang="0">
                  <a:pos x="287921" y="795047"/>
                </a:cxn>
                <a:cxn ang="0">
                  <a:pos x="0" y="1038766"/>
                </a:cxn>
                <a:cxn ang="0">
                  <a:pos x="486162" y="1123950"/>
                </a:cxn>
                <a:cxn ang="0">
                  <a:pos x="969963" y="1038766"/>
                </a:cxn>
                <a:cxn ang="0">
                  <a:pos x="682042" y="795047"/>
                </a:cxn>
              </a:cxnLst>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alpha val="100000"/>
              </a:srgbClr>
            </a:solidFill>
            <a:ln w="9525">
              <a:noFill/>
            </a:ln>
          </p:spPr>
          <p:txBody>
            <a:bodyPr/>
            <a:p>
              <a:endParaRPr lang="zh-CN" altLang="en-US"/>
            </a:p>
          </p:txBody>
        </p:sp>
      </p:grpSp>
      <p:grpSp>
        <p:nvGrpSpPr>
          <p:cNvPr id="43013" name="组合 39"/>
          <p:cNvGrpSpPr/>
          <p:nvPr/>
        </p:nvGrpSpPr>
        <p:grpSpPr>
          <a:xfrm>
            <a:off x="6985000" y="5532438"/>
            <a:ext cx="4090988" cy="1123950"/>
            <a:chOff x="0" y="0"/>
            <a:chExt cx="4090988" cy="1123950"/>
          </a:xfrm>
        </p:grpSpPr>
        <p:sp>
          <p:nvSpPr>
            <p:cNvPr id="43035" name="Freeform 70"/>
            <p:cNvSpPr/>
            <p:nvPr/>
          </p:nvSpPr>
          <p:spPr>
            <a:xfrm>
              <a:off x="296862" y="776287"/>
              <a:ext cx="73025" cy="338138"/>
            </a:xfrm>
            <a:custGeom>
              <a:avLst/>
              <a:gdLst/>
              <a:ahLst/>
              <a:cxnLst>
                <a:cxn ang="0">
                  <a:pos x="73025" y="321864"/>
                </a:cxn>
                <a:cxn ang="0">
                  <a:pos x="36513" y="338138"/>
                </a:cxn>
                <a:cxn ang="0">
                  <a:pos x="36513" y="338138"/>
                </a:cxn>
                <a:cxn ang="0">
                  <a:pos x="0" y="321864"/>
                </a:cxn>
                <a:cxn ang="0">
                  <a:pos x="0" y="14466"/>
                </a:cxn>
                <a:cxn ang="0">
                  <a:pos x="36513" y="0"/>
                </a:cxn>
                <a:cxn ang="0">
                  <a:pos x="36513" y="0"/>
                </a:cxn>
                <a:cxn ang="0">
                  <a:pos x="73025" y="14466"/>
                </a:cxn>
                <a:cxn ang="0">
                  <a:pos x="73025" y="321864"/>
                </a:cxn>
              </a:cxnLst>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alpha val="100000"/>
              </a:srgbClr>
            </a:solidFill>
            <a:ln w="9525">
              <a:noFill/>
            </a:ln>
          </p:spPr>
          <p:txBody>
            <a:bodyPr/>
            <a:p>
              <a:endParaRPr lang="zh-CN" altLang="en-US"/>
            </a:p>
          </p:txBody>
        </p:sp>
        <p:sp>
          <p:nvSpPr>
            <p:cNvPr id="43036" name="Freeform 71"/>
            <p:cNvSpPr/>
            <p:nvPr/>
          </p:nvSpPr>
          <p:spPr>
            <a:xfrm>
              <a:off x="0" y="169862"/>
              <a:ext cx="666750" cy="776288"/>
            </a:xfrm>
            <a:custGeom>
              <a:avLst/>
              <a:gdLst/>
              <a:ahLst/>
              <a:cxnLst>
                <a:cxn ang="0">
                  <a:pos x="468527" y="550097"/>
                </a:cxn>
                <a:cxn ang="0">
                  <a:pos x="636116" y="521144"/>
                </a:cxn>
                <a:cxn ang="0">
                  <a:pos x="443299" y="374573"/>
                </a:cxn>
                <a:cxn ang="0">
                  <a:pos x="587461" y="332953"/>
                </a:cxn>
                <a:cxn ang="0">
                  <a:pos x="419872" y="217143"/>
                </a:cxn>
                <a:cxn ang="0">
                  <a:pos x="488349" y="188191"/>
                </a:cxn>
                <a:cxn ang="0">
                  <a:pos x="335177" y="0"/>
                </a:cxn>
                <a:cxn ang="0">
                  <a:pos x="160380" y="186382"/>
                </a:cxn>
                <a:cxn ang="0">
                  <a:pos x="245076" y="218953"/>
                </a:cxn>
                <a:cxn ang="0">
                  <a:pos x="79289" y="332953"/>
                </a:cxn>
                <a:cxn ang="0">
                  <a:pos x="223451" y="374573"/>
                </a:cxn>
                <a:cxn ang="0">
                  <a:pos x="30634" y="521144"/>
                </a:cxn>
                <a:cxn ang="0">
                  <a:pos x="198223" y="550097"/>
                </a:cxn>
                <a:cxn ang="0">
                  <a:pos x="0" y="718383"/>
                </a:cxn>
                <a:cxn ang="0">
                  <a:pos x="335177" y="776288"/>
                </a:cxn>
                <a:cxn ang="0">
                  <a:pos x="666750" y="718383"/>
                </a:cxn>
                <a:cxn ang="0">
                  <a:pos x="468527" y="550097"/>
                </a:cxn>
              </a:cxnLst>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alpha val="100000"/>
              </a:srgbClr>
            </a:solidFill>
            <a:ln w="9525">
              <a:noFill/>
            </a:ln>
          </p:spPr>
          <p:txBody>
            <a:bodyPr/>
            <a:p>
              <a:endParaRPr lang="zh-CN" altLang="en-US"/>
            </a:p>
          </p:txBody>
        </p:sp>
        <p:sp>
          <p:nvSpPr>
            <p:cNvPr id="43037" name="Freeform 72"/>
            <p:cNvSpPr/>
            <p:nvPr/>
          </p:nvSpPr>
          <p:spPr>
            <a:xfrm>
              <a:off x="706437" y="720725"/>
              <a:ext cx="82550" cy="388938"/>
            </a:xfrm>
            <a:custGeom>
              <a:avLst/>
              <a:gdLst/>
              <a:ahLst/>
              <a:cxnLst>
                <a:cxn ang="0">
                  <a:pos x="82550" y="370848"/>
                </a:cxn>
                <a:cxn ang="0">
                  <a:pos x="41275" y="388938"/>
                </a:cxn>
                <a:cxn ang="0">
                  <a:pos x="41275" y="388938"/>
                </a:cxn>
                <a:cxn ang="0">
                  <a:pos x="0" y="370848"/>
                </a:cxn>
                <a:cxn ang="0">
                  <a:pos x="0" y="16281"/>
                </a:cxn>
                <a:cxn ang="0">
                  <a:pos x="41275" y="0"/>
                </a:cxn>
                <a:cxn ang="0">
                  <a:pos x="41275" y="0"/>
                </a:cxn>
                <a:cxn ang="0">
                  <a:pos x="82550" y="16281"/>
                </a:cxn>
                <a:cxn ang="0">
                  <a:pos x="82550" y="370848"/>
                </a:cxn>
              </a:cxnLst>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alpha val="100000"/>
              </a:srgbClr>
            </a:solidFill>
            <a:ln w="9525">
              <a:noFill/>
            </a:ln>
          </p:spPr>
          <p:txBody>
            <a:bodyPr/>
            <a:p>
              <a:endParaRPr lang="zh-CN" altLang="en-US"/>
            </a:p>
          </p:txBody>
        </p:sp>
        <p:sp>
          <p:nvSpPr>
            <p:cNvPr id="43038" name="Freeform 73"/>
            <p:cNvSpPr/>
            <p:nvPr/>
          </p:nvSpPr>
          <p:spPr>
            <a:xfrm>
              <a:off x="361950" y="20637"/>
              <a:ext cx="771525" cy="895350"/>
            </a:xfrm>
            <a:custGeom>
              <a:avLst/>
              <a:gdLst/>
              <a:ahLst/>
              <a:cxnLst>
                <a:cxn ang="0">
                  <a:pos x="542591" y="634885"/>
                </a:cxn>
                <a:cxn ang="0">
                  <a:pos x="735472" y="600518"/>
                </a:cxn>
                <a:cxn ang="0">
                  <a:pos x="511946" y="432300"/>
                </a:cxn>
                <a:cxn ang="0">
                  <a:pos x="679591" y="383463"/>
                </a:cxn>
                <a:cxn ang="0">
                  <a:pos x="484907" y="251422"/>
                </a:cxn>
                <a:cxn ang="0">
                  <a:pos x="566025" y="217055"/>
                </a:cxn>
                <a:cxn ang="0">
                  <a:pos x="389368" y="0"/>
                </a:cxn>
                <a:cxn ang="0">
                  <a:pos x="185671" y="215246"/>
                </a:cxn>
                <a:cxn ang="0">
                  <a:pos x="284815" y="253230"/>
                </a:cxn>
                <a:cxn ang="0">
                  <a:pos x="91934" y="383463"/>
                </a:cxn>
                <a:cxn ang="0">
                  <a:pos x="259579" y="432300"/>
                </a:cxn>
                <a:cxn ang="0">
                  <a:pos x="36053" y="600518"/>
                </a:cxn>
                <a:cxn ang="0">
                  <a:pos x="228934" y="634885"/>
                </a:cxn>
                <a:cxn ang="0">
                  <a:pos x="0" y="828425"/>
                </a:cxn>
                <a:cxn ang="0">
                  <a:pos x="387565" y="895350"/>
                </a:cxn>
                <a:cxn ang="0">
                  <a:pos x="771525" y="828425"/>
                </a:cxn>
                <a:cxn ang="0">
                  <a:pos x="542591" y="634885"/>
                </a:cxn>
              </a:cxnLst>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alpha val="100000"/>
              </a:srgbClr>
            </a:solidFill>
            <a:ln w="9525">
              <a:noFill/>
            </a:ln>
          </p:spPr>
          <p:txBody>
            <a:bodyPr/>
            <a:p>
              <a:endParaRPr lang="zh-CN" altLang="en-US"/>
            </a:p>
          </p:txBody>
        </p:sp>
        <p:sp>
          <p:nvSpPr>
            <p:cNvPr id="43039" name="Freeform 74"/>
            <p:cNvSpPr/>
            <p:nvPr/>
          </p:nvSpPr>
          <p:spPr>
            <a:xfrm>
              <a:off x="1544637" y="815975"/>
              <a:ext cx="65088" cy="303213"/>
            </a:xfrm>
            <a:custGeom>
              <a:avLst/>
              <a:gdLst/>
              <a:ahLst/>
              <a:cxnLst>
                <a:cxn ang="0">
                  <a:pos x="65088" y="288688"/>
                </a:cxn>
                <a:cxn ang="0">
                  <a:pos x="32544" y="303213"/>
                </a:cxn>
                <a:cxn ang="0">
                  <a:pos x="32544" y="303213"/>
                </a:cxn>
                <a:cxn ang="0">
                  <a:pos x="0" y="288688"/>
                </a:cxn>
                <a:cxn ang="0">
                  <a:pos x="0" y="12710"/>
                </a:cxn>
                <a:cxn ang="0">
                  <a:pos x="32544" y="0"/>
                </a:cxn>
                <a:cxn ang="0">
                  <a:pos x="32544" y="0"/>
                </a:cxn>
                <a:cxn ang="0">
                  <a:pos x="65088" y="12710"/>
                </a:cxn>
                <a:cxn ang="0">
                  <a:pos x="65088" y="288688"/>
                </a:cxn>
              </a:cxnLst>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alpha val="100000"/>
              </a:srgbClr>
            </a:solidFill>
            <a:ln w="9525">
              <a:noFill/>
            </a:ln>
          </p:spPr>
          <p:txBody>
            <a:bodyPr/>
            <a:p>
              <a:endParaRPr lang="zh-CN" altLang="en-US"/>
            </a:p>
          </p:txBody>
        </p:sp>
        <p:sp>
          <p:nvSpPr>
            <p:cNvPr id="43040" name="Freeform 75"/>
            <p:cNvSpPr/>
            <p:nvPr/>
          </p:nvSpPr>
          <p:spPr>
            <a:xfrm>
              <a:off x="1277937" y="274637"/>
              <a:ext cx="598488" cy="693738"/>
            </a:xfrm>
            <a:custGeom>
              <a:avLst/>
              <a:gdLst/>
              <a:ahLst/>
              <a:cxnLst>
                <a:cxn ang="0">
                  <a:pos x="420023" y="490869"/>
                </a:cxn>
                <a:cxn ang="0">
                  <a:pos x="569645" y="465511"/>
                </a:cxn>
                <a:cxn ang="0">
                  <a:pos x="396588" y="335095"/>
                </a:cxn>
                <a:cxn ang="0">
                  <a:pos x="526381" y="297058"/>
                </a:cxn>
                <a:cxn ang="0">
                  <a:pos x="376759" y="193812"/>
                </a:cxn>
                <a:cxn ang="0">
                  <a:pos x="438050" y="166642"/>
                </a:cxn>
                <a:cxn ang="0">
                  <a:pos x="301047" y="0"/>
                </a:cxn>
                <a:cxn ang="0">
                  <a:pos x="144214" y="164831"/>
                </a:cxn>
                <a:cxn ang="0">
                  <a:pos x="219926" y="195623"/>
                </a:cxn>
                <a:cxn ang="0">
                  <a:pos x="72107" y="297058"/>
                </a:cxn>
                <a:cxn ang="0">
                  <a:pos x="201900" y="335095"/>
                </a:cxn>
                <a:cxn ang="0">
                  <a:pos x="28843" y="465511"/>
                </a:cxn>
                <a:cxn ang="0">
                  <a:pos x="178465" y="490869"/>
                </a:cxn>
                <a:cxn ang="0">
                  <a:pos x="0" y="641210"/>
                </a:cxn>
                <a:cxn ang="0">
                  <a:pos x="299244" y="693738"/>
                </a:cxn>
                <a:cxn ang="0">
                  <a:pos x="598488" y="641210"/>
                </a:cxn>
                <a:cxn ang="0">
                  <a:pos x="420023" y="490869"/>
                </a:cxn>
              </a:cxnLst>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alpha val="100000"/>
              </a:srgbClr>
            </a:solidFill>
            <a:ln w="9525">
              <a:noFill/>
            </a:ln>
          </p:spPr>
          <p:txBody>
            <a:bodyPr/>
            <a:p>
              <a:endParaRPr lang="zh-CN" altLang="en-US"/>
            </a:p>
          </p:txBody>
        </p:sp>
        <p:sp>
          <p:nvSpPr>
            <p:cNvPr id="43041" name="Freeform 76"/>
            <p:cNvSpPr/>
            <p:nvPr/>
          </p:nvSpPr>
          <p:spPr>
            <a:xfrm>
              <a:off x="1862137" y="706437"/>
              <a:ext cx="85725" cy="392113"/>
            </a:xfrm>
            <a:custGeom>
              <a:avLst/>
              <a:gdLst/>
              <a:ahLst/>
              <a:cxnLst>
                <a:cxn ang="0">
                  <a:pos x="85725" y="375850"/>
                </a:cxn>
                <a:cxn ang="0">
                  <a:pos x="41951" y="392113"/>
                </a:cxn>
                <a:cxn ang="0">
                  <a:pos x="41951" y="392113"/>
                </a:cxn>
                <a:cxn ang="0">
                  <a:pos x="0" y="375850"/>
                </a:cxn>
                <a:cxn ang="0">
                  <a:pos x="0" y="16263"/>
                </a:cxn>
                <a:cxn ang="0">
                  <a:pos x="41951" y="0"/>
                </a:cxn>
                <a:cxn ang="0">
                  <a:pos x="41951" y="0"/>
                </a:cxn>
                <a:cxn ang="0">
                  <a:pos x="85725" y="16263"/>
                </a:cxn>
                <a:cxn ang="0">
                  <a:pos x="85725"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43042" name="Freeform 77"/>
            <p:cNvSpPr/>
            <p:nvPr/>
          </p:nvSpPr>
          <p:spPr>
            <a:xfrm>
              <a:off x="1514475" y="0"/>
              <a:ext cx="779463" cy="904875"/>
            </a:xfrm>
            <a:custGeom>
              <a:avLst/>
              <a:gdLst/>
              <a:ahLst/>
              <a:cxnLst>
                <a:cxn ang="0">
                  <a:pos x="548511" y="640652"/>
                </a:cxn>
                <a:cxn ang="0">
                  <a:pos x="743377" y="606266"/>
                </a:cxn>
                <a:cxn ang="0">
                  <a:pos x="517838" y="436150"/>
                </a:cxn>
                <a:cxn ang="0">
                  <a:pos x="687443" y="385477"/>
                </a:cxn>
                <a:cxn ang="0">
                  <a:pos x="490773" y="251555"/>
                </a:cxn>
                <a:cxn ang="0">
                  <a:pos x="571967" y="217170"/>
                </a:cxn>
                <a:cxn ang="0">
                  <a:pos x="393340" y="0"/>
                </a:cxn>
                <a:cxn ang="0">
                  <a:pos x="187649" y="215360"/>
                </a:cxn>
                <a:cxn ang="0">
                  <a:pos x="286886" y="255175"/>
                </a:cxn>
                <a:cxn ang="0">
                  <a:pos x="92020" y="385477"/>
                </a:cxn>
                <a:cxn ang="0">
                  <a:pos x="261625" y="436150"/>
                </a:cxn>
                <a:cxn ang="0">
                  <a:pos x="36086" y="606266"/>
                </a:cxn>
                <a:cxn ang="0">
                  <a:pos x="230952" y="640652"/>
                </a:cxn>
                <a:cxn ang="0">
                  <a:pos x="0" y="834295"/>
                </a:cxn>
                <a:cxn ang="0">
                  <a:pos x="391536" y="904875"/>
                </a:cxn>
                <a:cxn ang="0">
                  <a:pos x="779463" y="834295"/>
                </a:cxn>
                <a:cxn ang="0">
                  <a:pos x="548511"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43043" name="Freeform 78"/>
            <p:cNvSpPr/>
            <p:nvPr/>
          </p:nvSpPr>
          <p:spPr>
            <a:xfrm>
              <a:off x="2586037" y="768350"/>
              <a:ext cx="71438" cy="336550"/>
            </a:xfrm>
            <a:custGeom>
              <a:avLst/>
              <a:gdLst/>
              <a:ahLst/>
              <a:cxnLst>
                <a:cxn ang="0">
                  <a:pos x="71438" y="322075"/>
                </a:cxn>
                <a:cxn ang="0">
                  <a:pos x="35719" y="336550"/>
                </a:cxn>
                <a:cxn ang="0">
                  <a:pos x="35719" y="336550"/>
                </a:cxn>
                <a:cxn ang="0">
                  <a:pos x="0" y="322075"/>
                </a:cxn>
                <a:cxn ang="0">
                  <a:pos x="0" y="14475"/>
                </a:cxn>
                <a:cxn ang="0">
                  <a:pos x="35719" y="0"/>
                </a:cxn>
                <a:cxn ang="0">
                  <a:pos x="35719" y="0"/>
                </a:cxn>
                <a:cxn ang="0">
                  <a:pos x="71438" y="14475"/>
                </a:cxn>
                <a:cxn ang="0">
                  <a:pos x="71438" y="32207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alpha val="100000"/>
              </a:srgbClr>
            </a:solidFill>
            <a:ln w="9525">
              <a:noFill/>
            </a:ln>
          </p:spPr>
          <p:txBody>
            <a:bodyPr/>
            <a:p>
              <a:endParaRPr lang="zh-CN" altLang="en-US"/>
            </a:p>
          </p:txBody>
        </p:sp>
        <p:sp>
          <p:nvSpPr>
            <p:cNvPr id="43044" name="Freeform 79"/>
            <p:cNvSpPr/>
            <p:nvPr/>
          </p:nvSpPr>
          <p:spPr>
            <a:xfrm>
              <a:off x="2287587" y="163512"/>
              <a:ext cx="666750" cy="774700"/>
            </a:xfrm>
            <a:custGeom>
              <a:avLst/>
              <a:gdLst/>
              <a:ahLst/>
              <a:cxnLst>
                <a:cxn ang="0">
                  <a:pos x="468527" y="548444"/>
                </a:cxn>
                <a:cxn ang="0">
                  <a:pos x="634314" y="519483"/>
                </a:cxn>
                <a:cxn ang="0">
                  <a:pos x="441497" y="372870"/>
                </a:cxn>
                <a:cxn ang="0">
                  <a:pos x="587461" y="331239"/>
                </a:cxn>
                <a:cxn ang="0">
                  <a:pos x="419872" y="215396"/>
                </a:cxn>
                <a:cxn ang="0">
                  <a:pos x="488349" y="186435"/>
                </a:cxn>
                <a:cxn ang="0">
                  <a:pos x="335177" y="0"/>
                </a:cxn>
                <a:cxn ang="0">
                  <a:pos x="160380" y="184625"/>
                </a:cxn>
                <a:cxn ang="0">
                  <a:pos x="245076" y="217206"/>
                </a:cxn>
                <a:cxn ang="0">
                  <a:pos x="79289" y="331239"/>
                </a:cxn>
                <a:cxn ang="0">
                  <a:pos x="223451" y="372870"/>
                </a:cxn>
                <a:cxn ang="0">
                  <a:pos x="30634" y="519483"/>
                </a:cxn>
                <a:cxn ang="0">
                  <a:pos x="196421" y="548444"/>
                </a:cxn>
                <a:cxn ang="0">
                  <a:pos x="0" y="714968"/>
                </a:cxn>
                <a:cxn ang="0">
                  <a:pos x="333375" y="774700"/>
                </a:cxn>
                <a:cxn ang="0">
                  <a:pos x="666750" y="714968"/>
                </a:cxn>
                <a:cxn ang="0">
                  <a:pos x="468527" y="548444"/>
                </a:cxn>
              </a:cxnLst>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alpha val="100000"/>
              </a:srgbClr>
            </a:solidFill>
            <a:ln w="9525">
              <a:noFill/>
            </a:ln>
          </p:spPr>
          <p:txBody>
            <a:bodyPr/>
            <a:p>
              <a:endParaRPr lang="zh-CN" altLang="en-US"/>
            </a:p>
          </p:txBody>
        </p:sp>
        <p:sp>
          <p:nvSpPr>
            <p:cNvPr id="43045" name="Freeform 80"/>
            <p:cNvSpPr/>
            <p:nvPr/>
          </p:nvSpPr>
          <p:spPr>
            <a:xfrm>
              <a:off x="2249487" y="757237"/>
              <a:ext cx="77788" cy="360363"/>
            </a:xfrm>
            <a:custGeom>
              <a:avLst/>
              <a:gdLst/>
              <a:ahLst/>
              <a:cxnLst>
                <a:cxn ang="0">
                  <a:pos x="77788" y="344065"/>
                </a:cxn>
                <a:cxn ang="0">
                  <a:pos x="39799" y="360363"/>
                </a:cxn>
                <a:cxn ang="0">
                  <a:pos x="39799" y="360363"/>
                </a:cxn>
                <a:cxn ang="0">
                  <a:pos x="0" y="344065"/>
                </a:cxn>
                <a:cxn ang="0">
                  <a:pos x="0" y="16298"/>
                </a:cxn>
                <a:cxn ang="0">
                  <a:pos x="39799" y="0"/>
                </a:cxn>
                <a:cxn ang="0">
                  <a:pos x="39799" y="0"/>
                </a:cxn>
                <a:cxn ang="0">
                  <a:pos x="77788" y="16298"/>
                </a:cxn>
                <a:cxn ang="0">
                  <a:pos x="77788" y="344065"/>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43046" name="Freeform 81"/>
            <p:cNvSpPr/>
            <p:nvPr/>
          </p:nvSpPr>
          <p:spPr>
            <a:xfrm>
              <a:off x="1931987" y="111125"/>
              <a:ext cx="714375" cy="828675"/>
            </a:xfrm>
            <a:custGeom>
              <a:avLst/>
              <a:gdLst/>
              <a:ahLst/>
              <a:cxnLst>
                <a:cxn ang="0">
                  <a:pos x="501506" y="586224"/>
                </a:cxn>
                <a:cxn ang="0">
                  <a:pos x="680099" y="555466"/>
                </a:cxn>
                <a:cxn ang="0">
                  <a:pos x="474446" y="399863"/>
                </a:cxn>
                <a:cxn ang="0">
                  <a:pos x="629588" y="354629"/>
                </a:cxn>
                <a:cxn ang="0">
                  <a:pos x="449190" y="231595"/>
                </a:cxn>
                <a:cxn ang="0">
                  <a:pos x="523153" y="200836"/>
                </a:cxn>
                <a:cxn ang="0">
                  <a:pos x="358991" y="0"/>
                </a:cxn>
                <a:cxn ang="0">
                  <a:pos x="171378" y="197217"/>
                </a:cxn>
                <a:cxn ang="0">
                  <a:pos x="263381" y="233404"/>
                </a:cxn>
                <a:cxn ang="0">
                  <a:pos x="84787" y="354629"/>
                </a:cxn>
                <a:cxn ang="0">
                  <a:pos x="239929" y="399863"/>
                </a:cxn>
                <a:cxn ang="0">
                  <a:pos x="34276" y="555466"/>
                </a:cxn>
                <a:cxn ang="0">
                  <a:pos x="212869" y="586224"/>
                </a:cxn>
                <a:cxn ang="0">
                  <a:pos x="0" y="765348"/>
                </a:cxn>
                <a:cxn ang="0">
                  <a:pos x="358991" y="828675"/>
                </a:cxn>
                <a:cxn ang="0">
                  <a:pos x="714375" y="765348"/>
                </a:cxn>
                <a:cxn ang="0">
                  <a:pos x="501506" y="586224"/>
                </a:cxn>
              </a:cxnLst>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alpha val="100000"/>
              </a:srgbClr>
            </a:solidFill>
            <a:ln w="9525">
              <a:noFill/>
            </a:ln>
          </p:spPr>
          <p:txBody>
            <a:bodyPr/>
            <a:p>
              <a:endParaRPr lang="zh-CN" altLang="en-US"/>
            </a:p>
          </p:txBody>
        </p:sp>
        <p:sp>
          <p:nvSpPr>
            <p:cNvPr id="43047" name="Freeform 82"/>
            <p:cNvSpPr/>
            <p:nvPr/>
          </p:nvSpPr>
          <p:spPr>
            <a:xfrm>
              <a:off x="3321050" y="750887"/>
              <a:ext cx="76200" cy="354013"/>
            </a:xfrm>
            <a:custGeom>
              <a:avLst/>
              <a:gdLst/>
              <a:ahLst/>
              <a:cxnLst>
                <a:cxn ang="0">
                  <a:pos x="76200" y="339489"/>
                </a:cxn>
                <a:cxn ang="0">
                  <a:pos x="38100" y="354013"/>
                </a:cxn>
                <a:cxn ang="0">
                  <a:pos x="38100" y="354013"/>
                </a:cxn>
                <a:cxn ang="0">
                  <a:pos x="0" y="339489"/>
                </a:cxn>
                <a:cxn ang="0">
                  <a:pos x="0" y="16339"/>
                </a:cxn>
                <a:cxn ang="0">
                  <a:pos x="38100" y="0"/>
                </a:cxn>
                <a:cxn ang="0">
                  <a:pos x="38100" y="0"/>
                </a:cxn>
                <a:cxn ang="0">
                  <a:pos x="76200" y="16339"/>
                </a:cxn>
                <a:cxn ang="0">
                  <a:pos x="76200" y="339489"/>
                </a:cxn>
              </a:cxnLst>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alpha val="100000"/>
              </a:srgbClr>
            </a:solidFill>
            <a:ln w="9525">
              <a:noFill/>
            </a:ln>
          </p:spPr>
          <p:txBody>
            <a:bodyPr/>
            <a:p>
              <a:endParaRPr lang="zh-CN" altLang="en-US"/>
            </a:p>
          </p:txBody>
        </p:sp>
        <p:sp>
          <p:nvSpPr>
            <p:cNvPr id="43048" name="Freeform 83"/>
            <p:cNvSpPr/>
            <p:nvPr/>
          </p:nvSpPr>
          <p:spPr>
            <a:xfrm>
              <a:off x="3019425" y="142875"/>
              <a:ext cx="677863" cy="787400"/>
            </a:xfrm>
            <a:custGeom>
              <a:avLst/>
              <a:gdLst/>
              <a:ahLst/>
              <a:cxnLst>
                <a:cxn ang="0">
                  <a:pos x="477749" y="557515"/>
                </a:cxn>
                <a:cxn ang="0">
                  <a:pos x="645412" y="528554"/>
                </a:cxn>
                <a:cxn ang="0">
                  <a:pos x="450707" y="380124"/>
                </a:cxn>
                <a:cxn ang="0">
                  <a:pos x="598539" y="336681"/>
                </a:cxn>
                <a:cxn ang="0">
                  <a:pos x="427270" y="220834"/>
                </a:cxn>
                <a:cxn ang="0">
                  <a:pos x="497580" y="190062"/>
                </a:cxn>
                <a:cxn ang="0">
                  <a:pos x="342537" y="0"/>
                </a:cxn>
                <a:cxn ang="0">
                  <a:pos x="164057" y="188252"/>
                </a:cxn>
                <a:cxn ang="0">
                  <a:pos x="250593" y="222644"/>
                </a:cxn>
                <a:cxn ang="0">
                  <a:pos x="81127" y="336681"/>
                </a:cxn>
                <a:cxn ang="0">
                  <a:pos x="228959" y="380124"/>
                </a:cxn>
                <a:cxn ang="0">
                  <a:pos x="32451" y="528554"/>
                </a:cxn>
                <a:cxn ang="0">
                  <a:pos x="201917" y="557515"/>
                </a:cxn>
                <a:cxn ang="0">
                  <a:pos x="0" y="727666"/>
                </a:cxn>
                <a:cxn ang="0">
                  <a:pos x="340734" y="787400"/>
                </a:cxn>
                <a:cxn ang="0">
                  <a:pos x="677863" y="727666"/>
                </a:cxn>
                <a:cxn ang="0">
                  <a:pos x="477749" y="557515"/>
                </a:cxn>
              </a:cxnLst>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alpha val="100000"/>
              </a:srgbClr>
            </a:solidFill>
            <a:ln w="9525">
              <a:noFill/>
            </a:ln>
          </p:spPr>
          <p:txBody>
            <a:bodyPr/>
            <a:p>
              <a:endParaRPr lang="zh-CN" altLang="en-US"/>
            </a:p>
          </p:txBody>
        </p:sp>
        <p:sp>
          <p:nvSpPr>
            <p:cNvPr id="43049" name="Freeform 84"/>
            <p:cNvSpPr/>
            <p:nvPr/>
          </p:nvSpPr>
          <p:spPr>
            <a:xfrm>
              <a:off x="2922587" y="706437"/>
              <a:ext cx="84138" cy="392113"/>
            </a:xfrm>
            <a:custGeom>
              <a:avLst/>
              <a:gdLst/>
              <a:ahLst/>
              <a:cxnLst>
                <a:cxn ang="0">
                  <a:pos x="84138" y="375850"/>
                </a:cxn>
                <a:cxn ang="0">
                  <a:pos x="41174" y="392113"/>
                </a:cxn>
                <a:cxn ang="0">
                  <a:pos x="41174" y="392113"/>
                </a:cxn>
                <a:cxn ang="0">
                  <a:pos x="0" y="375850"/>
                </a:cxn>
                <a:cxn ang="0">
                  <a:pos x="0" y="16263"/>
                </a:cxn>
                <a:cxn ang="0">
                  <a:pos x="41174" y="0"/>
                </a:cxn>
                <a:cxn ang="0">
                  <a:pos x="41174" y="0"/>
                </a:cxn>
                <a:cxn ang="0">
                  <a:pos x="84138" y="16263"/>
                </a:cxn>
                <a:cxn ang="0">
                  <a:pos x="84138"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43050" name="Freeform 85"/>
            <p:cNvSpPr/>
            <p:nvPr/>
          </p:nvSpPr>
          <p:spPr>
            <a:xfrm>
              <a:off x="2574925" y="0"/>
              <a:ext cx="777875" cy="904875"/>
            </a:xfrm>
            <a:custGeom>
              <a:avLst/>
              <a:gdLst/>
              <a:ahLst/>
              <a:cxnLst>
                <a:cxn ang="0">
                  <a:pos x="547394" y="640652"/>
                </a:cxn>
                <a:cxn ang="0">
                  <a:pos x="741862" y="606266"/>
                </a:cxn>
                <a:cxn ang="0">
                  <a:pos x="516783" y="436150"/>
                </a:cxn>
                <a:cxn ang="0">
                  <a:pos x="686043" y="385477"/>
                </a:cxn>
                <a:cxn ang="0">
                  <a:pos x="489773" y="251555"/>
                </a:cxn>
                <a:cxn ang="0">
                  <a:pos x="570802" y="217170"/>
                </a:cxn>
                <a:cxn ang="0">
                  <a:pos x="392539" y="0"/>
                </a:cxn>
                <a:cxn ang="0">
                  <a:pos x="187266" y="215360"/>
                </a:cxn>
                <a:cxn ang="0">
                  <a:pos x="286301" y="255175"/>
                </a:cxn>
                <a:cxn ang="0">
                  <a:pos x="91832" y="385477"/>
                </a:cxn>
                <a:cxn ang="0">
                  <a:pos x="261092" y="436150"/>
                </a:cxn>
                <a:cxn ang="0">
                  <a:pos x="37813" y="606266"/>
                </a:cxn>
                <a:cxn ang="0">
                  <a:pos x="230481" y="640652"/>
                </a:cxn>
                <a:cxn ang="0">
                  <a:pos x="0" y="834295"/>
                </a:cxn>
                <a:cxn ang="0">
                  <a:pos x="390738" y="904875"/>
                </a:cxn>
                <a:cxn ang="0">
                  <a:pos x="777875" y="834295"/>
                </a:cxn>
                <a:cxn ang="0">
                  <a:pos x="547394"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43051" name="Freeform 86"/>
            <p:cNvSpPr/>
            <p:nvPr/>
          </p:nvSpPr>
          <p:spPr>
            <a:xfrm>
              <a:off x="2981325" y="839787"/>
              <a:ext cx="61913" cy="284163"/>
            </a:xfrm>
            <a:custGeom>
              <a:avLst/>
              <a:gdLst/>
              <a:ahLst/>
              <a:cxnLst>
                <a:cxn ang="0">
                  <a:pos x="61913" y="271493"/>
                </a:cxn>
                <a:cxn ang="0">
                  <a:pos x="30957" y="284163"/>
                </a:cxn>
                <a:cxn ang="0">
                  <a:pos x="30957" y="284163"/>
                </a:cxn>
                <a:cxn ang="0">
                  <a:pos x="0" y="271493"/>
                </a:cxn>
                <a:cxn ang="0">
                  <a:pos x="0" y="12670"/>
                </a:cxn>
                <a:cxn ang="0">
                  <a:pos x="30957" y="0"/>
                </a:cxn>
                <a:cxn ang="0">
                  <a:pos x="30957" y="0"/>
                </a:cxn>
                <a:cxn ang="0">
                  <a:pos x="61913" y="12670"/>
                </a:cxn>
                <a:cxn ang="0">
                  <a:pos x="61913" y="271493"/>
                </a:cxn>
              </a:cxnLst>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alpha val="100000"/>
              </a:srgbClr>
            </a:solidFill>
            <a:ln w="9525">
              <a:noFill/>
            </a:ln>
          </p:spPr>
          <p:txBody>
            <a:bodyPr/>
            <a:p>
              <a:endParaRPr lang="zh-CN" altLang="en-US"/>
            </a:p>
          </p:txBody>
        </p:sp>
        <p:sp>
          <p:nvSpPr>
            <p:cNvPr id="43052" name="Freeform 87"/>
            <p:cNvSpPr/>
            <p:nvPr/>
          </p:nvSpPr>
          <p:spPr>
            <a:xfrm>
              <a:off x="2732087" y="327025"/>
              <a:ext cx="563563" cy="655638"/>
            </a:xfrm>
            <a:custGeom>
              <a:avLst/>
              <a:gdLst/>
              <a:ahLst/>
              <a:cxnLst>
                <a:cxn ang="0">
                  <a:pos x="396115" y="465467"/>
                </a:cxn>
                <a:cxn ang="0">
                  <a:pos x="536555" y="440111"/>
                </a:cxn>
                <a:cxn ang="0">
                  <a:pos x="372708" y="316952"/>
                </a:cxn>
                <a:cxn ang="0">
                  <a:pos x="495143" y="280729"/>
                </a:cxn>
                <a:cxn ang="0">
                  <a:pos x="354703" y="182927"/>
                </a:cxn>
                <a:cxn ang="0">
                  <a:pos x="412319" y="159382"/>
                </a:cxn>
                <a:cxn ang="0">
                  <a:pos x="282682" y="0"/>
                </a:cxn>
                <a:cxn ang="0">
                  <a:pos x="135039" y="157570"/>
                </a:cxn>
                <a:cxn ang="0">
                  <a:pos x="207060" y="184738"/>
                </a:cxn>
                <a:cxn ang="0">
                  <a:pos x="66619" y="280729"/>
                </a:cxn>
                <a:cxn ang="0">
                  <a:pos x="189055" y="316952"/>
                </a:cxn>
                <a:cxn ang="0">
                  <a:pos x="27008" y="440111"/>
                </a:cxn>
                <a:cxn ang="0">
                  <a:pos x="167448" y="465467"/>
                </a:cxn>
                <a:cxn ang="0">
                  <a:pos x="0" y="606737"/>
                </a:cxn>
                <a:cxn ang="0">
                  <a:pos x="282682" y="655638"/>
                </a:cxn>
                <a:cxn ang="0">
                  <a:pos x="563563" y="606737"/>
                </a:cxn>
                <a:cxn ang="0">
                  <a:pos x="396115" y="465467"/>
                </a:cxn>
              </a:cxnLst>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alpha val="100000"/>
              </a:srgbClr>
            </a:solidFill>
            <a:ln w="9525">
              <a:noFill/>
            </a:ln>
          </p:spPr>
          <p:txBody>
            <a:bodyPr/>
            <a:p>
              <a:endParaRPr lang="zh-CN" altLang="en-US"/>
            </a:p>
          </p:txBody>
        </p:sp>
        <p:sp>
          <p:nvSpPr>
            <p:cNvPr id="43053" name="Freeform 88"/>
            <p:cNvSpPr/>
            <p:nvPr/>
          </p:nvSpPr>
          <p:spPr>
            <a:xfrm>
              <a:off x="3679825" y="742950"/>
              <a:ext cx="80963" cy="371475"/>
            </a:xfrm>
            <a:custGeom>
              <a:avLst/>
              <a:gdLst/>
              <a:ahLst/>
              <a:cxnLst>
                <a:cxn ang="0">
                  <a:pos x="80963" y="355246"/>
                </a:cxn>
                <a:cxn ang="0">
                  <a:pos x="41381" y="371475"/>
                </a:cxn>
                <a:cxn ang="0">
                  <a:pos x="41381" y="371475"/>
                </a:cxn>
                <a:cxn ang="0">
                  <a:pos x="0" y="355246"/>
                </a:cxn>
                <a:cxn ang="0">
                  <a:pos x="0" y="16229"/>
                </a:cxn>
                <a:cxn ang="0">
                  <a:pos x="41381" y="0"/>
                </a:cxn>
                <a:cxn ang="0">
                  <a:pos x="41381" y="0"/>
                </a:cxn>
                <a:cxn ang="0">
                  <a:pos x="80963" y="16229"/>
                </a:cxn>
                <a:cxn ang="0">
                  <a:pos x="80963" y="355246"/>
                </a:cxn>
              </a:cxnLst>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43054" name="Freeform 89"/>
            <p:cNvSpPr/>
            <p:nvPr/>
          </p:nvSpPr>
          <p:spPr>
            <a:xfrm>
              <a:off x="3349625" y="71437"/>
              <a:ext cx="741363" cy="858838"/>
            </a:xfrm>
            <a:custGeom>
              <a:avLst/>
              <a:gdLst/>
              <a:ahLst/>
              <a:cxnLst>
                <a:cxn ang="0">
                  <a:pos x="521299" y="607515"/>
                </a:cxn>
                <a:cxn ang="0">
                  <a:pos x="707091" y="576778"/>
                </a:cxn>
                <a:cxn ang="0">
                  <a:pos x="492438" y="414050"/>
                </a:cxn>
                <a:cxn ang="0">
                  <a:pos x="652977" y="367040"/>
                </a:cxn>
                <a:cxn ang="0">
                  <a:pos x="467185" y="240475"/>
                </a:cxn>
                <a:cxn ang="0">
                  <a:pos x="542945" y="207929"/>
                </a:cxn>
                <a:cxn ang="0">
                  <a:pos x="373387" y="0"/>
                </a:cxn>
                <a:cxn ang="0">
                  <a:pos x="178576" y="204313"/>
                </a:cxn>
                <a:cxn ang="0">
                  <a:pos x="274178" y="242283"/>
                </a:cxn>
                <a:cxn ang="0">
                  <a:pos x="88386" y="367040"/>
                </a:cxn>
                <a:cxn ang="0">
                  <a:pos x="248925" y="414050"/>
                </a:cxn>
                <a:cxn ang="0">
                  <a:pos x="36076" y="576778"/>
                </a:cxn>
                <a:cxn ang="0">
                  <a:pos x="220064" y="607515"/>
                </a:cxn>
                <a:cxn ang="0">
                  <a:pos x="0" y="793747"/>
                </a:cxn>
                <a:cxn ang="0">
                  <a:pos x="371583" y="858838"/>
                </a:cxn>
                <a:cxn ang="0">
                  <a:pos x="741363" y="793747"/>
                </a:cxn>
                <a:cxn ang="0">
                  <a:pos x="521299" y="607515"/>
                </a:cxn>
              </a:cxnLst>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alpha val="100000"/>
              </a:srgbClr>
            </a:solidFill>
            <a:ln w="9525">
              <a:noFill/>
            </a:ln>
          </p:spPr>
          <p:txBody>
            <a:bodyPr/>
            <a:p>
              <a:endParaRPr lang="zh-CN" altLang="en-US"/>
            </a:p>
          </p:txBody>
        </p:sp>
      </p:grpSp>
      <p:grpSp>
        <p:nvGrpSpPr>
          <p:cNvPr id="43014" name="组合 73"/>
          <p:cNvGrpSpPr/>
          <p:nvPr/>
        </p:nvGrpSpPr>
        <p:grpSpPr>
          <a:xfrm>
            <a:off x="8737600" y="563563"/>
            <a:ext cx="3289300" cy="965200"/>
            <a:chOff x="0" y="0"/>
            <a:chExt cx="3839224" cy="1126363"/>
          </a:xfrm>
        </p:grpSpPr>
        <p:grpSp>
          <p:nvGrpSpPr>
            <p:cNvPr id="43022" name="组合 60"/>
            <p:cNvGrpSpPr/>
            <p:nvPr/>
          </p:nvGrpSpPr>
          <p:grpSpPr>
            <a:xfrm>
              <a:off x="1814477" y="0"/>
              <a:ext cx="2024747" cy="636465"/>
              <a:chOff x="0" y="0"/>
              <a:chExt cx="2290763" cy="809626"/>
            </a:xfrm>
          </p:grpSpPr>
          <p:sp>
            <p:nvSpPr>
              <p:cNvPr id="43029" name="Freeform 74"/>
              <p:cNvSpPr/>
              <p:nvPr/>
            </p:nvSpPr>
            <p:spPr>
              <a:xfrm>
                <a:off x="636587" y="438151"/>
                <a:ext cx="411163" cy="158750"/>
              </a:xfrm>
              <a:custGeom>
                <a:avLst/>
                <a:gdLst/>
                <a:ahLst/>
                <a:cxnLst>
                  <a:cxn ang="0">
                    <a:pos x="384758" y="37798"/>
                  </a:cxn>
                  <a:cxn ang="0">
                    <a:pos x="218784" y="94494"/>
                  </a:cxn>
                  <a:cxn ang="0">
                    <a:pos x="11316" y="64256"/>
                  </a:cxn>
                  <a:cxn ang="0">
                    <a:pos x="56582" y="64256"/>
                  </a:cxn>
                  <a:cxn ang="0">
                    <a:pos x="184835" y="139851"/>
                  </a:cxn>
                  <a:cxn ang="0">
                    <a:pos x="233873" y="132292"/>
                  </a:cxn>
                  <a:cxn ang="0">
                    <a:pos x="350809" y="60476"/>
                  </a:cxn>
                  <a:cxn ang="0">
                    <a:pos x="384758" y="37798"/>
                  </a:cxn>
                </a:cxnLst>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43030" name="Freeform 75"/>
              <p:cNvSpPr/>
              <p:nvPr/>
            </p:nvSpPr>
            <p:spPr>
              <a:xfrm>
                <a:off x="0" y="166688"/>
                <a:ext cx="411163" cy="160338"/>
              </a:xfrm>
              <a:custGeom>
                <a:avLst/>
                <a:gdLst/>
                <a:ahLst/>
                <a:cxnLst>
                  <a:cxn ang="0">
                    <a:pos x="384758" y="38176"/>
                  </a:cxn>
                  <a:cxn ang="0">
                    <a:pos x="218784" y="95439"/>
                  </a:cxn>
                  <a:cxn ang="0">
                    <a:pos x="11316" y="64899"/>
                  </a:cxn>
                  <a:cxn ang="0">
                    <a:pos x="56582" y="64899"/>
                  </a:cxn>
                  <a:cxn ang="0">
                    <a:pos x="188607" y="141250"/>
                  </a:cxn>
                  <a:cxn ang="0">
                    <a:pos x="237645" y="133615"/>
                  </a:cxn>
                  <a:cxn ang="0">
                    <a:pos x="354581" y="61081"/>
                  </a:cxn>
                  <a:cxn ang="0">
                    <a:pos x="384758" y="38176"/>
                  </a:cxn>
                </a:cxnLst>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43031" name="Freeform 76"/>
              <p:cNvSpPr/>
              <p:nvPr/>
            </p:nvSpPr>
            <p:spPr>
              <a:xfrm>
                <a:off x="609600" y="57151"/>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alpha val="100000"/>
                </a:schemeClr>
              </a:solidFill>
              <a:ln w="9525">
                <a:noFill/>
              </a:ln>
            </p:spPr>
            <p:txBody>
              <a:bodyPr/>
              <a:p>
                <a:endParaRPr lang="zh-CN" altLang="en-US"/>
              </a:p>
            </p:txBody>
          </p:sp>
          <p:sp>
            <p:nvSpPr>
              <p:cNvPr id="43032" name="Freeform 77"/>
              <p:cNvSpPr/>
              <p:nvPr/>
            </p:nvSpPr>
            <p:spPr>
              <a:xfrm>
                <a:off x="1262062" y="258763"/>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alpha val="100000"/>
                </a:srgbClr>
              </a:solidFill>
              <a:ln w="9525">
                <a:noFill/>
              </a:ln>
            </p:spPr>
            <p:txBody>
              <a:bodyPr/>
              <a:p>
                <a:endParaRPr lang="zh-CN" altLang="en-US"/>
              </a:p>
            </p:txBody>
          </p:sp>
          <p:sp>
            <p:nvSpPr>
              <p:cNvPr id="43033" name="Freeform 78"/>
              <p:cNvSpPr/>
              <p:nvPr/>
            </p:nvSpPr>
            <p:spPr>
              <a:xfrm>
                <a:off x="1119187" y="650876"/>
                <a:ext cx="414338" cy="158750"/>
              </a:xfrm>
              <a:custGeom>
                <a:avLst/>
                <a:gdLst/>
                <a:ahLst/>
                <a:cxnLst>
                  <a:cxn ang="0">
                    <a:pos x="387971" y="41577"/>
                  </a:cxn>
                  <a:cxn ang="0">
                    <a:pos x="222236" y="94494"/>
                  </a:cxn>
                  <a:cxn ang="0">
                    <a:pos x="15067" y="64256"/>
                  </a:cxn>
                  <a:cxn ang="0">
                    <a:pos x="60267" y="64256"/>
                  </a:cxn>
                  <a:cxn ang="0">
                    <a:pos x="188335" y="143631"/>
                  </a:cxn>
                  <a:cxn ang="0">
                    <a:pos x="237303" y="132292"/>
                  </a:cxn>
                  <a:cxn ang="0">
                    <a:pos x="354071" y="64256"/>
                  </a:cxn>
                  <a:cxn ang="0">
                    <a:pos x="387971" y="41577"/>
                  </a:cxn>
                </a:cxnLst>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alpha val="100000"/>
                </a:schemeClr>
              </a:solidFill>
              <a:ln w="9525">
                <a:noFill/>
              </a:ln>
            </p:spPr>
            <p:txBody>
              <a:bodyPr/>
              <a:p>
                <a:endParaRPr lang="zh-CN" altLang="en-US"/>
              </a:p>
            </p:txBody>
          </p:sp>
          <p:sp>
            <p:nvSpPr>
              <p:cNvPr id="43034" name="Freeform 79"/>
              <p:cNvSpPr/>
              <p:nvPr/>
            </p:nvSpPr>
            <p:spPr>
              <a:xfrm>
                <a:off x="1879600" y="0"/>
                <a:ext cx="411163" cy="160338"/>
              </a:xfrm>
              <a:custGeom>
                <a:avLst/>
                <a:gdLst/>
                <a:ahLst/>
                <a:cxnLst>
                  <a:cxn ang="0">
                    <a:pos x="384758" y="41993"/>
                  </a:cxn>
                  <a:cxn ang="0">
                    <a:pos x="218784" y="95439"/>
                  </a:cxn>
                  <a:cxn ang="0">
                    <a:pos x="11316"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alpha val="100000"/>
                </a:schemeClr>
              </a:solidFill>
              <a:ln w="9525">
                <a:noFill/>
              </a:ln>
            </p:spPr>
            <p:txBody>
              <a:bodyPr/>
              <a:p>
                <a:endParaRPr lang="zh-CN" altLang="en-US"/>
              </a:p>
            </p:txBody>
          </p:sp>
        </p:grpSp>
        <p:grpSp>
          <p:nvGrpSpPr>
            <p:cNvPr id="43023" name="组合 67"/>
            <p:cNvGrpSpPr/>
            <p:nvPr/>
          </p:nvGrpSpPr>
          <p:grpSpPr>
            <a:xfrm>
              <a:off x="0" y="535019"/>
              <a:ext cx="2526402" cy="591344"/>
              <a:chOff x="0" y="0"/>
              <a:chExt cx="3465832" cy="811232"/>
            </a:xfrm>
          </p:grpSpPr>
          <p:sp>
            <p:nvSpPr>
              <p:cNvPr id="43024" name="Freeform 83"/>
              <p:cNvSpPr/>
              <p:nvPr/>
            </p:nvSpPr>
            <p:spPr>
              <a:xfrm>
                <a:off x="220469" y="36366"/>
                <a:ext cx="851750" cy="299961"/>
              </a:xfrm>
              <a:custGeom>
                <a:avLst/>
                <a:gdLst/>
                <a:ahLst/>
                <a:cxnLst>
                  <a:cxn ang="0">
                    <a:pos x="851750" y="299961"/>
                  </a:cxn>
                  <a:cxn ang="0">
                    <a:pos x="851750" y="290089"/>
                  </a:cxn>
                  <a:cxn ang="0">
                    <a:pos x="715832" y="125300"/>
                  </a:cxn>
                  <a:cxn ang="0">
                    <a:pos x="591996" y="222503"/>
                  </a:cxn>
                  <a:cxn ang="0">
                    <a:pos x="572364" y="201999"/>
                  </a:cxn>
                  <a:cxn ang="0">
                    <a:pos x="573119" y="183014"/>
                  </a:cxn>
                  <a:cxn ang="0">
                    <a:pos x="484018" y="75180"/>
                  </a:cxn>
                  <a:cxn ang="0">
                    <a:pos x="458344" y="79736"/>
                  </a:cxn>
                  <a:cxn ang="0">
                    <a:pos x="324692" y="0"/>
                  </a:cxn>
                  <a:cxn ang="0">
                    <a:pos x="161591" y="151879"/>
                  </a:cxn>
                  <a:cxn ang="0">
                    <a:pos x="136673" y="148841"/>
                  </a:cxn>
                  <a:cxn ang="0">
                    <a:pos x="0" y="299961"/>
                  </a:cxn>
                  <a:cxn ang="0">
                    <a:pos x="851750" y="299961"/>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43025" name="Freeform 83"/>
              <p:cNvSpPr/>
              <p:nvPr/>
            </p:nvSpPr>
            <p:spPr>
              <a:xfrm>
                <a:off x="1150315" y="366345"/>
                <a:ext cx="562212" cy="197994"/>
              </a:xfrm>
              <a:custGeom>
                <a:avLst/>
                <a:gdLst/>
                <a:ahLst/>
                <a:cxnLst>
                  <a:cxn ang="0">
                    <a:pos x="562212" y="197994"/>
                  </a:cxn>
                  <a:cxn ang="0">
                    <a:pos x="562212" y="191478"/>
                  </a:cxn>
                  <a:cxn ang="0">
                    <a:pos x="472497" y="82706"/>
                  </a:cxn>
                  <a:cxn ang="0">
                    <a:pos x="390757" y="146866"/>
                  </a:cxn>
                  <a:cxn ang="0">
                    <a:pos x="377798" y="133333"/>
                  </a:cxn>
                  <a:cxn ang="0">
                    <a:pos x="378297" y="120801"/>
                  </a:cxn>
                  <a:cxn ang="0">
                    <a:pos x="319484" y="49624"/>
                  </a:cxn>
                  <a:cxn ang="0">
                    <a:pos x="302538" y="52631"/>
                  </a:cxn>
                  <a:cxn ang="0">
                    <a:pos x="214318" y="0"/>
                  </a:cxn>
                  <a:cxn ang="0">
                    <a:pos x="106661" y="100250"/>
                  </a:cxn>
                  <a:cxn ang="0">
                    <a:pos x="90213" y="98245"/>
                  </a:cxn>
                  <a:cxn ang="0">
                    <a:pos x="0" y="197994"/>
                  </a:cxn>
                  <a:cxn ang="0">
                    <a:pos x="562212" y="197994"/>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alpha val="100000"/>
                </a:srgbClr>
              </a:solidFill>
              <a:ln w="9525">
                <a:noFill/>
              </a:ln>
            </p:spPr>
            <p:txBody>
              <a:bodyPr/>
              <a:p>
                <a:endParaRPr lang="zh-CN" altLang="en-US"/>
              </a:p>
            </p:txBody>
          </p:sp>
          <p:sp>
            <p:nvSpPr>
              <p:cNvPr id="43026" name="Freeform 83"/>
              <p:cNvSpPr/>
              <p:nvPr/>
            </p:nvSpPr>
            <p:spPr>
              <a:xfrm>
                <a:off x="1431421" y="0"/>
                <a:ext cx="2034411" cy="716459"/>
              </a:xfrm>
              <a:custGeom>
                <a:avLst/>
                <a:gdLst/>
                <a:ahLst/>
                <a:cxnLst>
                  <a:cxn ang="0">
                    <a:pos x="2034411" y="716459"/>
                  </a:cxn>
                  <a:cxn ang="0">
                    <a:pos x="2034411" y="692879"/>
                  </a:cxn>
                  <a:cxn ang="0">
                    <a:pos x="1709771" y="299280"/>
                  </a:cxn>
                  <a:cxn ang="0">
                    <a:pos x="1413988" y="531449"/>
                  </a:cxn>
                  <a:cxn ang="0">
                    <a:pos x="1367095" y="482476"/>
                  </a:cxn>
                  <a:cxn ang="0">
                    <a:pos x="1368899" y="437131"/>
                  </a:cxn>
                  <a:cxn ang="0">
                    <a:pos x="1156079" y="179568"/>
                  </a:cxn>
                  <a:cxn ang="0">
                    <a:pos x="1094758" y="190451"/>
                  </a:cxn>
                  <a:cxn ang="0">
                    <a:pos x="775529" y="0"/>
                  </a:cxn>
                  <a:cxn ang="0">
                    <a:pos x="385961" y="362764"/>
                  </a:cxn>
                  <a:cxn ang="0">
                    <a:pos x="326444" y="355509"/>
                  </a:cxn>
                  <a:cxn ang="0">
                    <a:pos x="0" y="716459"/>
                  </a:cxn>
                  <a:cxn ang="0">
                    <a:pos x="2034411" y="71645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43027" name="Freeform 83"/>
              <p:cNvSpPr/>
              <p:nvPr/>
            </p:nvSpPr>
            <p:spPr>
              <a:xfrm>
                <a:off x="0" y="522853"/>
                <a:ext cx="818862" cy="288379"/>
              </a:xfrm>
              <a:custGeom>
                <a:avLst/>
                <a:gdLst/>
                <a:ahLst/>
                <a:cxnLst>
                  <a:cxn ang="0">
                    <a:pos x="818862" y="288379"/>
                  </a:cxn>
                  <a:cxn ang="0">
                    <a:pos x="818862" y="278888"/>
                  </a:cxn>
                  <a:cxn ang="0">
                    <a:pos x="688193" y="120462"/>
                  </a:cxn>
                  <a:cxn ang="0">
                    <a:pos x="569138" y="213912"/>
                  </a:cxn>
                  <a:cxn ang="0">
                    <a:pos x="550264" y="194200"/>
                  </a:cxn>
                  <a:cxn ang="0">
                    <a:pos x="550990" y="175948"/>
                  </a:cxn>
                  <a:cxn ang="0">
                    <a:pos x="465328" y="72277"/>
                  </a:cxn>
                  <a:cxn ang="0">
                    <a:pos x="440646" y="76658"/>
                  </a:cxn>
                  <a:cxn ang="0">
                    <a:pos x="312155" y="0"/>
                  </a:cxn>
                  <a:cxn ang="0">
                    <a:pos x="155351" y="146015"/>
                  </a:cxn>
                  <a:cxn ang="0">
                    <a:pos x="131395" y="143094"/>
                  </a:cxn>
                  <a:cxn ang="0">
                    <a:pos x="0" y="288379"/>
                  </a:cxn>
                  <a:cxn ang="0">
                    <a:pos x="818862" y="28837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alpha val="100000"/>
                </a:srgbClr>
              </a:solidFill>
              <a:ln w="9525">
                <a:noFill/>
              </a:ln>
            </p:spPr>
            <p:txBody>
              <a:bodyPr/>
              <a:p>
                <a:endParaRPr lang="zh-CN" altLang="en-US"/>
              </a:p>
            </p:txBody>
          </p:sp>
          <p:sp>
            <p:nvSpPr>
              <p:cNvPr id="43028" name="Freeform 83"/>
              <p:cNvSpPr/>
              <p:nvPr/>
            </p:nvSpPr>
            <p:spPr>
              <a:xfrm>
                <a:off x="448146" y="265139"/>
                <a:ext cx="588963" cy="207415"/>
              </a:xfrm>
              <a:custGeom>
                <a:avLst/>
                <a:gdLst/>
                <a:ahLst/>
                <a:cxnLst>
                  <a:cxn ang="0">
                    <a:pos x="588963" y="207415"/>
                  </a:cxn>
                  <a:cxn ang="0">
                    <a:pos x="588963" y="200589"/>
                  </a:cxn>
                  <a:cxn ang="0">
                    <a:pos x="494980" y="86642"/>
                  </a:cxn>
                  <a:cxn ang="0">
                    <a:pos x="409350" y="153855"/>
                  </a:cxn>
                  <a:cxn ang="0">
                    <a:pos x="395775" y="139677"/>
                  </a:cxn>
                  <a:cxn ang="0">
                    <a:pos x="396297" y="126549"/>
                  </a:cxn>
                  <a:cxn ang="0">
                    <a:pos x="334686" y="51985"/>
                  </a:cxn>
                  <a:cxn ang="0">
                    <a:pos x="316933" y="55136"/>
                  </a:cxn>
                  <a:cxn ang="0">
                    <a:pos x="224516" y="0"/>
                  </a:cxn>
                  <a:cxn ang="0">
                    <a:pos x="111736" y="105020"/>
                  </a:cxn>
                  <a:cxn ang="0">
                    <a:pos x="94506" y="102920"/>
                  </a:cxn>
                  <a:cxn ang="0">
                    <a:pos x="0" y="207415"/>
                  </a:cxn>
                  <a:cxn ang="0">
                    <a:pos x="588963" y="207415"/>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alpha val="100000"/>
                </a:srgbClr>
              </a:solidFill>
              <a:ln w="9525">
                <a:noFill/>
              </a:ln>
            </p:spPr>
            <p:txBody>
              <a:bodyPr/>
              <a:p>
                <a:endParaRPr lang="zh-CN" altLang="en-US"/>
              </a:p>
            </p:txBody>
          </p:sp>
        </p:grpSp>
      </p:grpSp>
      <p:pic>
        <p:nvPicPr>
          <p:cNvPr id="43015" name="文本框 1"/>
          <p:cNvPicPr/>
          <p:nvPr/>
        </p:nvPicPr>
        <p:blipFill>
          <a:blip r:embed="rId1"/>
          <a:stretch>
            <a:fillRect/>
          </a:stretch>
        </p:blipFill>
        <p:spPr>
          <a:xfrm>
            <a:off x="4224338" y="1931988"/>
            <a:ext cx="4029075" cy="2311400"/>
          </a:xfrm>
          <a:prstGeom prst="rect">
            <a:avLst/>
          </a:prstGeom>
          <a:noFill/>
          <a:ln w="9525">
            <a:noFill/>
          </a:ln>
        </p:spPr>
      </p:pic>
      <p:sp>
        <p:nvSpPr>
          <p:cNvPr id="43016" name="椭圆 3"/>
          <p:cNvSpPr/>
          <p:nvPr/>
        </p:nvSpPr>
        <p:spPr>
          <a:xfrm>
            <a:off x="8810625" y="4435475"/>
            <a:ext cx="387350" cy="387350"/>
          </a:xfrm>
          <a:prstGeom prst="ellipse">
            <a:avLst/>
          </a:prstGeom>
          <a:solidFill>
            <a:srgbClr val="1B6AA3"/>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43017" name="椭圆 134"/>
          <p:cNvSpPr/>
          <p:nvPr/>
        </p:nvSpPr>
        <p:spPr>
          <a:xfrm>
            <a:off x="2778125" y="1109663"/>
            <a:ext cx="1038225" cy="1038225"/>
          </a:xfrm>
          <a:prstGeom prst="ellipse">
            <a:avLst/>
          </a:prstGeom>
          <a:solidFill>
            <a:srgbClr val="868AD1"/>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43018" name="椭圆 135"/>
          <p:cNvSpPr/>
          <p:nvPr/>
        </p:nvSpPr>
        <p:spPr>
          <a:xfrm>
            <a:off x="10013950" y="3967163"/>
            <a:ext cx="1206500" cy="1206500"/>
          </a:xfrm>
          <a:prstGeom prst="ellipse">
            <a:avLst/>
          </a:prstGeom>
          <a:solidFill>
            <a:srgbClr val="84CBC5"/>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43019" name="椭圆 136"/>
          <p:cNvSpPr/>
          <p:nvPr/>
        </p:nvSpPr>
        <p:spPr>
          <a:xfrm>
            <a:off x="720725" y="1993900"/>
            <a:ext cx="1039813" cy="1039813"/>
          </a:xfrm>
          <a:prstGeom prst="ellipse">
            <a:avLst/>
          </a:prstGeom>
          <a:solidFill>
            <a:srgbClr val="F472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43020" name="椭圆 137"/>
          <p:cNvSpPr/>
          <p:nvPr/>
        </p:nvSpPr>
        <p:spPr>
          <a:xfrm>
            <a:off x="9605963" y="2466975"/>
            <a:ext cx="1098550" cy="1098550"/>
          </a:xfrm>
          <a:prstGeom prst="ellipse">
            <a:avLst/>
          </a:prstGeom>
          <a:solidFill>
            <a:srgbClr val="F8D35E"/>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43021" name="椭圆 138"/>
          <p:cNvSpPr/>
          <p:nvPr/>
        </p:nvSpPr>
        <p:spPr>
          <a:xfrm>
            <a:off x="1651000" y="3575050"/>
            <a:ext cx="1539875" cy="1539875"/>
          </a:xfrm>
          <a:prstGeom prst="ellipse">
            <a:avLst/>
          </a:prstGeom>
          <a:solidFill>
            <a:srgbClr val="7CC8EC"/>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17410" name="组合 4"/>
          <p:cNvGrpSpPr/>
          <p:nvPr/>
        </p:nvGrpSpPr>
        <p:grpSpPr>
          <a:xfrm>
            <a:off x="3965575" y="5135563"/>
            <a:ext cx="3594100" cy="1730375"/>
            <a:chOff x="0" y="0"/>
            <a:chExt cx="3594101" cy="1730375"/>
          </a:xfrm>
        </p:grpSpPr>
        <p:sp>
          <p:nvSpPr>
            <p:cNvPr id="17527" name="Freeform 59"/>
            <p:cNvSpPr/>
            <p:nvPr/>
          </p:nvSpPr>
          <p:spPr>
            <a:xfrm>
              <a:off x="2824163" y="520700"/>
              <a:ext cx="769938" cy="885825"/>
            </a:xfrm>
            <a:custGeom>
              <a:avLst/>
              <a:gdLst/>
              <a:ahLst/>
              <a:cxnLst>
                <a:cxn ang="0">
                  <a:pos x="769938" y="806450"/>
                </a:cxn>
                <a:cxn ang="0">
                  <a:pos x="428625" y="0"/>
                </a:cxn>
                <a:cxn ang="0">
                  <a:pos x="0" y="671513"/>
                </a:cxn>
                <a:cxn ang="0">
                  <a:pos x="763588" y="885825"/>
                </a:cxn>
                <a:cxn ang="0">
                  <a:pos x="769938" y="806450"/>
                </a:cxn>
              </a:cxnLst>
              <a:pathLst>
                <a:path w="485" h="558">
                  <a:moveTo>
                    <a:pt x="485" y="508"/>
                  </a:moveTo>
                  <a:lnTo>
                    <a:pt x="270" y="0"/>
                  </a:lnTo>
                  <a:lnTo>
                    <a:pt x="0" y="423"/>
                  </a:lnTo>
                  <a:lnTo>
                    <a:pt x="481" y="558"/>
                  </a:lnTo>
                  <a:lnTo>
                    <a:pt x="485" y="508"/>
                  </a:lnTo>
                  <a:close/>
                </a:path>
              </a:pathLst>
            </a:custGeom>
            <a:solidFill>
              <a:srgbClr val="5DA28D">
                <a:alpha val="100000"/>
              </a:srgbClr>
            </a:solidFill>
            <a:ln w="9525">
              <a:noFill/>
            </a:ln>
          </p:spPr>
          <p:txBody>
            <a:bodyPr/>
            <a:p>
              <a:endParaRPr lang="zh-CN" altLang="en-US"/>
            </a:p>
          </p:txBody>
        </p:sp>
        <p:sp>
          <p:nvSpPr>
            <p:cNvPr id="17528" name="Freeform 60"/>
            <p:cNvSpPr/>
            <p:nvPr/>
          </p:nvSpPr>
          <p:spPr>
            <a:xfrm>
              <a:off x="0" y="11112"/>
              <a:ext cx="1447800" cy="1674813"/>
            </a:xfrm>
            <a:custGeom>
              <a:avLst/>
              <a:gdLst/>
              <a:ahLst/>
              <a:cxnLst>
                <a:cxn ang="0">
                  <a:pos x="0" y="1674813"/>
                </a:cxn>
                <a:cxn ang="0">
                  <a:pos x="642938" y="0"/>
                </a:cxn>
                <a:cxn ang="0">
                  <a:pos x="1447800" y="1096963"/>
                </a:cxn>
                <a:cxn ang="0">
                  <a:pos x="0" y="1674813"/>
                </a:cxn>
              </a:cxnLst>
              <a:pathLst>
                <a:path w="912" h="1055">
                  <a:moveTo>
                    <a:pt x="0" y="1055"/>
                  </a:moveTo>
                  <a:lnTo>
                    <a:pt x="405" y="0"/>
                  </a:lnTo>
                  <a:lnTo>
                    <a:pt x="912" y="691"/>
                  </a:lnTo>
                  <a:lnTo>
                    <a:pt x="0" y="1055"/>
                  </a:lnTo>
                  <a:close/>
                </a:path>
              </a:pathLst>
            </a:custGeom>
            <a:solidFill>
              <a:srgbClr val="5DA28D">
                <a:alpha val="100000"/>
              </a:srgbClr>
            </a:solidFill>
            <a:ln w="9525">
              <a:noFill/>
            </a:ln>
          </p:spPr>
          <p:txBody>
            <a:bodyPr/>
            <a:p>
              <a:endParaRPr lang="zh-CN" altLang="en-US"/>
            </a:p>
          </p:txBody>
        </p:sp>
        <p:sp>
          <p:nvSpPr>
            <p:cNvPr id="17529" name="Freeform 61"/>
            <p:cNvSpPr/>
            <p:nvPr/>
          </p:nvSpPr>
          <p:spPr>
            <a:xfrm>
              <a:off x="898525" y="301625"/>
              <a:ext cx="1763713" cy="1428750"/>
            </a:xfrm>
            <a:custGeom>
              <a:avLst/>
              <a:gdLst/>
              <a:ahLst/>
              <a:cxnLst>
                <a:cxn ang="0">
                  <a:pos x="0" y="1403350"/>
                </a:cxn>
                <a:cxn ang="0">
                  <a:pos x="868363" y="0"/>
                </a:cxn>
                <a:cxn ang="0">
                  <a:pos x="1763713" y="1428750"/>
                </a:cxn>
                <a:cxn ang="0">
                  <a:pos x="0" y="1403350"/>
                </a:cxn>
              </a:cxnLst>
              <a:pathLst>
                <a:path w="1111" h="900">
                  <a:moveTo>
                    <a:pt x="0" y="884"/>
                  </a:moveTo>
                  <a:lnTo>
                    <a:pt x="547" y="0"/>
                  </a:lnTo>
                  <a:lnTo>
                    <a:pt x="1111" y="900"/>
                  </a:lnTo>
                  <a:lnTo>
                    <a:pt x="0" y="884"/>
                  </a:lnTo>
                  <a:close/>
                </a:path>
              </a:pathLst>
            </a:custGeom>
            <a:solidFill>
              <a:srgbClr val="5DA28D">
                <a:alpha val="100000"/>
              </a:srgbClr>
            </a:solidFill>
            <a:ln w="9525">
              <a:noFill/>
            </a:ln>
          </p:spPr>
          <p:txBody>
            <a:bodyPr/>
            <a:p>
              <a:endParaRPr lang="zh-CN" altLang="en-US"/>
            </a:p>
          </p:txBody>
        </p:sp>
        <p:sp>
          <p:nvSpPr>
            <p:cNvPr id="17530" name="Freeform 62"/>
            <p:cNvSpPr/>
            <p:nvPr/>
          </p:nvSpPr>
          <p:spPr>
            <a:xfrm>
              <a:off x="1920875" y="0"/>
              <a:ext cx="1628775" cy="1406525"/>
            </a:xfrm>
            <a:custGeom>
              <a:avLst/>
              <a:gdLst/>
              <a:ahLst/>
              <a:cxnLst>
                <a:cxn ang="0">
                  <a:pos x="0" y="1384300"/>
                </a:cxn>
                <a:cxn ang="0">
                  <a:pos x="835025" y="0"/>
                </a:cxn>
                <a:cxn ang="0">
                  <a:pos x="1628775" y="1406525"/>
                </a:cxn>
                <a:cxn ang="0">
                  <a:pos x="0" y="1384300"/>
                </a:cxn>
              </a:cxnLst>
              <a:pathLst>
                <a:path w="1026" h="886">
                  <a:moveTo>
                    <a:pt x="0" y="872"/>
                  </a:moveTo>
                  <a:lnTo>
                    <a:pt x="526" y="0"/>
                  </a:lnTo>
                  <a:lnTo>
                    <a:pt x="1026" y="886"/>
                  </a:lnTo>
                  <a:lnTo>
                    <a:pt x="0" y="872"/>
                  </a:lnTo>
                  <a:close/>
                </a:path>
              </a:pathLst>
            </a:custGeom>
            <a:solidFill>
              <a:srgbClr val="5DA28D">
                <a:alpha val="100000"/>
              </a:srgbClr>
            </a:solidFill>
            <a:ln w="9525">
              <a:noFill/>
            </a:ln>
          </p:spPr>
          <p:txBody>
            <a:bodyPr/>
            <a:p>
              <a:endParaRPr lang="zh-CN" altLang="en-US"/>
            </a:p>
          </p:txBody>
        </p:sp>
        <p:sp>
          <p:nvSpPr>
            <p:cNvPr id="17531" name="Freeform 63"/>
            <p:cNvSpPr/>
            <p:nvPr/>
          </p:nvSpPr>
          <p:spPr>
            <a:xfrm>
              <a:off x="642938" y="11112"/>
              <a:ext cx="739775" cy="1447800"/>
            </a:xfrm>
            <a:custGeom>
              <a:avLst/>
              <a:gdLst/>
              <a:ahLst/>
              <a:cxnLst>
                <a:cxn ang="0">
                  <a:pos x="0" y="0"/>
                </a:cxn>
                <a:cxn ang="0">
                  <a:pos x="608343" y="1417638"/>
                </a:cxn>
                <a:cxn ang="0">
                  <a:pos x="739775" y="957659"/>
                </a:cxn>
                <a:cxn ang="0">
                  <a:pos x="0" y="0"/>
                </a:cxn>
              </a:cxnLst>
              <a:pathLst>
                <a:path w="197" h="384">
                  <a:moveTo>
                    <a:pt x="0" y="0"/>
                  </a:moveTo>
                  <a:cubicBezTo>
                    <a:pt x="0" y="0"/>
                    <a:pt x="161" y="368"/>
                    <a:pt x="162" y="376"/>
                  </a:cubicBezTo>
                  <a:cubicBezTo>
                    <a:pt x="164" y="384"/>
                    <a:pt x="197" y="254"/>
                    <a:pt x="197" y="254"/>
                  </a:cubicBezTo>
                  <a:lnTo>
                    <a:pt x="0" y="0"/>
                  </a:lnTo>
                  <a:close/>
                </a:path>
              </a:pathLst>
            </a:custGeom>
            <a:solidFill>
              <a:srgbClr val="222725">
                <a:alpha val="100000"/>
              </a:srgbClr>
            </a:solidFill>
            <a:ln w="9525">
              <a:noFill/>
            </a:ln>
          </p:spPr>
          <p:txBody>
            <a:bodyPr/>
            <a:p>
              <a:endParaRPr lang="zh-CN" altLang="en-US"/>
            </a:p>
          </p:txBody>
        </p:sp>
        <p:sp>
          <p:nvSpPr>
            <p:cNvPr id="17532" name="Freeform 64"/>
            <p:cNvSpPr/>
            <p:nvPr/>
          </p:nvSpPr>
          <p:spPr>
            <a:xfrm>
              <a:off x="1766888" y="301625"/>
              <a:ext cx="409575" cy="1017588"/>
            </a:xfrm>
            <a:custGeom>
              <a:avLst/>
              <a:gdLst/>
              <a:ahLst/>
              <a:cxnLst>
                <a:cxn ang="0">
                  <a:pos x="0" y="0"/>
                </a:cxn>
                <a:cxn ang="0">
                  <a:pos x="409575" y="644525"/>
                </a:cxn>
                <a:cxn ang="0">
                  <a:pos x="192088" y="1017588"/>
                </a:cxn>
                <a:cxn ang="0">
                  <a:pos x="0" y="0"/>
                </a:cxn>
              </a:cxnLst>
              <a:pathLst>
                <a:path w="258" h="641">
                  <a:moveTo>
                    <a:pt x="0" y="0"/>
                  </a:moveTo>
                  <a:lnTo>
                    <a:pt x="258" y="406"/>
                  </a:lnTo>
                  <a:lnTo>
                    <a:pt x="121" y="641"/>
                  </a:lnTo>
                  <a:lnTo>
                    <a:pt x="0" y="0"/>
                  </a:lnTo>
                  <a:close/>
                </a:path>
              </a:pathLst>
            </a:custGeom>
            <a:solidFill>
              <a:srgbClr val="222725">
                <a:alpha val="100000"/>
              </a:srgbClr>
            </a:solidFill>
            <a:ln w="9525">
              <a:noFill/>
            </a:ln>
          </p:spPr>
          <p:txBody>
            <a:bodyPr/>
            <a:p>
              <a:endParaRPr lang="zh-CN" altLang="en-US"/>
            </a:p>
          </p:txBody>
        </p:sp>
        <p:sp>
          <p:nvSpPr>
            <p:cNvPr id="17533" name="Freeform 65"/>
            <p:cNvSpPr/>
            <p:nvPr/>
          </p:nvSpPr>
          <p:spPr>
            <a:xfrm>
              <a:off x="2755900" y="0"/>
              <a:ext cx="387350" cy="1003300"/>
            </a:xfrm>
            <a:custGeom>
              <a:avLst/>
              <a:gdLst/>
              <a:ahLst/>
              <a:cxnLst>
                <a:cxn ang="0">
                  <a:pos x="0" y="0"/>
                </a:cxn>
                <a:cxn ang="0">
                  <a:pos x="387350" y="685800"/>
                </a:cxn>
                <a:cxn ang="0">
                  <a:pos x="200025" y="1003300"/>
                </a:cxn>
                <a:cxn ang="0">
                  <a:pos x="0" y="0"/>
                </a:cxn>
              </a:cxnLst>
              <a:pathLst>
                <a:path w="244" h="632">
                  <a:moveTo>
                    <a:pt x="0" y="0"/>
                  </a:moveTo>
                  <a:lnTo>
                    <a:pt x="244" y="432"/>
                  </a:lnTo>
                  <a:lnTo>
                    <a:pt x="126" y="632"/>
                  </a:lnTo>
                  <a:lnTo>
                    <a:pt x="0" y="0"/>
                  </a:lnTo>
                  <a:close/>
                </a:path>
              </a:pathLst>
            </a:custGeom>
            <a:solidFill>
              <a:srgbClr val="222725">
                <a:alpha val="100000"/>
              </a:srgbClr>
            </a:solidFill>
            <a:ln w="9525">
              <a:noFill/>
            </a:ln>
          </p:spPr>
          <p:txBody>
            <a:bodyPr/>
            <a:p>
              <a:endParaRPr lang="zh-CN" altLang="en-US"/>
            </a:p>
          </p:txBody>
        </p:sp>
        <p:sp>
          <p:nvSpPr>
            <p:cNvPr id="17534" name="Freeform 66"/>
            <p:cNvSpPr/>
            <p:nvPr/>
          </p:nvSpPr>
          <p:spPr>
            <a:xfrm>
              <a:off x="3252788" y="520700"/>
              <a:ext cx="341313" cy="946150"/>
            </a:xfrm>
            <a:custGeom>
              <a:avLst/>
              <a:gdLst/>
              <a:ahLst/>
              <a:cxnLst>
                <a:cxn ang="0">
                  <a:pos x="341313" y="806450"/>
                </a:cxn>
                <a:cxn ang="0">
                  <a:pos x="0" y="0"/>
                </a:cxn>
                <a:cxn ang="0">
                  <a:pos x="112713" y="946150"/>
                </a:cxn>
                <a:cxn ang="0">
                  <a:pos x="334963" y="908050"/>
                </a:cxn>
                <a:cxn ang="0">
                  <a:pos x="341313" y="806450"/>
                </a:cxn>
              </a:cxnLst>
              <a:pathLst>
                <a:path w="215" h="596">
                  <a:moveTo>
                    <a:pt x="215" y="508"/>
                  </a:moveTo>
                  <a:lnTo>
                    <a:pt x="0" y="0"/>
                  </a:lnTo>
                  <a:lnTo>
                    <a:pt x="71" y="596"/>
                  </a:lnTo>
                  <a:lnTo>
                    <a:pt x="211" y="572"/>
                  </a:lnTo>
                  <a:lnTo>
                    <a:pt x="215" y="508"/>
                  </a:lnTo>
                  <a:close/>
                </a:path>
              </a:pathLst>
            </a:custGeom>
            <a:solidFill>
              <a:srgbClr val="222725">
                <a:alpha val="100000"/>
              </a:srgbClr>
            </a:solidFill>
            <a:ln w="9525">
              <a:noFill/>
            </a:ln>
          </p:spPr>
          <p:txBody>
            <a:bodyPr/>
            <a:p>
              <a:endParaRPr lang="zh-CN" altLang="en-US"/>
            </a:p>
          </p:txBody>
        </p:sp>
        <p:sp>
          <p:nvSpPr>
            <p:cNvPr id="17535" name="Freeform 67"/>
            <p:cNvSpPr/>
            <p:nvPr/>
          </p:nvSpPr>
          <p:spPr>
            <a:xfrm>
              <a:off x="481013" y="161925"/>
              <a:ext cx="431800" cy="320675"/>
            </a:xfrm>
            <a:custGeom>
              <a:avLst/>
              <a:gdLst/>
              <a:ahLst/>
              <a:cxnLst>
                <a:cxn ang="0">
                  <a:pos x="0" y="266700"/>
                </a:cxn>
                <a:cxn ang="0">
                  <a:pos x="123825" y="188913"/>
                </a:cxn>
                <a:cxn ang="0">
                  <a:pos x="214313" y="320675"/>
                </a:cxn>
                <a:cxn ang="0">
                  <a:pos x="244475" y="176213"/>
                </a:cxn>
                <a:cxn ang="0">
                  <a:pos x="360363" y="309563"/>
                </a:cxn>
                <a:cxn ang="0">
                  <a:pos x="330200" y="104775"/>
                </a:cxn>
                <a:cxn ang="0">
                  <a:pos x="431800" y="188913"/>
                </a:cxn>
                <a:cxn ang="0">
                  <a:pos x="280988" y="0"/>
                </a:cxn>
                <a:cxn ang="0">
                  <a:pos x="300038" y="134938"/>
                </a:cxn>
                <a:cxn ang="0">
                  <a:pos x="209550" y="85725"/>
                </a:cxn>
                <a:cxn ang="0">
                  <a:pos x="187325" y="184150"/>
                </a:cxn>
                <a:cxn ang="0">
                  <a:pos x="127000" y="71438"/>
                </a:cxn>
                <a:cxn ang="0">
                  <a:pos x="66675" y="165100"/>
                </a:cxn>
                <a:cxn ang="0">
                  <a:pos x="82550" y="44450"/>
                </a:cxn>
                <a:cxn ang="0">
                  <a:pos x="0" y="2667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sp>
          <p:nvSpPr>
            <p:cNvPr id="17536" name="Freeform 68"/>
            <p:cNvSpPr/>
            <p:nvPr/>
          </p:nvSpPr>
          <p:spPr>
            <a:xfrm>
              <a:off x="1593850" y="387350"/>
              <a:ext cx="360363" cy="339725"/>
            </a:xfrm>
            <a:custGeom>
              <a:avLst/>
              <a:gdLst/>
              <a:ahLst/>
              <a:cxnLst>
                <a:cxn ang="0">
                  <a:pos x="0" y="180975"/>
                </a:cxn>
                <a:cxn ang="0">
                  <a:pos x="74613" y="147638"/>
                </a:cxn>
                <a:cxn ang="0">
                  <a:pos x="74613" y="249238"/>
                </a:cxn>
                <a:cxn ang="0">
                  <a:pos x="173038" y="144463"/>
                </a:cxn>
                <a:cxn ang="0">
                  <a:pos x="180975" y="339725"/>
                </a:cxn>
                <a:cxn ang="0">
                  <a:pos x="222250" y="174625"/>
                </a:cxn>
                <a:cxn ang="0">
                  <a:pos x="312738" y="271463"/>
                </a:cxn>
                <a:cxn ang="0">
                  <a:pos x="277813" y="150813"/>
                </a:cxn>
                <a:cxn ang="0">
                  <a:pos x="360363" y="204788"/>
                </a:cxn>
                <a:cxn ang="0">
                  <a:pos x="252413" y="26988"/>
                </a:cxn>
                <a:cxn ang="0">
                  <a:pos x="301625" y="128588"/>
                </a:cxn>
                <a:cxn ang="0">
                  <a:pos x="233363" y="87313"/>
                </a:cxn>
                <a:cxn ang="0">
                  <a:pos x="233363" y="133350"/>
                </a:cxn>
                <a:cxn ang="0">
                  <a:pos x="192088" y="65088"/>
                </a:cxn>
                <a:cxn ang="0">
                  <a:pos x="131763" y="117475"/>
                </a:cxn>
                <a:cxn ang="0">
                  <a:pos x="115888" y="0"/>
                </a:cxn>
                <a:cxn ang="0">
                  <a:pos x="0" y="180975"/>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sp>
          <p:nvSpPr>
            <p:cNvPr id="17537" name="Freeform 69"/>
            <p:cNvSpPr/>
            <p:nvPr/>
          </p:nvSpPr>
          <p:spPr>
            <a:xfrm>
              <a:off x="2541588" y="101600"/>
              <a:ext cx="458788" cy="381000"/>
            </a:xfrm>
            <a:custGeom>
              <a:avLst/>
              <a:gdLst/>
              <a:ahLst/>
              <a:cxnLst>
                <a:cxn ang="0">
                  <a:pos x="365125" y="173038"/>
                </a:cxn>
                <a:cxn ang="0">
                  <a:pos x="458788" y="331788"/>
                </a:cxn>
                <a:cxn ang="0">
                  <a:pos x="274638" y="211138"/>
                </a:cxn>
                <a:cxn ang="0">
                  <a:pos x="225425" y="381000"/>
                </a:cxn>
                <a:cxn ang="0">
                  <a:pos x="187325" y="211138"/>
                </a:cxn>
                <a:cxn ang="0">
                  <a:pos x="87313" y="339725"/>
                </a:cxn>
                <a:cxn ang="0">
                  <a:pos x="142875" y="85725"/>
                </a:cxn>
                <a:cxn ang="0">
                  <a:pos x="0" y="241300"/>
                </a:cxn>
                <a:cxn ang="0">
                  <a:pos x="146050" y="0"/>
                </a:cxn>
                <a:cxn ang="0">
                  <a:pos x="176213" y="98425"/>
                </a:cxn>
                <a:cxn ang="0">
                  <a:pos x="225425" y="82550"/>
                </a:cxn>
                <a:cxn ang="0">
                  <a:pos x="241300" y="236538"/>
                </a:cxn>
                <a:cxn ang="0">
                  <a:pos x="247650" y="82550"/>
                </a:cxn>
                <a:cxn ang="0">
                  <a:pos x="376238" y="219075"/>
                </a:cxn>
                <a:cxn ang="0">
                  <a:pos x="365125" y="173038"/>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sp>
          <p:nvSpPr>
            <p:cNvPr id="17538" name="Freeform 70"/>
            <p:cNvSpPr/>
            <p:nvPr/>
          </p:nvSpPr>
          <p:spPr>
            <a:xfrm>
              <a:off x="3109913" y="622300"/>
              <a:ext cx="280988" cy="233363"/>
            </a:xfrm>
            <a:custGeom>
              <a:avLst/>
              <a:gdLst/>
              <a:ahLst/>
              <a:cxnLst>
                <a:cxn ang="0">
                  <a:pos x="74613" y="0"/>
                </a:cxn>
                <a:cxn ang="0">
                  <a:pos x="0" y="120650"/>
                </a:cxn>
                <a:cxn ang="0">
                  <a:pos x="90488" y="93663"/>
                </a:cxn>
                <a:cxn ang="0">
                  <a:pos x="112713" y="233363"/>
                </a:cxn>
                <a:cxn ang="0">
                  <a:pos x="165100" y="104775"/>
                </a:cxn>
                <a:cxn ang="0">
                  <a:pos x="280988" y="225425"/>
                </a:cxn>
                <a:cxn ang="0">
                  <a:pos x="206375" y="49213"/>
                </a:cxn>
                <a:cxn ang="0">
                  <a:pos x="195263" y="96838"/>
                </a:cxn>
                <a:cxn ang="0">
                  <a:pos x="150813" y="0"/>
                </a:cxn>
                <a:cxn ang="0">
                  <a:pos x="120650" y="79375"/>
                </a:cxn>
                <a:cxn ang="0">
                  <a:pos x="74613" y="0"/>
                </a:cxn>
              </a:cxnLst>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alpha val="100000"/>
              </a:srgbClr>
            </a:solidFill>
            <a:ln w="9525">
              <a:noFill/>
            </a:ln>
          </p:spPr>
          <p:txBody>
            <a:bodyPr/>
            <a:p>
              <a:endParaRPr lang="zh-CN" altLang="en-US"/>
            </a:p>
          </p:txBody>
        </p:sp>
      </p:grpSp>
      <p:sp>
        <p:nvSpPr>
          <p:cNvPr id="17411" name="矩形 17"/>
          <p:cNvSpPr/>
          <p:nvPr/>
        </p:nvSpPr>
        <p:spPr>
          <a:xfrm>
            <a:off x="0" y="6343650"/>
            <a:ext cx="12192000" cy="514350"/>
          </a:xfrm>
          <a:prstGeom prst="rect">
            <a:avLst/>
          </a:prstGeom>
          <a:solidFill>
            <a:srgbClr val="ABD469"/>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17412" name="组合 18"/>
          <p:cNvGrpSpPr/>
          <p:nvPr/>
        </p:nvGrpSpPr>
        <p:grpSpPr>
          <a:xfrm>
            <a:off x="760413" y="5443538"/>
            <a:ext cx="3792537" cy="1123950"/>
            <a:chOff x="0" y="0"/>
            <a:chExt cx="4962526" cy="1471613"/>
          </a:xfrm>
        </p:grpSpPr>
        <p:sp>
          <p:nvSpPr>
            <p:cNvPr id="17507" name="Freeform 47"/>
            <p:cNvSpPr/>
            <p:nvPr/>
          </p:nvSpPr>
          <p:spPr>
            <a:xfrm>
              <a:off x="390525" y="1016000"/>
              <a:ext cx="96838" cy="442913"/>
            </a:xfrm>
            <a:custGeom>
              <a:avLst/>
              <a:gdLst/>
              <a:ahLst/>
              <a:cxnLst>
                <a:cxn ang="0">
                  <a:pos x="96838" y="421596"/>
                </a:cxn>
                <a:cxn ang="0">
                  <a:pos x="49600" y="442913"/>
                </a:cxn>
                <a:cxn ang="0">
                  <a:pos x="49600" y="442913"/>
                </a:cxn>
                <a:cxn ang="0">
                  <a:pos x="0" y="421596"/>
                </a:cxn>
                <a:cxn ang="0">
                  <a:pos x="0" y="18948"/>
                </a:cxn>
                <a:cxn ang="0">
                  <a:pos x="49600" y="0"/>
                </a:cxn>
                <a:cxn ang="0">
                  <a:pos x="49600" y="0"/>
                </a:cxn>
                <a:cxn ang="0">
                  <a:pos x="96838" y="18948"/>
                </a:cxn>
                <a:cxn ang="0">
                  <a:pos x="96838" y="421596"/>
                </a:cxn>
              </a:cxnLst>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alpha val="100000"/>
              </a:srgbClr>
            </a:solidFill>
            <a:ln w="9525">
              <a:noFill/>
            </a:ln>
          </p:spPr>
          <p:txBody>
            <a:bodyPr/>
            <a:p>
              <a:endParaRPr lang="zh-CN" altLang="en-US"/>
            </a:p>
          </p:txBody>
        </p:sp>
        <p:sp>
          <p:nvSpPr>
            <p:cNvPr id="17508" name="Freeform 48"/>
            <p:cNvSpPr/>
            <p:nvPr/>
          </p:nvSpPr>
          <p:spPr>
            <a:xfrm>
              <a:off x="0" y="223837"/>
              <a:ext cx="876300" cy="1014413"/>
            </a:xfrm>
            <a:custGeom>
              <a:avLst/>
              <a:gdLst/>
              <a:ahLst/>
              <a:cxnLst>
                <a:cxn ang="0">
                  <a:pos x="616481" y="718838"/>
                </a:cxn>
                <a:cxn ang="0">
                  <a:pos x="833784" y="681005"/>
                </a:cxn>
                <a:cxn ang="0">
                  <a:pos x="581051" y="489472"/>
                </a:cxn>
                <a:cxn ang="0">
                  <a:pos x="772372" y="435086"/>
                </a:cxn>
                <a:cxn ang="0">
                  <a:pos x="550345" y="283752"/>
                </a:cxn>
                <a:cxn ang="0">
                  <a:pos x="642463" y="245918"/>
                </a:cxn>
                <a:cxn ang="0">
                  <a:pos x="441693" y="0"/>
                </a:cxn>
                <a:cxn ang="0">
                  <a:pos x="210218" y="243554"/>
                </a:cxn>
                <a:cxn ang="0">
                  <a:pos x="323593" y="286116"/>
                </a:cxn>
                <a:cxn ang="0">
                  <a:pos x="103928" y="435086"/>
                </a:cxn>
                <a:cxn ang="0">
                  <a:pos x="295249" y="489472"/>
                </a:cxn>
                <a:cxn ang="0">
                  <a:pos x="42516" y="681005"/>
                </a:cxn>
                <a:cxn ang="0">
                  <a:pos x="259819" y="718838"/>
                </a:cxn>
                <a:cxn ang="0">
                  <a:pos x="0" y="938746"/>
                </a:cxn>
                <a:cxn ang="0">
                  <a:pos x="439331" y="1014413"/>
                </a:cxn>
                <a:cxn ang="0">
                  <a:pos x="876300" y="938746"/>
                </a:cxn>
                <a:cxn ang="0">
                  <a:pos x="616481" y="718838"/>
                </a:cxn>
              </a:cxnLst>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alpha val="100000"/>
              </a:srgbClr>
            </a:solidFill>
            <a:ln w="9525">
              <a:noFill/>
            </a:ln>
          </p:spPr>
          <p:txBody>
            <a:bodyPr/>
            <a:p>
              <a:endParaRPr lang="zh-CN" altLang="en-US"/>
            </a:p>
          </p:txBody>
        </p:sp>
        <p:sp>
          <p:nvSpPr>
            <p:cNvPr id="17509" name="Freeform 49"/>
            <p:cNvSpPr/>
            <p:nvPr/>
          </p:nvSpPr>
          <p:spPr>
            <a:xfrm>
              <a:off x="850900" y="942975"/>
              <a:ext cx="111125" cy="509588"/>
            </a:xfrm>
            <a:custGeom>
              <a:avLst/>
              <a:gdLst/>
              <a:ahLst/>
              <a:cxnLst>
                <a:cxn ang="0">
                  <a:pos x="111125" y="485886"/>
                </a:cxn>
                <a:cxn ang="0">
                  <a:pos x="54380" y="509588"/>
                </a:cxn>
                <a:cxn ang="0">
                  <a:pos x="54380" y="509588"/>
                </a:cxn>
                <a:cxn ang="0">
                  <a:pos x="0" y="485886"/>
                </a:cxn>
                <a:cxn ang="0">
                  <a:pos x="0" y="21332"/>
                </a:cxn>
                <a:cxn ang="0">
                  <a:pos x="54380" y="0"/>
                </a:cxn>
                <a:cxn ang="0">
                  <a:pos x="54380" y="0"/>
                </a:cxn>
                <a:cxn ang="0">
                  <a:pos x="111125" y="21332"/>
                </a:cxn>
                <a:cxn ang="0">
                  <a:pos x="111125" y="485886"/>
                </a:cxn>
              </a:cxnLst>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alpha val="100000"/>
              </a:srgbClr>
            </a:solidFill>
            <a:ln w="9525">
              <a:noFill/>
            </a:ln>
          </p:spPr>
          <p:txBody>
            <a:bodyPr/>
            <a:p>
              <a:endParaRPr lang="zh-CN" altLang="en-US"/>
            </a:p>
          </p:txBody>
        </p:sp>
        <p:sp>
          <p:nvSpPr>
            <p:cNvPr id="17510" name="Freeform 50"/>
            <p:cNvSpPr/>
            <p:nvPr/>
          </p:nvSpPr>
          <p:spPr>
            <a:xfrm>
              <a:off x="401638" y="26987"/>
              <a:ext cx="1008063" cy="1171575"/>
            </a:xfrm>
            <a:custGeom>
              <a:avLst/>
              <a:gdLst/>
              <a:ahLst/>
              <a:cxnLst>
                <a:cxn ang="0">
                  <a:pos x="708241" y="830753"/>
                </a:cxn>
                <a:cxn ang="0">
                  <a:pos x="960847" y="785784"/>
                </a:cxn>
                <a:cxn ang="0">
                  <a:pos x="670468" y="565670"/>
                </a:cxn>
                <a:cxn ang="0">
                  <a:pos x="890023" y="501765"/>
                </a:cxn>
                <a:cxn ang="0">
                  <a:pos x="635056" y="328988"/>
                </a:cxn>
                <a:cxn ang="0">
                  <a:pos x="738931" y="284018"/>
                </a:cxn>
                <a:cxn ang="0">
                  <a:pos x="507573" y="0"/>
                </a:cxn>
                <a:cxn ang="0">
                  <a:pos x="240802" y="281651"/>
                </a:cxn>
                <a:cxn ang="0">
                  <a:pos x="370646" y="331355"/>
                </a:cxn>
                <a:cxn ang="0">
                  <a:pos x="118040" y="501765"/>
                </a:cxn>
                <a:cxn ang="0">
                  <a:pos x="337595" y="565670"/>
                </a:cxn>
                <a:cxn ang="0">
                  <a:pos x="47216" y="785784"/>
                </a:cxn>
                <a:cxn ang="0">
                  <a:pos x="299822" y="830753"/>
                </a:cxn>
                <a:cxn ang="0">
                  <a:pos x="0" y="1084003"/>
                </a:cxn>
                <a:cxn ang="0">
                  <a:pos x="505212" y="1171575"/>
                </a:cxn>
                <a:cxn ang="0">
                  <a:pos x="1008063" y="1084003"/>
                </a:cxn>
                <a:cxn ang="0">
                  <a:pos x="708241" y="830753"/>
                </a:cxn>
              </a:cxnLst>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alpha val="100000"/>
              </a:srgbClr>
            </a:solidFill>
            <a:ln w="9525">
              <a:noFill/>
            </a:ln>
          </p:spPr>
          <p:txBody>
            <a:bodyPr/>
            <a:p>
              <a:endParaRPr lang="zh-CN" altLang="en-US"/>
            </a:p>
          </p:txBody>
        </p:sp>
        <p:sp>
          <p:nvSpPr>
            <p:cNvPr id="17511" name="Freeform 51"/>
            <p:cNvSpPr/>
            <p:nvPr/>
          </p:nvSpPr>
          <p:spPr>
            <a:xfrm>
              <a:off x="1657350" y="958850"/>
              <a:ext cx="85725" cy="395288"/>
            </a:xfrm>
            <a:custGeom>
              <a:avLst/>
              <a:gdLst/>
              <a:ahLst/>
              <a:cxnLst>
                <a:cxn ang="0">
                  <a:pos x="85725" y="378719"/>
                </a:cxn>
                <a:cxn ang="0">
                  <a:pos x="42863" y="395288"/>
                </a:cxn>
                <a:cxn ang="0">
                  <a:pos x="42863" y="395288"/>
                </a:cxn>
                <a:cxn ang="0">
                  <a:pos x="0" y="378719"/>
                </a:cxn>
                <a:cxn ang="0">
                  <a:pos x="0" y="18936"/>
                </a:cxn>
                <a:cxn ang="0">
                  <a:pos x="42863" y="0"/>
                </a:cxn>
                <a:cxn ang="0">
                  <a:pos x="42863" y="0"/>
                </a:cxn>
                <a:cxn ang="0">
                  <a:pos x="85725" y="18936"/>
                </a:cxn>
                <a:cxn ang="0">
                  <a:pos x="85725" y="378719"/>
                </a:cxn>
              </a:cxnLst>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alpha val="100000"/>
              </a:srgbClr>
            </a:solidFill>
            <a:ln w="9525">
              <a:noFill/>
            </a:ln>
          </p:spPr>
          <p:txBody>
            <a:bodyPr/>
            <a:p>
              <a:endParaRPr lang="zh-CN" altLang="en-US"/>
            </a:p>
          </p:txBody>
        </p:sp>
        <p:sp>
          <p:nvSpPr>
            <p:cNvPr id="17512" name="Freeform 52"/>
            <p:cNvSpPr/>
            <p:nvPr/>
          </p:nvSpPr>
          <p:spPr>
            <a:xfrm>
              <a:off x="1308100" y="250825"/>
              <a:ext cx="784225" cy="908050"/>
            </a:xfrm>
            <a:custGeom>
              <a:avLst/>
              <a:gdLst/>
              <a:ahLst/>
              <a:cxnLst>
                <a:cxn ang="0">
                  <a:pos x="550375" y="644881"/>
                </a:cxn>
                <a:cxn ang="0">
                  <a:pos x="746431" y="609318"/>
                </a:cxn>
                <a:cxn ang="0">
                  <a:pos x="519667" y="438614"/>
                </a:cxn>
                <a:cxn ang="0">
                  <a:pos x="689740" y="388826"/>
                </a:cxn>
                <a:cxn ang="0">
                  <a:pos x="493684" y="253685"/>
                </a:cxn>
                <a:cxn ang="0">
                  <a:pos x="573996" y="220493"/>
                </a:cxn>
                <a:cxn ang="0">
                  <a:pos x="394475" y="0"/>
                </a:cxn>
                <a:cxn ang="0">
                  <a:pos x="188970" y="218122"/>
                </a:cxn>
                <a:cxn ang="0">
                  <a:pos x="288179" y="256056"/>
                </a:cxn>
                <a:cxn ang="0">
                  <a:pos x="94485" y="388826"/>
                </a:cxn>
                <a:cxn ang="0">
                  <a:pos x="264558" y="438614"/>
                </a:cxn>
                <a:cxn ang="0">
                  <a:pos x="37794" y="609318"/>
                </a:cxn>
                <a:cxn ang="0">
                  <a:pos x="233850" y="644881"/>
                </a:cxn>
                <a:cxn ang="0">
                  <a:pos x="0" y="839294"/>
                </a:cxn>
                <a:cxn ang="0">
                  <a:pos x="394475" y="908050"/>
                </a:cxn>
                <a:cxn ang="0">
                  <a:pos x="784225" y="839294"/>
                </a:cxn>
                <a:cxn ang="0">
                  <a:pos x="550375" y="644881"/>
                </a:cxn>
              </a:cxnLst>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alpha val="100000"/>
              </a:srgbClr>
            </a:solidFill>
            <a:ln w="9525">
              <a:noFill/>
            </a:ln>
          </p:spPr>
          <p:txBody>
            <a:bodyPr/>
            <a:p>
              <a:endParaRPr lang="zh-CN" altLang="en-US"/>
            </a:p>
          </p:txBody>
        </p:sp>
        <p:sp>
          <p:nvSpPr>
            <p:cNvPr id="17513" name="Freeform 53"/>
            <p:cNvSpPr/>
            <p:nvPr/>
          </p:nvSpPr>
          <p:spPr>
            <a:xfrm>
              <a:off x="2043113"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alpha val="100000"/>
              </a:srgbClr>
            </a:solidFill>
            <a:ln w="9525">
              <a:noFill/>
            </a:ln>
          </p:spPr>
          <p:txBody>
            <a:bodyPr/>
            <a:p>
              <a:endParaRPr lang="zh-CN" altLang="en-US"/>
            </a:p>
          </p:txBody>
        </p:sp>
        <p:sp>
          <p:nvSpPr>
            <p:cNvPr id="17514" name="Freeform 54"/>
            <p:cNvSpPr/>
            <p:nvPr/>
          </p:nvSpPr>
          <p:spPr>
            <a:xfrm>
              <a:off x="1589088" y="0"/>
              <a:ext cx="1020763" cy="1184275"/>
            </a:xfrm>
            <a:custGeom>
              <a:avLst/>
              <a:gdLst/>
              <a:ahLst/>
              <a:cxnLst>
                <a:cxn ang="0">
                  <a:pos x="718315" y="838467"/>
                </a:cxn>
                <a:cxn ang="0">
                  <a:pos x="971143" y="793464"/>
                </a:cxn>
                <a:cxn ang="0">
                  <a:pos x="678146" y="570821"/>
                </a:cxn>
                <a:cxn ang="0">
                  <a:pos x="900256" y="504501"/>
                </a:cxn>
                <a:cxn ang="0">
                  <a:pos x="642703" y="329228"/>
                </a:cxn>
                <a:cxn ang="0">
                  <a:pos x="746669" y="284226"/>
                </a:cxn>
                <a:cxn ang="0">
                  <a:pos x="512744" y="0"/>
                </a:cxn>
                <a:cxn ang="0">
                  <a:pos x="245739" y="281857"/>
                </a:cxn>
                <a:cxn ang="0">
                  <a:pos x="375697" y="333966"/>
                </a:cxn>
                <a:cxn ang="0">
                  <a:pos x="120507" y="504501"/>
                </a:cxn>
                <a:cxn ang="0">
                  <a:pos x="342617" y="570821"/>
                </a:cxn>
                <a:cxn ang="0">
                  <a:pos x="47258" y="793464"/>
                </a:cxn>
                <a:cxn ang="0">
                  <a:pos x="302448" y="838467"/>
                </a:cxn>
                <a:cxn ang="0">
                  <a:pos x="0" y="1091902"/>
                </a:cxn>
                <a:cxn ang="0">
                  <a:pos x="512744" y="1184275"/>
                </a:cxn>
                <a:cxn ang="0">
                  <a:pos x="1020763" y="1091902"/>
                </a:cxn>
                <a:cxn ang="0">
                  <a:pos x="718315" y="838467"/>
                </a:cxn>
              </a:cxnLst>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17515" name="Freeform 55"/>
            <p:cNvSpPr/>
            <p:nvPr/>
          </p:nvSpPr>
          <p:spPr>
            <a:xfrm>
              <a:off x="2989263" y="1004887"/>
              <a:ext cx="96838" cy="439738"/>
            </a:xfrm>
            <a:custGeom>
              <a:avLst/>
              <a:gdLst/>
              <a:ahLst/>
              <a:cxnLst>
                <a:cxn ang="0">
                  <a:pos x="96838" y="420825"/>
                </a:cxn>
                <a:cxn ang="0">
                  <a:pos x="49600" y="439738"/>
                </a:cxn>
                <a:cxn ang="0">
                  <a:pos x="49600" y="439738"/>
                </a:cxn>
                <a:cxn ang="0">
                  <a:pos x="0" y="420825"/>
                </a:cxn>
                <a:cxn ang="0">
                  <a:pos x="0" y="18913"/>
                </a:cxn>
                <a:cxn ang="0">
                  <a:pos x="49600" y="0"/>
                </a:cxn>
                <a:cxn ang="0">
                  <a:pos x="49600" y="0"/>
                </a:cxn>
                <a:cxn ang="0">
                  <a:pos x="96838" y="18913"/>
                </a:cxn>
                <a:cxn ang="0">
                  <a:pos x="96838" y="420825"/>
                </a:cxn>
              </a:cxnLst>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alpha val="100000"/>
              </a:srgbClr>
            </a:solidFill>
            <a:ln w="9525">
              <a:noFill/>
            </a:ln>
          </p:spPr>
          <p:txBody>
            <a:bodyPr/>
            <a:p>
              <a:endParaRPr lang="zh-CN" altLang="en-US"/>
            </a:p>
          </p:txBody>
        </p:sp>
        <p:sp>
          <p:nvSpPr>
            <p:cNvPr id="17516" name="Freeform 56"/>
            <p:cNvSpPr/>
            <p:nvPr/>
          </p:nvSpPr>
          <p:spPr>
            <a:xfrm>
              <a:off x="2600325" y="214312"/>
              <a:ext cx="876300" cy="1012825"/>
            </a:xfrm>
            <a:custGeom>
              <a:avLst/>
              <a:gdLst/>
              <a:ahLst/>
              <a:cxnLst>
                <a:cxn ang="0">
                  <a:pos x="616481" y="717023"/>
                </a:cxn>
                <a:cxn ang="0">
                  <a:pos x="833784" y="679161"/>
                </a:cxn>
                <a:cxn ang="0">
                  <a:pos x="581051" y="487481"/>
                </a:cxn>
                <a:cxn ang="0">
                  <a:pos x="772372" y="433054"/>
                </a:cxn>
                <a:cxn ang="0">
                  <a:pos x="550345" y="281603"/>
                </a:cxn>
                <a:cxn ang="0">
                  <a:pos x="642463"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17517" name="Freeform 57"/>
            <p:cNvSpPr/>
            <p:nvPr/>
          </p:nvSpPr>
          <p:spPr>
            <a:xfrm>
              <a:off x="2552700" y="990600"/>
              <a:ext cx="101600" cy="471488"/>
            </a:xfrm>
            <a:custGeom>
              <a:avLst/>
              <a:gdLst/>
              <a:ahLst/>
              <a:cxnLst>
                <a:cxn ang="0">
                  <a:pos x="101600" y="450164"/>
                </a:cxn>
                <a:cxn ang="0">
                  <a:pos x="51981" y="471488"/>
                </a:cxn>
                <a:cxn ang="0">
                  <a:pos x="51981" y="471488"/>
                </a:cxn>
                <a:cxn ang="0">
                  <a:pos x="0" y="450164"/>
                </a:cxn>
                <a:cxn ang="0">
                  <a:pos x="0" y="21324"/>
                </a:cxn>
                <a:cxn ang="0">
                  <a:pos x="51981" y="0"/>
                </a:cxn>
                <a:cxn ang="0">
                  <a:pos x="51981" y="0"/>
                </a:cxn>
                <a:cxn ang="0">
                  <a:pos x="101600" y="21324"/>
                </a:cxn>
                <a:cxn ang="0">
                  <a:pos x="101600" y="450164"/>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17518" name="Freeform 58"/>
            <p:cNvSpPr/>
            <p:nvPr/>
          </p:nvSpPr>
          <p:spPr>
            <a:xfrm>
              <a:off x="2136775" y="144462"/>
              <a:ext cx="933450" cy="1084263"/>
            </a:xfrm>
            <a:custGeom>
              <a:avLst/>
              <a:gdLst/>
              <a:ahLst/>
              <a:cxnLst>
                <a:cxn ang="0">
                  <a:pos x="656960" y="767033"/>
                </a:cxn>
                <a:cxn ang="0">
                  <a:pos x="890913" y="726788"/>
                </a:cxn>
                <a:cxn ang="0">
                  <a:pos x="619149" y="523192"/>
                </a:cxn>
                <a:cxn ang="0">
                  <a:pos x="822381" y="464008"/>
                </a:cxn>
                <a:cxn ang="0">
                  <a:pos x="588428" y="303025"/>
                </a:cxn>
                <a:cxn ang="0">
                  <a:pos x="685318" y="262780"/>
                </a:cxn>
                <a:cxn ang="0">
                  <a:pos x="470270" y="0"/>
                </a:cxn>
                <a:cxn ang="0">
                  <a:pos x="224501" y="258045"/>
                </a:cxn>
                <a:cxn ang="0">
                  <a:pos x="345022" y="305393"/>
                </a:cxn>
                <a:cxn ang="0">
                  <a:pos x="111069" y="464008"/>
                </a:cxn>
                <a:cxn ang="0">
                  <a:pos x="314301" y="523192"/>
                </a:cxn>
                <a:cxn ang="0">
                  <a:pos x="44900" y="726788"/>
                </a:cxn>
                <a:cxn ang="0">
                  <a:pos x="276490" y="767033"/>
                </a:cxn>
                <a:cxn ang="0">
                  <a:pos x="0" y="1001404"/>
                </a:cxn>
                <a:cxn ang="0">
                  <a:pos x="467907" y="1084263"/>
                </a:cxn>
                <a:cxn ang="0">
                  <a:pos x="933450" y="1001404"/>
                </a:cxn>
                <a:cxn ang="0">
                  <a:pos x="656960" y="767033"/>
                </a:cxn>
              </a:cxnLst>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alpha val="100000"/>
              </a:srgbClr>
            </a:solidFill>
            <a:ln w="9525">
              <a:noFill/>
            </a:ln>
          </p:spPr>
          <p:txBody>
            <a:bodyPr/>
            <a:p>
              <a:endParaRPr lang="zh-CN" altLang="en-US"/>
            </a:p>
          </p:txBody>
        </p:sp>
        <p:sp>
          <p:nvSpPr>
            <p:cNvPr id="17519" name="Freeform 59"/>
            <p:cNvSpPr/>
            <p:nvPr/>
          </p:nvSpPr>
          <p:spPr>
            <a:xfrm>
              <a:off x="3430588" y="923925"/>
              <a:ext cx="111125" cy="514350"/>
            </a:xfrm>
            <a:custGeom>
              <a:avLst/>
              <a:gdLst/>
              <a:ahLst/>
              <a:cxnLst>
                <a:cxn ang="0">
                  <a:pos x="111125" y="493018"/>
                </a:cxn>
                <a:cxn ang="0">
                  <a:pos x="56745" y="514350"/>
                </a:cxn>
                <a:cxn ang="0">
                  <a:pos x="56745" y="514350"/>
                </a:cxn>
                <a:cxn ang="0">
                  <a:pos x="0" y="493018"/>
                </a:cxn>
                <a:cxn ang="0">
                  <a:pos x="0" y="21332"/>
                </a:cxn>
                <a:cxn ang="0">
                  <a:pos x="56745" y="0"/>
                </a:cxn>
                <a:cxn ang="0">
                  <a:pos x="56745" y="0"/>
                </a:cxn>
                <a:cxn ang="0">
                  <a:pos x="111125" y="21332"/>
                </a:cxn>
                <a:cxn ang="0">
                  <a:pos x="111125" y="493018"/>
                </a:cxn>
              </a:cxnLst>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alpha val="100000"/>
              </a:srgbClr>
            </a:solidFill>
            <a:ln w="9525">
              <a:noFill/>
            </a:ln>
          </p:spPr>
          <p:txBody>
            <a:bodyPr/>
            <a:p>
              <a:endParaRPr lang="zh-CN" altLang="en-US"/>
            </a:p>
          </p:txBody>
        </p:sp>
        <p:sp>
          <p:nvSpPr>
            <p:cNvPr id="17520" name="Freeform 60"/>
            <p:cNvSpPr/>
            <p:nvPr/>
          </p:nvSpPr>
          <p:spPr>
            <a:xfrm>
              <a:off x="2978150" y="0"/>
              <a:ext cx="1019175" cy="1184275"/>
            </a:xfrm>
            <a:custGeom>
              <a:avLst/>
              <a:gdLst/>
              <a:ahLst/>
              <a:cxnLst>
                <a:cxn ang="0">
                  <a:pos x="717197" y="838467"/>
                </a:cxn>
                <a:cxn ang="0">
                  <a:pos x="971991" y="793464"/>
                </a:cxn>
                <a:cxn ang="0">
                  <a:pos x="677091" y="570821"/>
                </a:cxn>
                <a:cxn ang="0">
                  <a:pos x="898856" y="504501"/>
                </a:cxn>
                <a:cxn ang="0">
                  <a:pos x="641703" y="329228"/>
                </a:cxn>
                <a:cxn ang="0">
                  <a:pos x="745508" y="284226"/>
                </a:cxn>
                <a:cxn ang="0">
                  <a:pos x="511947" y="0"/>
                </a:cxn>
                <a:cxn ang="0">
                  <a:pos x="245357" y="281857"/>
                </a:cxn>
                <a:cxn ang="0">
                  <a:pos x="375113" y="333966"/>
                </a:cxn>
                <a:cxn ang="0">
                  <a:pos x="120319" y="504501"/>
                </a:cxn>
                <a:cxn ang="0">
                  <a:pos x="342084" y="570821"/>
                </a:cxn>
                <a:cxn ang="0">
                  <a:pos x="47184" y="793464"/>
                </a:cxn>
                <a:cxn ang="0">
                  <a:pos x="301978" y="838467"/>
                </a:cxn>
                <a:cxn ang="0">
                  <a:pos x="0" y="1091902"/>
                </a:cxn>
                <a:cxn ang="0">
                  <a:pos x="511947" y="1184275"/>
                </a:cxn>
                <a:cxn ang="0">
                  <a:pos x="1019175" y="1091902"/>
                </a:cxn>
                <a:cxn ang="0">
                  <a:pos x="717197" y="838467"/>
                </a:cxn>
              </a:cxnLst>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alpha val="100000"/>
              </a:srgbClr>
            </a:solidFill>
            <a:ln w="9525">
              <a:noFill/>
            </a:ln>
          </p:spPr>
          <p:txBody>
            <a:bodyPr/>
            <a:p>
              <a:endParaRPr lang="zh-CN" altLang="en-US"/>
            </a:p>
          </p:txBody>
        </p:sp>
        <p:sp>
          <p:nvSpPr>
            <p:cNvPr id="17521" name="Freeform 61"/>
            <p:cNvSpPr/>
            <p:nvPr/>
          </p:nvSpPr>
          <p:spPr>
            <a:xfrm>
              <a:off x="3976688" y="1004887"/>
              <a:ext cx="93663" cy="439738"/>
            </a:xfrm>
            <a:custGeom>
              <a:avLst/>
              <a:gdLst/>
              <a:ahLst/>
              <a:cxnLst>
                <a:cxn ang="0">
                  <a:pos x="93663" y="420825"/>
                </a:cxn>
                <a:cxn ang="0">
                  <a:pos x="46832" y="439738"/>
                </a:cxn>
                <a:cxn ang="0">
                  <a:pos x="46832" y="439738"/>
                </a:cxn>
                <a:cxn ang="0">
                  <a:pos x="0" y="420825"/>
                </a:cxn>
                <a:cxn ang="0">
                  <a:pos x="0" y="18913"/>
                </a:cxn>
                <a:cxn ang="0">
                  <a:pos x="46832" y="0"/>
                </a:cxn>
                <a:cxn ang="0">
                  <a:pos x="46832" y="0"/>
                </a:cxn>
                <a:cxn ang="0">
                  <a:pos x="93663" y="18913"/>
                </a:cxn>
                <a:cxn ang="0">
                  <a:pos x="93663" y="42082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alpha val="100000"/>
              </a:srgbClr>
            </a:solidFill>
            <a:ln w="9525">
              <a:noFill/>
            </a:ln>
          </p:spPr>
          <p:txBody>
            <a:bodyPr/>
            <a:p>
              <a:endParaRPr lang="zh-CN" altLang="en-US"/>
            </a:p>
          </p:txBody>
        </p:sp>
        <p:sp>
          <p:nvSpPr>
            <p:cNvPr id="17522" name="Freeform 62"/>
            <p:cNvSpPr/>
            <p:nvPr/>
          </p:nvSpPr>
          <p:spPr>
            <a:xfrm>
              <a:off x="3586163" y="214312"/>
              <a:ext cx="876300" cy="1012825"/>
            </a:xfrm>
            <a:custGeom>
              <a:avLst/>
              <a:gdLst/>
              <a:ahLst/>
              <a:cxnLst>
                <a:cxn ang="0">
                  <a:pos x="616481" y="717023"/>
                </a:cxn>
                <a:cxn ang="0">
                  <a:pos x="833784" y="679161"/>
                </a:cxn>
                <a:cxn ang="0">
                  <a:pos x="581051" y="487481"/>
                </a:cxn>
                <a:cxn ang="0">
                  <a:pos x="772372" y="433054"/>
                </a:cxn>
                <a:cxn ang="0">
                  <a:pos x="550345" y="281603"/>
                </a:cxn>
                <a:cxn ang="0">
                  <a:pos x="640101" y="243741"/>
                </a:cxn>
                <a:cxn ang="0">
                  <a:pos x="441693" y="0"/>
                </a:cxn>
                <a:cxn ang="0">
                  <a:pos x="210218" y="241374"/>
                </a:cxn>
                <a:cxn ang="0">
                  <a:pos x="323593" y="283970"/>
                </a:cxn>
                <a:cxn ang="0">
                  <a:pos x="103928" y="433054"/>
                </a:cxn>
                <a:cxn ang="0">
                  <a:pos x="295249" y="487481"/>
                </a:cxn>
                <a:cxn ang="0">
                  <a:pos x="42516" y="679161"/>
                </a:cxn>
                <a:cxn ang="0">
                  <a:pos x="259819" y="717023"/>
                </a:cxn>
                <a:cxn ang="0">
                  <a:pos x="0" y="934733"/>
                </a:cxn>
                <a:cxn ang="0">
                  <a:pos x="439331" y="1012825"/>
                </a:cxn>
                <a:cxn ang="0">
                  <a:pos x="876300" y="934733"/>
                </a:cxn>
                <a:cxn ang="0">
                  <a:pos x="616481" y="717023"/>
                </a:cxn>
              </a:cxnLst>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alpha val="100000"/>
              </a:srgbClr>
            </a:solidFill>
            <a:ln w="9525">
              <a:noFill/>
            </a:ln>
          </p:spPr>
          <p:txBody>
            <a:bodyPr/>
            <a:p>
              <a:endParaRPr lang="zh-CN" altLang="en-US"/>
            </a:p>
          </p:txBody>
        </p:sp>
        <p:sp>
          <p:nvSpPr>
            <p:cNvPr id="17523" name="Freeform 63"/>
            <p:cNvSpPr/>
            <p:nvPr/>
          </p:nvSpPr>
          <p:spPr>
            <a:xfrm>
              <a:off x="3511550" y="1098550"/>
              <a:ext cx="79375" cy="373063"/>
            </a:xfrm>
            <a:custGeom>
              <a:avLst/>
              <a:gdLst/>
              <a:ahLst/>
              <a:cxnLst>
                <a:cxn ang="0">
                  <a:pos x="79375" y="356430"/>
                </a:cxn>
                <a:cxn ang="0">
                  <a:pos x="39688" y="373063"/>
                </a:cxn>
                <a:cxn ang="0">
                  <a:pos x="39688" y="373063"/>
                </a:cxn>
                <a:cxn ang="0">
                  <a:pos x="0" y="356430"/>
                </a:cxn>
                <a:cxn ang="0">
                  <a:pos x="0" y="16633"/>
                </a:cxn>
                <a:cxn ang="0">
                  <a:pos x="39688" y="0"/>
                </a:cxn>
                <a:cxn ang="0">
                  <a:pos x="39688" y="0"/>
                </a:cxn>
                <a:cxn ang="0">
                  <a:pos x="79375" y="16633"/>
                </a:cxn>
                <a:cxn ang="0">
                  <a:pos x="79375" y="356430"/>
                </a:cxn>
              </a:cxnLst>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alpha val="100000"/>
              </a:srgbClr>
            </a:solidFill>
            <a:ln w="9525">
              <a:noFill/>
            </a:ln>
          </p:spPr>
          <p:txBody>
            <a:bodyPr/>
            <a:p>
              <a:endParaRPr lang="zh-CN" altLang="en-US"/>
            </a:p>
          </p:txBody>
        </p:sp>
        <p:sp>
          <p:nvSpPr>
            <p:cNvPr id="17524" name="Freeform 64"/>
            <p:cNvSpPr/>
            <p:nvPr/>
          </p:nvSpPr>
          <p:spPr>
            <a:xfrm>
              <a:off x="3181350" y="428625"/>
              <a:ext cx="738188" cy="857250"/>
            </a:xfrm>
            <a:custGeom>
              <a:avLst/>
              <a:gdLst/>
              <a:ahLst/>
              <a:cxnLst>
                <a:cxn ang="0">
                  <a:pos x="521213" y="608600"/>
                </a:cxn>
                <a:cxn ang="0">
                  <a:pos x="702812" y="575447"/>
                </a:cxn>
                <a:cxn ang="0">
                  <a:pos x="490553" y="414416"/>
                </a:cxn>
                <a:cxn ang="0">
                  <a:pos x="650926" y="367055"/>
                </a:cxn>
                <a:cxn ang="0">
                  <a:pos x="464610" y="239177"/>
                </a:cxn>
                <a:cxn ang="0">
                  <a:pos x="542438" y="208392"/>
                </a:cxn>
                <a:cxn ang="0">
                  <a:pos x="372632" y="0"/>
                </a:cxn>
                <a:cxn ang="0">
                  <a:pos x="179241" y="206024"/>
                </a:cxn>
                <a:cxn ang="0">
                  <a:pos x="273578" y="241546"/>
                </a:cxn>
                <a:cxn ang="0">
                  <a:pos x="89620" y="367055"/>
                </a:cxn>
                <a:cxn ang="0">
                  <a:pos x="249993" y="414416"/>
                </a:cxn>
                <a:cxn ang="0">
                  <a:pos x="35376" y="575447"/>
                </a:cxn>
                <a:cxn ang="0">
                  <a:pos x="219334" y="608600"/>
                </a:cxn>
                <a:cxn ang="0">
                  <a:pos x="0" y="793311"/>
                </a:cxn>
                <a:cxn ang="0">
                  <a:pos x="370273" y="857250"/>
                </a:cxn>
                <a:cxn ang="0">
                  <a:pos x="738188" y="793311"/>
                </a:cxn>
                <a:cxn ang="0">
                  <a:pos x="521213" y="608600"/>
                </a:cxn>
              </a:cxnLst>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alpha val="100000"/>
              </a:srgbClr>
            </a:solidFill>
            <a:ln w="9525">
              <a:noFill/>
            </a:ln>
          </p:spPr>
          <p:txBody>
            <a:bodyPr/>
            <a:p>
              <a:endParaRPr lang="zh-CN" altLang="en-US"/>
            </a:p>
          </p:txBody>
        </p:sp>
        <p:sp>
          <p:nvSpPr>
            <p:cNvPr id="17525" name="Freeform 65"/>
            <p:cNvSpPr/>
            <p:nvPr/>
          </p:nvSpPr>
          <p:spPr>
            <a:xfrm>
              <a:off x="4424363" y="971550"/>
              <a:ext cx="106363" cy="487363"/>
            </a:xfrm>
            <a:custGeom>
              <a:avLst/>
              <a:gdLst/>
              <a:ahLst/>
              <a:cxnLst>
                <a:cxn ang="0">
                  <a:pos x="106363" y="466070"/>
                </a:cxn>
                <a:cxn ang="0">
                  <a:pos x="52000" y="487363"/>
                </a:cxn>
                <a:cxn ang="0">
                  <a:pos x="52000" y="487363"/>
                </a:cxn>
                <a:cxn ang="0">
                  <a:pos x="0" y="466070"/>
                </a:cxn>
                <a:cxn ang="0">
                  <a:pos x="0" y="21293"/>
                </a:cxn>
                <a:cxn ang="0">
                  <a:pos x="52000" y="0"/>
                </a:cxn>
                <a:cxn ang="0">
                  <a:pos x="52000" y="0"/>
                </a:cxn>
                <a:cxn ang="0">
                  <a:pos x="106363" y="21293"/>
                </a:cxn>
                <a:cxn ang="0">
                  <a:pos x="106363" y="466070"/>
                </a:cxn>
              </a:cxnLst>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17526" name="Freeform 66"/>
            <p:cNvSpPr/>
            <p:nvPr/>
          </p:nvSpPr>
          <p:spPr>
            <a:xfrm>
              <a:off x="3992563" y="93662"/>
              <a:ext cx="969963" cy="1123950"/>
            </a:xfrm>
            <a:custGeom>
              <a:avLst/>
              <a:gdLst/>
              <a:ahLst/>
              <a:cxnLst>
                <a:cxn ang="0">
                  <a:pos x="682042" y="795047"/>
                </a:cxn>
                <a:cxn ang="0">
                  <a:pos x="922763" y="754821"/>
                </a:cxn>
                <a:cxn ang="0">
                  <a:pos x="644282" y="541862"/>
                </a:cxn>
                <a:cxn ang="0">
                  <a:pos x="854323" y="480341"/>
                </a:cxn>
                <a:cxn ang="0">
                  <a:pos x="608882" y="314706"/>
                </a:cxn>
                <a:cxn ang="0">
                  <a:pos x="710362" y="272114"/>
                </a:cxn>
                <a:cxn ang="0">
                  <a:pos x="488522" y="0"/>
                </a:cxn>
                <a:cxn ang="0">
                  <a:pos x="233641" y="267382"/>
                </a:cxn>
                <a:cxn ang="0">
                  <a:pos x="356361" y="317072"/>
                </a:cxn>
                <a:cxn ang="0">
                  <a:pos x="115640" y="480341"/>
                </a:cxn>
                <a:cxn ang="0">
                  <a:pos x="325681" y="541862"/>
                </a:cxn>
                <a:cxn ang="0">
                  <a:pos x="44840" y="754821"/>
                </a:cxn>
                <a:cxn ang="0">
                  <a:pos x="287921" y="795047"/>
                </a:cxn>
                <a:cxn ang="0">
                  <a:pos x="0" y="1038766"/>
                </a:cxn>
                <a:cxn ang="0">
                  <a:pos x="486162" y="1123950"/>
                </a:cxn>
                <a:cxn ang="0">
                  <a:pos x="969963" y="1038766"/>
                </a:cxn>
                <a:cxn ang="0">
                  <a:pos x="682042" y="795047"/>
                </a:cxn>
              </a:cxnLst>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alpha val="100000"/>
              </a:srgbClr>
            </a:solidFill>
            <a:ln w="9525">
              <a:noFill/>
            </a:ln>
          </p:spPr>
          <p:txBody>
            <a:bodyPr/>
            <a:p>
              <a:endParaRPr lang="zh-CN" altLang="en-US"/>
            </a:p>
          </p:txBody>
        </p:sp>
      </p:grpSp>
      <p:grpSp>
        <p:nvGrpSpPr>
          <p:cNvPr id="17413" name="组合 39"/>
          <p:cNvGrpSpPr/>
          <p:nvPr/>
        </p:nvGrpSpPr>
        <p:grpSpPr>
          <a:xfrm>
            <a:off x="6985000" y="5532438"/>
            <a:ext cx="4090988" cy="1123950"/>
            <a:chOff x="0" y="0"/>
            <a:chExt cx="4090988" cy="1123950"/>
          </a:xfrm>
        </p:grpSpPr>
        <p:sp>
          <p:nvSpPr>
            <p:cNvPr id="17487" name="Freeform 70"/>
            <p:cNvSpPr/>
            <p:nvPr/>
          </p:nvSpPr>
          <p:spPr>
            <a:xfrm>
              <a:off x="296862" y="776287"/>
              <a:ext cx="73025" cy="338138"/>
            </a:xfrm>
            <a:custGeom>
              <a:avLst/>
              <a:gdLst/>
              <a:ahLst/>
              <a:cxnLst>
                <a:cxn ang="0">
                  <a:pos x="73025" y="321864"/>
                </a:cxn>
                <a:cxn ang="0">
                  <a:pos x="36513" y="338138"/>
                </a:cxn>
                <a:cxn ang="0">
                  <a:pos x="36513" y="338138"/>
                </a:cxn>
                <a:cxn ang="0">
                  <a:pos x="0" y="321864"/>
                </a:cxn>
                <a:cxn ang="0">
                  <a:pos x="0" y="14466"/>
                </a:cxn>
                <a:cxn ang="0">
                  <a:pos x="36513" y="0"/>
                </a:cxn>
                <a:cxn ang="0">
                  <a:pos x="36513" y="0"/>
                </a:cxn>
                <a:cxn ang="0">
                  <a:pos x="73025" y="14466"/>
                </a:cxn>
                <a:cxn ang="0">
                  <a:pos x="73025" y="321864"/>
                </a:cxn>
              </a:cxnLst>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alpha val="100000"/>
              </a:srgbClr>
            </a:solidFill>
            <a:ln w="9525">
              <a:noFill/>
            </a:ln>
          </p:spPr>
          <p:txBody>
            <a:bodyPr/>
            <a:p>
              <a:endParaRPr lang="zh-CN" altLang="en-US"/>
            </a:p>
          </p:txBody>
        </p:sp>
        <p:sp>
          <p:nvSpPr>
            <p:cNvPr id="17488" name="Freeform 71"/>
            <p:cNvSpPr/>
            <p:nvPr/>
          </p:nvSpPr>
          <p:spPr>
            <a:xfrm>
              <a:off x="0" y="169862"/>
              <a:ext cx="666750" cy="776288"/>
            </a:xfrm>
            <a:custGeom>
              <a:avLst/>
              <a:gdLst/>
              <a:ahLst/>
              <a:cxnLst>
                <a:cxn ang="0">
                  <a:pos x="468527" y="550097"/>
                </a:cxn>
                <a:cxn ang="0">
                  <a:pos x="636116" y="521144"/>
                </a:cxn>
                <a:cxn ang="0">
                  <a:pos x="443299" y="374573"/>
                </a:cxn>
                <a:cxn ang="0">
                  <a:pos x="587461" y="332953"/>
                </a:cxn>
                <a:cxn ang="0">
                  <a:pos x="419872" y="217143"/>
                </a:cxn>
                <a:cxn ang="0">
                  <a:pos x="488349" y="188191"/>
                </a:cxn>
                <a:cxn ang="0">
                  <a:pos x="335177" y="0"/>
                </a:cxn>
                <a:cxn ang="0">
                  <a:pos x="160380" y="186382"/>
                </a:cxn>
                <a:cxn ang="0">
                  <a:pos x="245076" y="218953"/>
                </a:cxn>
                <a:cxn ang="0">
                  <a:pos x="79289" y="332953"/>
                </a:cxn>
                <a:cxn ang="0">
                  <a:pos x="223451" y="374573"/>
                </a:cxn>
                <a:cxn ang="0">
                  <a:pos x="30634" y="521144"/>
                </a:cxn>
                <a:cxn ang="0">
                  <a:pos x="198223" y="550097"/>
                </a:cxn>
                <a:cxn ang="0">
                  <a:pos x="0" y="718383"/>
                </a:cxn>
                <a:cxn ang="0">
                  <a:pos x="335177" y="776288"/>
                </a:cxn>
                <a:cxn ang="0">
                  <a:pos x="666750" y="718383"/>
                </a:cxn>
                <a:cxn ang="0">
                  <a:pos x="468527" y="550097"/>
                </a:cxn>
              </a:cxnLst>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alpha val="100000"/>
              </a:srgbClr>
            </a:solidFill>
            <a:ln w="9525">
              <a:noFill/>
            </a:ln>
          </p:spPr>
          <p:txBody>
            <a:bodyPr/>
            <a:p>
              <a:endParaRPr lang="zh-CN" altLang="en-US"/>
            </a:p>
          </p:txBody>
        </p:sp>
        <p:sp>
          <p:nvSpPr>
            <p:cNvPr id="17489" name="Freeform 72"/>
            <p:cNvSpPr/>
            <p:nvPr/>
          </p:nvSpPr>
          <p:spPr>
            <a:xfrm>
              <a:off x="706437" y="720725"/>
              <a:ext cx="82550" cy="388938"/>
            </a:xfrm>
            <a:custGeom>
              <a:avLst/>
              <a:gdLst/>
              <a:ahLst/>
              <a:cxnLst>
                <a:cxn ang="0">
                  <a:pos x="82550" y="370848"/>
                </a:cxn>
                <a:cxn ang="0">
                  <a:pos x="41275" y="388938"/>
                </a:cxn>
                <a:cxn ang="0">
                  <a:pos x="41275" y="388938"/>
                </a:cxn>
                <a:cxn ang="0">
                  <a:pos x="0" y="370848"/>
                </a:cxn>
                <a:cxn ang="0">
                  <a:pos x="0" y="16281"/>
                </a:cxn>
                <a:cxn ang="0">
                  <a:pos x="41275" y="0"/>
                </a:cxn>
                <a:cxn ang="0">
                  <a:pos x="41275" y="0"/>
                </a:cxn>
                <a:cxn ang="0">
                  <a:pos x="82550" y="16281"/>
                </a:cxn>
                <a:cxn ang="0">
                  <a:pos x="82550" y="370848"/>
                </a:cxn>
              </a:cxnLst>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alpha val="100000"/>
              </a:srgbClr>
            </a:solidFill>
            <a:ln w="9525">
              <a:noFill/>
            </a:ln>
          </p:spPr>
          <p:txBody>
            <a:bodyPr/>
            <a:p>
              <a:endParaRPr lang="zh-CN" altLang="en-US"/>
            </a:p>
          </p:txBody>
        </p:sp>
        <p:sp>
          <p:nvSpPr>
            <p:cNvPr id="17490" name="Freeform 73"/>
            <p:cNvSpPr/>
            <p:nvPr/>
          </p:nvSpPr>
          <p:spPr>
            <a:xfrm>
              <a:off x="361950" y="20637"/>
              <a:ext cx="771525" cy="895350"/>
            </a:xfrm>
            <a:custGeom>
              <a:avLst/>
              <a:gdLst/>
              <a:ahLst/>
              <a:cxnLst>
                <a:cxn ang="0">
                  <a:pos x="542591" y="634885"/>
                </a:cxn>
                <a:cxn ang="0">
                  <a:pos x="735472" y="600518"/>
                </a:cxn>
                <a:cxn ang="0">
                  <a:pos x="511946" y="432300"/>
                </a:cxn>
                <a:cxn ang="0">
                  <a:pos x="679591" y="383463"/>
                </a:cxn>
                <a:cxn ang="0">
                  <a:pos x="484907" y="251422"/>
                </a:cxn>
                <a:cxn ang="0">
                  <a:pos x="566025" y="217055"/>
                </a:cxn>
                <a:cxn ang="0">
                  <a:pos x="389368" y="0"/>
                </a:cxn>
                <a:cxn ang="0">
                  <a:pos x="185671" y="215246"/>
                </a:cxn>
                <a:cxn ang="0">
                  <a:pos x="284815" y="253230"/>
                </a:cxn>
                <a:cxn ang="0">
                  <a:pos x="91934" y="383463"/>
                </a:cxn>
                <a:cxn ang="0">
                  <a:pos x="259579" y="432300"/>
                </a:cxn>
                <a:cxn ang="0">
                  <a:pos x="36053" y="600518"/>
                </a:cxn>
                <a:cxn ang="0">
                  <a:pos x="228934" y="634885"/>
                </a:cxn>
                <a:cxn ang="0">
                  <a:pos x="0" y="828425"/>
                </a:cxn>
                <a:cxn ang="0">
                  <a:pos x="387565" y="895350"/>
                </a:cxn>
                <a:cxn ang="0">
                  <a:pos x="771525" y="828425"/>
                </a:cxn>
                <a:cxn ang="0">
                  <a:pos x="542591" y="634885"/>
                </a:cxn>
              </a:cxnLst>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alpha val="100000"/>
              </a:srgbClr>
            </a:solidFill>
            <a:ln w="9525">
              <a:noFill/>
            </a:ln>
          </p:spPr>
          <p:txBody>
            <a:bodyPr/>
            <a:p>
              <a:endParaRPr lang="zh-CN" altLang="en-US"/>
            </a:p>
          </p:txBody>
        </p:sp>
        <p:sp>
          <p:nvSpPr>
            <p:cNvPr id="17491" name="Freeform 74"/>
            <p:cNvSpPr/>
            <p:nvPr/>
          </p:nvSpPr>
          <p:spPr>
            <a:xfrm>
              <a:off x="1544637" y="815975"/>
              <a:ext cx="65088" cy="303213"/>
            </a:xfrm>
            <a:custGeom>
              <a:avLst/>
              <a:gdLst/>
              <a:ahLst/>
              <a:cxnLst>
                <a:cxn ang="0">
                  <a:pos x="65088" y="288688"/>
                </a:cxn>
                <a:cxn ang="0">
                  <a:pos x="32544" y="303213"/>
                </a:cxn>
                <a:cxn ang="0">
                  <a:pos x="32544" y="303213"/>
                </a:cxn>
                <a:cxn ang="0">
                  <a:pos x="0" y="288688"/>
                </a:cxn>
                <a:cxn ang="0">
                  <a:pos x="0" y="12710"/>
                </a:cxn>
                <a:cxn ang="0">
                  <a:pos x="32544" y="0"/>
                </a:cxn>
                <a:cxn ang="0">
                  <a:pos x="32544" y="0"/>
                </a:cxn>
                <a:cxn ang="0">
                  <a:pos x="65088" y="12710"/>
                </a:cxn>
                <a:cxn ang="0">
                  <a:pos x="65088" y="288688"/>
                </a:cxn>
              </a:cxnLst>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alpha val="100000"/>
              </a:srgbClr>
            </a:solidFill>
            <a:ln w="9525">
              <a:noFill/>
            </a:ln>
          </p:spPr>
          <p:txBody>
            <a:bodyPr/>
            <a:p>
              <a:endParaRPr lang="zh-CN" altLang="en-US"/>
            </a:p>
          </p:txBody>
        </p:sp>
        <p:sp>
          <p:nvSpPr>
            <p:cNvPr id="17492" name="Freeform 75"/>
            <p:cNvSpPr/>
            <p:nvPr/>
          </p:nvSpPr>
          <p:spPr>
            <a:xfrm>
              <a:off x="1277937" y="274637"/>
              <a:ext cx="598488" cy="693738"/>
            </a:xfrm>
            <a:custGeom>
              <a:avLst/>
              <a:gdLst/>
              <a:ahLst/>
              <a:cxnLst>
                <a:cxn ang="0">
                  <a:pos x="420023" y="490869"/>
                </a:cxn>
                <a:cxn ang="0">
                  <a:pos x="569645" y="465511"/>
                </a:cxn>
                <a:cxn ang="0">
                  <a:pos x="396588" y="335095"/>
                </a:cxn>
                <a:cxn ang="0">
                  <a:pos x="526381" y="297058"/>
                </a:cxn>
                <a:cxn ang="0">
                  <a:pos x="376759" y="193812"/>
                </a:cxn>
                <a:cxn ang="0">
                  <a:pos x="438050" y="166642"/>
                </a:cxn>
                <a:cxn ang="0">
                  <a:pos x="301047" y="0"/>
                </a:cxn>
                <a:cxn ang="0">
                  <a:pos x="144214" y="164831"/>
                </a:cxn>
                <a:cxn ang="0">
                  <a:pos x="219926" y="195623"/>
                </a:cxn>
                <a:cxn ang="0">
                  <a:pos x="72107" y="297058"/>
                </a:cxn>
                <a:cxn ang="0">
                  <a:pos x="201900" y="335095"/>
                </a:cxn>
                <a:cxn ang="0">
                  <a:pos x="28843" y="465511"/>
                </a:cxn>
                <a:cxn ang="0">
                  <a:pos x="178465" y="490869"/>
                </a:cxn>
                <a:cxn ang="0">
                  <a:pos x="0" y="641210"/>
                </a:cxn>
                <a:cxn ang="0">
                  <a:pos x="299244" y="693738"/>
                </a:cxn>
                <a:cxn ang="0">
                  <a:pos x="598488" y="641210"/>
                </a:cxn>
                <a:cxn ang="0">
                  <a:pos x="420023" y="490869"/>
                </a:cxn>
              </a:cxnLst>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alpha val="100000"/>
              </a:srgbClr>
            </a:solidFill>
            <a:ln w="9525">
              <a:noFill/>
            </a:ln>
          </p:spPr>
          <p:txBody>
            <a:bodyPr/>
            <a:p>
              <a:endParaRPr lang="zh-CN" altLang="en-US"/>
            </a:p>
          </p:txBody>
        </p:sp>
        <p:sp>
          <p:nvSpPr>
            <p:cNvPr id="17493" name="Freeform 76"/>
            <p:cNvSpPr/>
            <p:nvPr/>
          </p:nvSpPr>
          <p:spPr>
            <a:xfrm>
              <a:off x="1862137" y="706437"/>
              <a:ext cx="85725" cy="392113"/>
            </a:xfrm>
            <a:custGeom>
              <a:avLst/>
              <a:gdLst/>
              <a:ahLst/>
              <a:cxnLst>
                <a:cxn ang="0">
                  <a:pos x="85725" y="375850"/>
                </a:cxn>
                <a:cxn ang="0">
                  <a:pos x="41951" y="392113"/>
                </a:cxn>
                <a:cxn ang="0">
                  <a:pos x="41951" y="392113"/>
                </a:cxn>
                <a:cxn ang="0">
                  <a:pos x="0" y="375850"/>
                </a:cxn>
                <a:cxn ang="0">
                  <a:pos x="0" y="16263"/>
                </a:cxn>
                <a:cxn ang="0">
                  <a:pos x="41951" y="0"/>
                </a:cxn>
                <a:cxn ang="0">
                  <a:pos x="41951" y="0"/>
                </a:cxn>
                <a:cxn ang="0">
                  <a:pos x="85725" y="16263"/>
                </a:cxn>
                <a:cxn ang="0">
                  <a:pos x="85725"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17494" name="Freeform 77"/>
            <p:cNvSpPr/>
            <p:nvPr/>
          </p:nvSpPr>
          <p:spPr>
            <a:xfrm>
              <a:off x="1514475" y="0"/>
              <a:ext cx="779463" cy="904875"/>
            </a:xfrm>
            <a:custGeom>
              <a:avLst/>
              <a:gdLst/>
              <a:ahLst/>
              <a:cxnLst>
                <a:cxn ang="0">
                  <a:pos x="548511" y="640652"/>
                </a:cxn>
                <a:cxn ang="0">
                  <a:pos x="743377" y="606266"/>
                </a:cxn>
                <a:cxn ang="0">
                  <a:pos x="517838" y="436150"/>
                </a:cxn>
                <a:cxn ang="0">
                  <a:pos x="687443" y="385477"/>
                </a:cxn>
                <a:cxn ang="0">
                  <a:pos x="490773" y="251555"/>
                </a:cxn>
                <a:cxn ang="0">
                  <a:pos x="571967" y="217170"/>
                </a:cxn>
                <a:cxn ang="0">
                  <a:pos x="393340" y="0"/>
                </a:cxn>
                <a:cxn ang="0">
                  <a:pos x="187649" y="215360"/>
                </a:cxn>
                <a:cxn ang="0">
                  <a:pos x="286886" y="255175"/>
                </a:cxn>
                <a:cxn ang="0">
                  <a:pos x="92020" y="385477"/>
                </a:cxn>
                <a:cxn ang="0">
                  <a:pos x="261625" y="436150"/>
                </a:cxn>
                <a:cxn ang="0">
                  <a:pos x="36086" y="606266"/>
                </a:cxn>
                <a:cxn ang="0">
                  <a:pos x="230952" y="640652"/>
                </a:cxn>
                <a:cxn ang="0">
                  <a:pos x="0" y="834295"/>
                </a:cxn>
                <a:cxn ang="0">
                  <a:pos x="391536" y="904875"/>
                </a:cxn>
                <a:cxn ang="0">
                  <a:pos x="779463" y="834295"/>
                </a:cxn>
                <a:cxn ang="0">
                  <a:pos x="548511"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17495" name="Freeform 78"/>
            <p:cNvSpPr/>
            <p:nvPr/>
          </p:nvSpPr>
          <p:spPr>
            <a:xfrm>
              <a:off x="2586037" y="768350"/>
              <a:ext cx="71438" cy="336550"/>
            </a:xfrm>
            <a:custGeom>
              <a:avLst/>
              <a:gdLst/>
              <a:ahLst/>
              <a:cxnLst>
                <a:cxn ang="0">
                  <a:pos x="71438" y="322075"/>
                </a:cxn>
                <a:cxn ang="0">
                  <a:pos x="35719" y="336550"/>
                </a:cxn>
                <a:cxn ang="0">
                  <a:pos x="35719" y="336550"/>
                </a:cxn>
                <a:cxn ang="0">
                  <a:pos x="0" y="322075"/>
                </a:cxn>
                <a:cxn ang="0">
                  <a:pos x="0" y="14475"/>
                </a:cxn>
                <a:cxn ang="0">
                  <a:pos x="35719" y="0"/>
                </a:cxn>
                <a:cxn ang="0">
                  <a:pos x="35719" y="0"/>
                </a:cxn>
                <a:cxn ang="0">
                  <a:pos x="71438" y="14475"/>
                </a:cxn>
                <a:cxn ang="0">
                  <a:pos x="71438" y="32207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alpha val="100000"/>
              </a:srgbClr>
            </a:solidFill>
            <a:ln w="9525">
              <a:noFill/>
            </a:ln>
          </p:spPr>
          <p:txBody>
            <a:bodyPr/>
            <a:p>
              <a:endParaRPr lang="zh-CN" altLang="en-US"/>
            </a:p>
          </p:txBody>
        </p:sp>
        <p:sp>
          <p:nvSpPr>
            <p:cNvPr id="17496" name="Freeform 79"/>
            <p:cNvSpPr/>
            <p:nvPr/>
          </p:nvSpPr>
          <p:spPr>
            <a:xfrm>
              <a:off x="2287587" y="163512"/>
              <a:ext cx="666750" cy="774700"/>
            </a:xfrm>
            <a:custGeom>
              <a:avLst/>
              <a:gdLst/>
              <a:ahLst/>
              <a:cxnLst>
                <a:cxn ang="0">
                  <a:pos x="468527" y="548444"/>
                </a:cxn>
                <a:cxn ang="0">
                  <a:pos x="634314" y="519483"/>
                </a:cxn>
                <a:cxn ang="0">
                  <a:pos x="441497" y="372870"/>
                </a:cxn>
                <a:cxn ang="0">
                  <a:pos x="587461" y="331239"/>
                </a:cxn>
                <a:cxn ang="0">
                  <a:pos x="419872" y="215396"/>
                </a:cxn>
                <a:cxn ang="0">
                  <a:pos x="488349" y="186435"/>
                </a:cxn>
                <a:cxn ang="0">
                  <a:pos x="335177" y="0"/>
                </a:cxn>
                <a:cxn ang="0">
                  <a:pos x="160380" y="184625"/>
                </a:cxn>
                <a:cxn ang="0">
                  <a:pos x="245076" y="217206"/>
                </a:cxn>
                <a:cxn ang="0">
                  <a:pos x="79289" y="331239"/>
                </a:cxn>
                <a:cxn ang="0">
                  <a:pos x="223451" y="372870"/>
                </a:cxn>
                <a:cxn ang="0">
                  <a:pos x="30634" y="519483"/>
                </a:cxn>
                <a:cxn ang="0">
                  <a:pos x="196421" y="548444"/>
                </a:cxn>
                <a:cxn ang="0">
                  <a:pos x="0" y="714968"/>
                </a:cxn>
                <a:cxn ang="0">
                  <a:pos x="333375" y="774700"/>
                </a:cxn>
                <a:cxn ang="0">
                  <a:pos x="666750" y="714968"/>
                </a:cxn>
                <a:cxn ang="0">
                  <a:pos x="468527" y="548444"/>
                </a:cxn>
              </a:cxnLst>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alpha val="100000"/>
              </a:srgbClr>
            </a:solidFill>
            <a:ln w="9525">
              <a:noFill/>
            </a:ln>
          </p:spPr>
          <p:txBody>
            <a:bodyPr/>
            <a:p>
              <a:endParaRPr lang="zh-CN" altLang="en-US"/>
            </a:p>
          </p:txBody>
        </p:sp>
        <p:sp>
          <p:nvSpPr>
            <p:cNvPr id="17497" name="Freeform 80"/>
            <p:cNvSpPr/>
            <p:nvPr/>
          </p:nvSpPr>
          <p:spPr>
            <a:xfrm>
              <a:off x="2249487" y="757237"/>
              <a:ext cx="77788" cy="360363"/>
            </a:xfrm>
            <a:custGeom>
              <a:avLst/>
              <a:gdLst/>
              <a:ahLst/>
              <a:cxnLst>
                <a:cxn ang="0">
                  <a:pos x="77788" y="344065"/>
                </a:cxn>
                <a:cxn ang="0">
                  <a:pos x="39799" y="360363"/>
                </a:cxn>
                <a:cxn ang="0">
                  <a:pos x="39799" y="360363"/>
                </a:cxn>
                <a:cxn ang="0">
                  <a:pos x="0" y="344065"/>
                </a:cxn>
                <a:cxn ang="0">
                  <a:pos x="0" y="16298"/>
                </a:cxn>
                <a:cxn ang="0">
                  <a:pos x="39799" y="0"/>
                </a:cxn>
                <a:cxn ang="0">
                  <a:pos x="39799" y="0"/>
                </a:cxn>
                <a:cxn ang="0">
                  <a:pos x="77788" y="16298"/>
                </a:cxn>
                <a:cxn ang="0">
                  <a:pos x="77788" y="344065"/>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17498" name="Freeform 81"/>
            <p:cNvSpPr/>
            <p:nvPr/>
          </p:nvSpPr>
          <p:spPr>
            <a:xfrm>
              <a:off x="1931987" y="111125"/>
              <a:ext cx="714375" cy="828675"/>
            </a:xfrm>
            <a:custGeom>
              <a:avLst/>
              <a:gdLst/>
              <a:ahLst/>
              <a:cxnLst>
                <a:cxn ang="0">
                  <a:pos x="501506" y="586224"/>
                </a:cxn>
                <a:cxn ang="0">
                  <a:pos x="680099" y="555466"/>
                </a:cxn>
                <a:cxn ang="0">
                  <a:pos x="474446" y="399863"/>
                </a:cxn>
                <a:cxn ang="0">
                  <a:pos x="629588" y="354629"/>
                </a:cxn>
                <a:cxn ang="0">
                  <a:pos x="449190" y="231595"/>
                </a:cxn>
                <a:cxn ang="0">
                  <a:pos x="523153" y="200836"/>
                </a:cxn>
                <a:cxn ang="0">
                  <a:pos x="358991" y="0"/>
                </a:cxn>
                <a:cxn ang="0">
                  <a:pos x="171378" y="197217"/>
                </a:cxn>
                <a:cxn ang="0">
                  <a:pos x="263381" y="233404"/>
                </a:cxn>
                <a:cxn ang="0">
                  <a:pos x="84787" y="354629"/>
                </a:cxn>
                <a:cxn ang="0">
                  <a:pos x="239929" y="399863"/>
                </a:cxn>
                <a:cxn ang="0">
                  <a:pos x="34276" y="555466"/>
                </a:cxn>
                <a:cxn ang="0">
                  <a:pos x="212869" y="586224"/>
                </a:cxn>
                <a:cxn ang="0">
                  <a:pos x="0" y="765348"/>
                </a:cxn>
                <a:cxn ang="0">
                  <a:pos x="358991" y="828675"/>
                </a:cxn>
                <a:cxn ang="0">
                  <a:pos x="714375" y="765348"/>
                </a:cxn>
                <a:cxn ang="0">
                  <a:pos x="501506" y="586224"/>
                </a:cxn>
              </a:cxnLst>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alpha val="100000"/>
              </a:srgbClr>
            </a:solidFill>
            <a:ln w="9525">
              <a:noFill/>
            </a:ln>
          </p:spPr>
          <p:txBody>
            <a:bodyPr/>
            <a:p>
              <a:endParaRPr lang="zh-CN" altLang="en-US"/>
            </a:p>
          </p:txBody>
        </p:sp>
        <p:sp>
          <p:nvSpPr>
            <p:cNvPr id="17499" name="Freeform 82"/>
            <p:cNvSpPr/>
            <p:nvPr/>
          </p:nvSpPr>
          <p:spPr>
            <a:xfrm>
              <a:off x="3321050" y="750887"/>
              <a:ext cx="76200" cy="354013"/>
            </a:xfrm>
            <a:custGeom>
              <a:avLst/>
              <a:gdLst/>
              <a:ahLst/>
              <a:cxnLst>
                <a:cxn ang="0">
                  <a:pos x="76200" y="339489"/>
                </a:cxn>
                <a:cxn ang="0">
                  <a:pos x="38100" y="354013"/>
                </a:cxn>
                <a:cxn ang="0">
                  <a:pos x="38100" y="354013"/>
                </a:cxn>
                <a:cxn ang="0">
                  <a:pos x="0" y="339489"/>
                </a:cxn>
                <a:cxn ang="0">
                  <a:pos x="0" y="16339"/>
                </a:cxn>
                <a:cxn ang="0">
                  <a:pos x="38100" y="0"/>
                </a:cxn>
                <a:cxn ang="0">
                  <a:pos x="38100" y="0"/>
                </a:cxn>
                <a:cxn ang="0">
                  <a:pos x="76200" y="16339"/>
                </a:cxn>
                <a:cxn ang="0">
                  <a:pos x="76200" y="339489"/>
                </a:cxn>
              </a:cxnLst>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alpha val="100000"/>
              </a:srgbClr>
            </a:solidFill>
            <a:ln w="9525">
              <a:noFill/>
            </a:ln>
          </p:spPr>
          <p:txBody>
            <a:bodyPr/>
            <a:p>
              <a:endParaRPr lang="zh-CN" altLang="en-US"/>
            </a:p>
          </p:txBody>
        </p:sp>
        <p:sp>
          <p:nvSpPr>
            <p:cNvPr id="17500" name="Freeform 83"/>
            <p:cNvSpPr/>
            <p:nvPr/>
          </p:nvSpPr>
          <p:spPr>
            <a:xfrm>
              <a:off x="3019425" y="142875"/>
              <a:ext cx="677863" cy="787400"/>
            </a:xfrm>
            <a:custGeom>
              <a:avLst/>
              <a:gdLst/>
              <a:ahLst/>
              <a:cxnLst>
                <a:cxn ang="0">
                  <a:pos x="477749" y="557515"/>
                </a:cxn>
                <a:cxn ang="0">
                  <a:pos x="645412" y="528554"/>
                </a:cxn>
                <a:cxn ang="0">
                  <a:pos x="450707" y="380124"/>
                </a:cxn>
                <a:cxn ang="0">
                  <a:pos x="598539" y="336681"/>
                </a:cxn>
                <a:cxn ang="0">
                  <a:pos x="427270" y="220834"/>
                </a:cxn>
                <a:cxn ang="0">
                  <a:pos x="497580" y="190062"/>
                </a:cxn>
                <a:cxn ang="0">
                  <a:pos x="342537" y="0"/>
                </a:cxn>
                <a:cxn ang="0">
                  <a:pos x="164057" y="188252"/>
                </a:cxn>
                <a:cxn ang="0">
                  <a:pos x="250593" y="222644"/>
                </a:cxn>
                <a:cxn ang="0">
                  <a:pos x="81127" y="336681"/>
                </a:cxn>
                <a:cxn ang="0">
                  <a:pos x="228959" y="380124"/>
                </a:cxn>
                <a:cxn ang="0">
                  <a:pos x="32451" y="528554"/>
                </a:cxn>
                <a:cxn ang="0">
                  <a:pos x="201917" y="557515"/>
                </a:cxn>
                <a:cxn ang="0">
                  <a:pos x="0" y="727666"/>
                </a:cxn>
                <a:cxn ang="0">
                  <a:pos x="340734" y="787400"/>
                </a:cxn>
                <a:cxn ang="0">
                  <a:pos x="677863" y="727666"/>
                </a:cxn>
                <a:cxn ang="0">
                  <a:pos x="477749" y="557515"/>
                </a:cxn>
              </a:cxnLst>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alpha val="100000"/>
              </a:srgbClr>
            </a:solidFill>
            <a:ln w="9525">
              <a:noFill/>
            </a:ln>
          </p:spPr>
          <p:txBody>
            <a:bodyPr/>
            <a:p>
              <a:endParaRPr lang="zh-CN" altLang="en-US"/>
            </a:p>
          </p:txBody>
        </p:sp>
        <p:sp>
          <p:nvSpPr>
            <p:cNvPr id="17501" name="Freeform 84"/>
            <p:cNvSpPr/>
            <p:nvPr/>
          </p:nvSpPr>
          <p:spPr>
            <a:xfrm>
              <a:off x="2922587" y="706437"/>
              <a:ext cx="84138" cy="392113"/>
            </a:xfrm>
            <a:custGeom>
              <a:avLst/>
              <a:gdLst/>
              <a:ahLst/>
              <a:cxnLst>
                <a:cxn ang="0">
                  <a:pos x="84138" y="375850"/>
                </a:cxn>
                <a:cxn ang="0">
                  <a:pos x="41174" y="392113"/>
                </a:cxn>
                <a:cxn ang="0">
                  <a:pos x="41174" y="392113"/>
                </a:cxn>
                <a:cxn ang="0">
                  <a:pos x="0" y="375850"/>
                </a:cxn>
                <a:cxn ang="0">
                  <a:pos x="0" y="16263"/>
                </a:cxn>
                <a:cxn ang="0">
                  <a:pos x="41174" y="0"/>
                </a:cxn>
                <a:cxn ang="0">
                  <a:pos x="41174" y="0"/>
                </a:cxn>
                <a:cxn ang="0">
                  <a:pos x="84138" y="16263"/>
                </a:cxn>
                <a:cxn ang="0">
                  <a:pos x="84138"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17502" name="Freeform 85"/>
            <p:cNvSpPr/>
            <p:nvPr/>
          </p:nvSpPr>
          <p:spPr>
            <a:xfrm>
              <a:off x="2574925" y="0"/>
              <a:ext cx="777875" cy="904875"/>
            </a:xfrm>
            <a:custGeom>
              <a:avLst/>
              <a:gdLst/>
              <a:ahLst/>
              <a:cxnLst>
                <a:cxn ang="0">
                  <a:pos x="547394" y="640652"/>
                </a:cxn>
                <a:cxn ang="0">
                  <a:pos x="741862" y="606266"/>
                </a:cxn>
                <a:cxn ang="0">
                  <a:pos x="516783" y="436150"/>
                </a:cxn>
                <a:cxn ang="0">
                  <a:pos x="686043" y="385477"/>
                </a:cxn>
                <a:cxn ang="0">
                  <a:pos x="489773" y="251555"/>
                </a:cxn>
                <a:cxn ang="0">
                  <a:pos x="570802" y="217170"/>
                </a:cxn>
                <a:cxn ang="0">
                  <a:pos x="392539" y="0"/>
                </a:cxn>
                <a:cxn ang="0">
                  <a:pos x="187266" y="215360"/>
                </a:cxn>
                <a:cxn ang="0">
                  <a:pos x="286301" y="255175"/>
                </a:cxn>
                <a:cxn ang="0">
                  <a:pos x="91832" y="385477"/>
                </a:cxn>
                <a:cxn ang="0">
                  <a:pos x="261092" y="436150"/>
                </a:cxn>
                <a:cxn ang="0">
                  <a:pos x="37813" y="606266"/>
                </a:cxn>
                <a:cxn ang="0">
                  <a:pos x="230481" y="640652"/>
                </a:cxn>
                <a:cxn ang="0">
                  <a:pos x="0" y="834295"/>
                </a:cxn>
                <a:cxn ang="0">
                  <a:pos x="390738" y="904875"/>
                </a:cxn>
                <a:cxn ang="0">
                  <a:pos x="777875" y="834295"/>
                </a:cxn>
                <a:cxn ang="0">
                  <a:pos x="547394"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17503" name="Freeform 86"/>
            <p:cNvSpPr/>
            <p:nvPr/>
          </p:nvSpPr>
          <p:spPr>
            <a:xfrm>
              <a:off x="2981325" y="839787"/>
              <a:ext cx="61913" cy="284163"/>
            </a:xfrm>
            <a:custGeom>
              <a:avLst/>
              <a:gdLst/>
              <a:ahLst/>
              <a:cxnLst>
                <a:cxn ang="0">
                  <a:pos x="61913" y="271493"/>
                </a:cxn>
                <a:cxn ang="0">
                  <a:pos x="30957" y="284163"/>
                </a:cxn>
                <a:cxn ang="0">
                  <a:pos x="30957" y="284163"/>
                </a:cxn>
                <a:cxn ang="0">
                  <a:pos x="0" y="271493"/>
                </a:cxn>
                <a:cxn ang="0">
                  <a:pos x="0" y="12670"/>
                </a:cxn>
                <a:cxn ang="0">
                  <a:pos x="30957" y="0"/>
                </a:cxn>
                <a:cxn ang="0">
                  <a:pos x="30957" y="0"/>
                </a:cxn>
                <a:cxn ang="0">
                  <a:pos x="61913" y="12670"/>
                </a:cxn>
                <a:cxn ang="0">
                  <a:pos x="61913" y="271493"/>
                </a:cxn>
              </a:cxnLst>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alpha val="100000"/>
              </a:srgbClr>
            </a:solidFill>
            <a:ln w="9525">
              <a:noFill/>
            </a:ln>
          </p:spPr>
          <p:txBody>
            <a:bodyPr/>
            <a:p>
              <a:endParaRPr lang="zh-CN" altLang="en-US"/>
            </a:p>
          </p:txBody>
        </p:sp>
        <p:sp>
          <p:nvSpPr>
            <p:cNvPr id="17504" name="Freeform 87"/>
            <p:cNvSpPr/>
            <p:nvPr/>
          </p:nvSpPr>
          <p:spPr>
            <a:xfrm>
              <a:off x="2732087" y="327025"/>
              <a:ext cx="563563" cy="655638"/>
            </a:xfrm>
            <a:custGeom>
              <a:avLst/>
              <a:gdLst/>
              <a:ahLst/>
              <a:cxnLst>
                <a:cxn ang="0">
                  <a:pos x="396115" y="465467"/>
                </a:cxn>
                <a:cxn ang="0">
                  <a:pos x="536555" y="440111"/>
                </a:cxn>
                <a:cxn ang="0">
                  <a:pos x="372708" y="316952"/>
                </a:cxn>
                <a:cxn ang="0">
                  <a:pos x="495143" y="280729"/>
                </a:cxn>
                <a:cxn ang="0">
                  <a:pos x="354703" y="182927"/>
                </a:cxn>
                <a:cxn ang="0">
                  <a:pos x="412319" y="159382"/>
                </a:cxn>
                <a:cxn ang="0">
                  <a:pos x="282682" y="0"/>
                </a:cxn>
                <a:cxn ang="0">
                  <a:pos x="135039" y="157570"/>
                </a:cxn>
                <a:cxn ang="0">
                  <a:pos x="207060" y="184738"/>
                </a:cxn>
                <a:cxn ang="0">
                  <a:pos x="66619" y="280729"/>
                </a:cxn>
                <a:cxn ang="0">
                  <a:pos x="189055" y="316952"/>
                </a:cxn>
                <a:cxn ang="0">
                  <a:pos x="27008" y="440111"/>
                </a:cxn>
                <a:cxn ang="0">
                  <a:pos x="167448" y="465467"/>
                </a:cxn>
                <a:cxn ang="0">
                  <a:pos x="0" y="606737"/>
                </a:cxn>
                <a:cxn ang="0">
                  <a:pos x="282682" y="655638"/>
                </a:cxn>
                <a:cxn ang="0">
                  <a:pos x="563563" y="606737"/>
                </a:cxn>
                <a:cxn ang="0">
                  <a:pos x="396115" y="465467"/>
                </a:cxn>
              </a:cxnLst>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alpha val="100000"/>
              </a:srgbClr>
            </a:solidFill>
            <a:ln w="9525">
              <a:noFill/>
            </a:ln>
          </p:spPr>
          <p:txBody>
            <a:bodyPr/>
            <a:p>
              <a:endParaRPr lang="zh-CN" altLang="en-US"/>
            </a:p>
          </p:txBody>
        </p:sp>
        <p:sp>
          <p:nvSpPr>
            <p:cNvPr id="17505" name="Freeform 88"/>
            <p:cNvSpPr/>
            <p:nvPr/>
          </p:nvSpPr>
          <p:spPr>
            <a:xfrm>
              <a:off x="3679825" y="742950"/>
              <a:ext cx="80963" cy="371475"/>
            </a:xfrm>
            <a:custGeom>
              <a:avLst/>
              <a:gdLst/>
              <a:ahLst/>
              <a:cxnLst>
                <a:cxn ang="0">
                  <a:pos x="80963" y="355246"/>
                </a:cxn>
                <a:cxn ang="0">
                  <a:pos x="41381" y="371475"/>
                </a:cxn>
                <a:cxn ang="0">
                  <a:pos x="41381" y="371475"/>
                </a:cxn>
                <a:cxn ang="0">
                  <a:pos x="0" y="355246"/>
                </a:cxn>
                <a:cxn ang="0">
                  <a:pos x="0" y="16229"/>
                </a:cxn>
                <a:cxn ang="0">
                  <a:pos x="41381" y="0"/>
                </a:cxn>
                <a:cxn ang="0">
                  <a:pos x="41381" y="0"/>
                </a:cxn>
                <a:cxn ang="0">
                  <a:pos x="80963" y="16229"/>
                </a:cxn>
                <a:cxn ang="0">
                  <a:pos x="80963" y="355246"/>
                </a:cxn>
              </a:cxnLst>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17506" name="Freeform 89"/>
            <p:cNvSpPr/>
            <p:nvPr/>
          </p:nvSpPr>
          <p:spPr>
            <a:xfrm>
              <a:off x="3349625" y="71437"/>
              <a:ext cx="741363" cy="858838"/>
            </a:xfrm>
            <a:custGeom>
              <a:avLst/>
              <a:gdLst/>
              <a:ahLst/>
              <a:cxnLst>
                <a:cxn ang="0">
                  <a:pos x="521299" y="607515"/>
                </a:cxn>
                <a:cxn ang="0">
                  <a:pos x="707091" y="576778"/>
                </a:cxn>
                <a:cxn ang="0">
                  <a:pos x="492438" y="414050"/>
                </a:cxn>
                <a:cxn ang="0">
                  <a:pos x="652977" y="367040"/>
                </a:cxn>
                <a:cxn ang="0">
                  <a:pos x="467185" y="240475"/>
                </a:cxn>
                <a:cxn ang="0">
                  <a:pos x="542945" y="207929"/>
                </a:cxn>
                <a:cxn ang="0">
                  <a:pos x="373387" y="0"/>
                </a:cxn>
                <a:cxn ang="0">
                  <a:pos x="178576" y="204313"/>
                </a:cxn>
                <a:cxn ang="0">
                  <a:pos x="274178" y="242283"/>
                </a:cxn>
                <a:cxn ang="0">
                  <a:pos x="88386" y="367040"/>
                </a:cxn>
                <a:cxn ang="0">
                  <a:pos x="248925" y="414050"/>
                </a:cxn>
                <a:cxn ang="0">
                  <a:pos x="36076" y="576778"/>
                </a:cxn>
                <a:cxn ang="0">
                  <a:pos x="220064" y="607515"/>
                </a:cxn>
                <a:cxn ang="0">
                  <a:pos x="0" y="793747"/>
                </a:cxn>
                <a:cxn ang="0">
                  <a:pos x="371583" y="858838"/>
                </a:cxn>
                <a:cxn ang="0">
                  <a:pos x="741363" y="793747"/>
                </a:cxn>
                <a:cxn ang="0">
                  <a:pos x="521299" y="607515"/>
                </a:cxn>
              </a:cxnLst>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alpha val="100000"/>
              </a:srgbClr>
            </a:solidFill>
            <a:ln w="9525">
              <a:noFill/>
            </a:ln>
          </p:spPr>
          <p:txBody>
            <a:bodyPr/>
            <a:p>
              <a:endParaRPr lang="zh-CN" altLang="en-US"/>
            </a:p>
          </p:txBody>
        </p:sp>
      </p:grpSp>
      <p:grpSp>
        <p:nvGrpSpPr>
          <p:cNvPr id="17414" name="组合 73"/>
          <p:cNvGrpSpPr/>
          <p:nvPr/>
        </p:nvGrpSpPr>
        <p:grpSpPr>
          <a:xfrm>
            <a:off x="8737600" y="563563"/>
            <a:ext cx="3289300" cy="965200"/>
            <a:chOff x="0" y="0"/>
            <a:chExt cx="3839224" cy="1126363"/>
          </a:xfrm>
        </p:grpSpPr>
        <p:grpSp>
          <p:nvGrpSpPr>
            <p:cNvPr id="17474" name="组合 60"/>
            <p:cNvGrpSpPr/>
            <p:nvPr/>
          </p:nvGrpSpPr>
          <p:grpSpPr>
            <a:xfrm>
              <a:off x="1814477" y="0"/>
              <a:ext cx="2024747" cy="636465"/>
              <a:chOff x="0" y="0"/>
              <a:chExt cx="2290763" cy="809626"/>
            </a:xfrm>
          </p:grpSpPr>
          <p:sp>
            <p:nvSpPr>
              <p:cNvPr id="17481" name="Freeform 74"/>
              <p:cNvSpPr/>
              <p:nvPr/>
            </p:nvSpPr>
            <p:spPr>
              <a:xfrm>
                <a:off x="636587" y="438151"/>
                <a:ext cx="411163" cy="158750"/>
              </a:xfrm>
              <a:custGeom>
                <a:avLst/>
                <a:gdLst/>
                <a:ahLst/>
                <a:cxnLst>
                  <a:cxn ang="0">
                    <a:pos x="384758" y="37798"/>
                  </a:cxn>
                  <a:cxn ang="0">
                    <a:pos x="218784" y="94494"/>
                  </a:cxn>
                  <a:cxn ang="0">
                    <a:pos x="11316" y="64256"/>
                  </a:cxn>
                  <a:cxn ang="0">
                    <a:pos x="56582" y="64256"/>
                  </a:cxn>
                  <a:cxn ang="0">
                    <a:pos x="184835" y="139851"/>
                  </a:cxn>
                  <a:cxn ang="0">
                    <a:pos x="233873" y="132292"/>
                  </a:cxn>
                  <a:cxn ang="0">
                    <a:pos x="350809" y="60476"/>
                  </a:cxn>
                  <a:cxn ang="0">
                    <a:pos x="384758" y="37798"/>
                  </a:cxn>
                </a:cxnLst>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17482" name="Freeform 75"/>
              <p:cNvSpPr/>
              <p:nvPr/>
            </p:nvSpPr>
            <p:spPr>
              <a:xfrm>
                <a:off x="0" y="166688"/>
                <a:ext cx="411163" cy="160338"/>
              </a:xfrm>
              <a:custGeom>
                <a:avLst/>
                <a:gdLst/>
                <a:ahLst/>
                <a:cxnLst>
                  <a:cxn ang="0">
                    <a:pos x="384758" y="38176"/>
                  </a:cxn>
                  <a:cxn ang="0">
                    <a:pos x="218784" y="95439"/>
                  </a:cxn>
                  <a:cxn ang="0">
                    <a:pos x="11316" y="64899"/>
                  </a:cxn>
                  <a:cxn ang="0">
                    <a:pos x="56582" y="64899"/>
                  </a:cxn>
                  <a:cxn ang="0">
                    <a:pos x="188607" y="141250"/>
                  </a:cxn>
                  <a:cxn ang="0">
                    <a:pos x="237645" y="133615"/>
                  </a:cxn>
                  <a:cxn ang="0">
                    <a:pos x="354581" y="61081"/>
                  </a:cxn>
                  <a:cxn ang="0">
                    <a:pos x="384758" y="38176"/>
                  </a:cxn>
                </a:cxnLst>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alpha val="100000"/>
                </a:schemeClr>
              </a:solidFill>
              <a:ln w="9525">
                <a:noFill/>
              </a:ln>
            </p:spPr>
            <p:txBody>
              <a:bodyPr/>
              <a:p>
                <a:endParaRPr lang="zh-CN" altLang="en-US"/>
              </a:p>
            </p:txBody>
          </p:sp>
          <p:sp>
            <p:nvSpPr>
              <p:cNvPr id="17483" name="Freeform 76"/>
              <p:cNvSpPr/>
              <p:nvPr/>
            </p:nvSpPr>
            <p:spPr>
              <a:xfrm>
                <a:off x="609600" y="57151"/>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alpha val="100000"/>
                </a:schemeClr>
              </a:solidFill>
              <a:ln w="9525">
                <a:noFill/>
              </a:ln>
            </p:spPr>
            <p:txBody>
              <a:bodyPr/>
              <a:p>
                <a:endParaRPr lang="zh-CN" altLang="en-US"/>
              </a:p>
            </p:txBody>
          </p:sp>
          <p:sp>
            <p:nvSpPr>
              <p:cNvPr id="17484" name="Freeform 77"/>
              <p:cNvSpPr/>
              <p:nvPr/>
            </p:nvSpPr>
            <p:spPr>
              <a:xfrm>
                <a:off x="1262062" y="258763"/>
                <a:ext cx="411163" cy="160338"/>
              </a:xfrm>
              <a:custGeom>
                <a:avLst/>
                <a:gdLst/>
                <a:ahLst/>
                <a:cxnLst>
                  <a:cxn ang="0">
                    <a:pos x="384758" y="41993"/>
                  </a:cxn>
                  <a:cxn ang="0">
                    <a:pos x="218784" y="95439"/>
                  </a:cxn>
                  <a:cxn ang="0">
                    <a:pos x="15089"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alpha val="100000"/>
                </a:srgbClr>
              </a:solidFill>
              <a:ln w="9525">
                <a:noFill/>
              </a:ln>
            </p:spPr>
            <p:txBody>
              <a:bodyPr/>
              <a:p>
                <a:endParaRPr lang="zh-CN" altLang="en-US"/>
              </a:p>
            </p:txBody>
          </p:sp>
          <p:sp>
            <p:nvSpPr>
              <p:cNvPr id="17485" name="Freeform 78"/>
              <p:cNvSpPr/>
              <p:nvPr/>
            </p:nvSpPr>
            <p:spPr>
              <a:xfrm>
                <a:off x="1119187" y="650876"/>
                <a:ext cx="414338" cy="158750"/>
              </a:xfrm>
              <a:custGeom>
                <a:avLst/>
                <a:gdLst/>
                <a:ahLst/>
                <a:cxnLst>
                  <a:cxn ang="0">
                    <a:pos x="387971" y="41577"/>
                  </a:cxn>
                  <a:cxn ang="0">
                    <a:pos x="222236" y="94494"/>
                  </a:cxn>
                  <a:cxn ang="0">
                    <a:pos x="15067" y="64256"/>
                  </a:cxn>
                  <a:cxn ang="0">
                    <a:pos x="60267" y="64256"/>
                  </a:cxn>
                  <a:cxn ang="0">
                    <a:pos x="188335" y="143631"/>
                  </a:cxn>
                  <a:cxn ang="0">
                    <a:pos x="237303" y="132292"/>
                  </a:cxn>
                  <a:cxn ang="0">
                    <a:pos x="354071" y="64256"/>
                  </a:cxn>
                  <a:cxn ang="0">
                    <a:pos x="387971" y="41577"/>
                  </a:cxn>
                </a:cxnLst>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alpha val="100000"/>
                </a:schemeClr>
              </a:solidFill>
              <a:ln w="9525">
                <a:noFill/>
              </a:ln>
            </p:spPr>
            <p:txBody>
              <a:bodyPr/>
              <a:p>
                <a:endParaRPr lang="zh-CN" altLang="en-US"/>
              </a:p>
            </p:txBody>
          </p:sp>
          <p:sp>
            <p:nvSpPr>
              <p:cNvPr id="17486" name="Freeform 79"/>
              <p:cNvSpPr/>
              <p:nvPr/>
            </p:nvSpPr>
            <p:spPr>
              <a:xfrm>
                <a:off x="1879600" y="0"/>
                <a:ext cx="411163" cy="160338"/>
              </a:xfrm>
              <a:custGeom>
                <a:avLst/>
                <a:gdLst/>
                <a:ahLst/>
                <a:cxnLst>
                  <a:cxn ang="0">
                    <a:pos x="384758" y="41993"/>
                  </a:cxn>
                  <a:cxn ang="0">
                    <a:pos x="218784" y="95439"/>
                  </a:cxn>
                  <a:cxn ang="0">
                    <a:pos x="11316" y="64899"/>
                  </a:cxn>
                  <a:cxn ang="0">
                    <a:pos x="60354" y="64899"/>
                  </a:cxn>
                  <a:cxn ang="0">
                    <a:pos x="188607" y="145068"/>
                  </a:cxn>
                  <a:cxn ang="0">
                    <a:pos x="237645" y="137433"/>
                  </a:cxn>
                  <a:cxn ang="0">
                    <a:pos x="354581" y="64899"/>
                  </a:cxn>
                  <a:cxn ang="0">
                    <a:pos x="384758" y="41993"/>
                  </a:cxn>
                </a:cxnLst>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alpha val="100000"/>
                </a:schemeClr>
              </a:solidFill>
              <a:ln w="9525">
                <a:noFill/>
              </a:ln>
            </p:spPr>
            <p:txBody>
              <a:bodyPr/>
              <a:p>
                <a:endParaRPr lang="zh-CN" altLang="en-US"/>
              </a:p>
            </p:txBody>
          </p:sp>
        </p:grpSp>
        <p:grpSp>
          <p:nvGrpSpPr>
            <p:cNvPr id="17475" name="组合 67"/>
            <p:cNvGrpSpPr/>
            <p:nvPr/>
          </p:nvGrpSpPr>
          <p:grpSpPr>
            <a:xfrm>
              <a:off x="0" y="535019"/>
              <a:ext cx="2526402" cy="591344"/>
              <a:chOff x="0" y="0"/>
              <a:chExt cx="3465832" cy="811232"/>
            </a:xfrm>
          </p:grpSpPr>
          <p:sp>
            <p:nvSpPr>
              <p:cNvPr id="17476" name="Freeform 83"/>
              <p:cNvSpPr/>
              <p:nvPr/>
            </p:nvSpPr>
            <p:spPr>
              <a:xfrm>
                <a:off x="220469" y="36366"/>
                <a:ext cx="851750" cy="299961"/>
              </a:xfrm>
              <a:custGeom>
                <a:avLst/>
                <a:gdLst/>
                <a:ahLst/>
                <a:cxnLst>
                  <a:cxn ang="0">
                    <a:pos x="851750" y="299961"/>
                  </a:cxn>
                  <a:cxn ang="0">
                    <a:pos x="851750" y="290089"/>
                  </a:cxn>
                  <a:cxn ang="0">
                    <a:pos x="715832" y="125300"/>
                  </a:cxn>
                  <a:cxn ang="0">
                    <a:pos x="591996" y="222503"/>
                  </a:cxn>
                  <a:cxn ang="0">
                    <a:pos x="572364" y="201999"/>
                  </a:cxn>
                  <a:cxn ang="0">
                    <a:pos x="573119" y="183014"/>
                  </a:cxn>
                  <a:cxn ang="0">
                    <a:pos x="484018" y="75180"/>
                  </a:cxn>
                  <a:cxn ang="0">
                    <a:pos x="458344" y="79736"/>
                  </a:cxn>
                  <a:cxn ang="0">
                    <a:pos x="324692" y="0"/>
                  </a:cxn>
                  <a:cxn ang="0">
                    <a:pos x="161591" y="151879"/>
                  </a:cxn>
                  <a:cxn ang="0">
                    <a:pos x="136673" y="148841"/>
                  </a:cxn>
                  <a:cxn ang="0">
                    <a:pos x="0" y="299961"/>
                  </a:cxn>
                  <a:cxn ang="0">
                    <a:pos x="851750" y="299961"/>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17477" name="Freeform 83"/>
              <p:cNvSpPr/>
              <p:nvPr/>
            </p:nvSpPr>
            <p:spPr>
              <a:xfrm>
                <a:off x="1150315" y="366345"/>
                <a:ext cx="562212" cy="197994"/>
              </a:xfrm>
              <a:custGeom>
                <a:avLst/>
                <a:gdLst/>
                <a:ahLst/>
                <a:cxnLst>
                  <a:cxn ang="0">
                    <a:pos x="562212" y="197994"/>
                  </a:cxn>
                  <a:cxn ang="0">
                    <a:pos x="562212" y="191478"/>
                  </a:cxn>
                  <a:cxn ang="0">
                    <a:pos x="472497" y="82706"/>
                  </a:cxn>
                  <a:cxn ang="0">
                    <a:pos x="390757" y="146866"/>
                  </a:cxn>
                  <a:cxn ang="0">
                    <a:pos x="377798" y="133333"/>
                  </a:cxn>
                  <a:cxn ang="0">
                    <a:pos x="378297" y="120801"/>
                  </a:cxn>
                  <a:cxn ang="0">
                    <a:pos x="319484" y="49624"/>
                  </a:cxn>
                  <a:cxn ang="0">
                    <a:pos x="302538" y="52631"/>
                  </a:cxn>
                  <a:cxn ang="0">
                    <a:pos x="214318" y="0"/>
                  </a:cxn>
                  <a:cxn ang="0">
                    <a:pos x="106661" y="100250"/>
                  </a:cxn>
                  <a:cxn ang="0">
                    <a:pos x="90213" y="98245"/>
                  </a:cxn>
                  <a:cxn ang="0">
                    <a:pos x="0" y="197994"/>
                  </a:cxn>
                  <a:cxn ang="0">
                    <a:pos x="562212" y="197994"/>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alpha val="100000"/>
                </a:srgbClr>
              </a:solidFill>
              <a:ln w="9525">
                <a:noFill/>
              </a:ln>
            </p:spPr>
            <p:txBody>
              <a:bodyPr/>
              <a:p>
                <a:endParaRPr lang="zh-CN" altLang="en-US"/>
              </a:p>
            </p:txBody>
          </p:sp>
          <p:sp>
            <p:nvSpPr>
              <p:cNvPr id="17478" name="Freeform 83"/>
              <p:cNvSpPr/>
              <p:nvPr/>
            </p:nvSpPr>
            <p:spPr>
              <a:xfrm>
                <a:off x="1431421" y="0"/>
                <a:ext cx="2034411" cy="716459"/>
              </a:xfrm>
              <a:custGeom>
                <a:avLst/>
                <a:gdLst/>
                <a:ahLst/>
                <a:cxnLst>
                  <a:cxn ang="0">
                    <a:pos x="2034411" y="716459"/>
                  </a:cxn>
                  <a:cxn ang="0">
                    <a:pos x="2034411" y="692879"/>
                  </a:cxn>
                  <a:cxn ang="0">
                    <a:pos x="1709771" y="299280"/>
                  </a:cxn>
                  <a:cxn ang="0">
                    <a:pos x="1413988" y="531449"/>
                  </a:cxn>
                  <a:cxn ang="0">
                    <a:pos x="1367095" y="482476"/>
                  </a:cxn>
                  <a:cxn ang="0">
                    <a:pos x="1368899" y="437131"/>
                  </a:cxn>
                  <a:cxn ang="0">
                    <a:pos x="1156079" y="179568"/>
                  </a:cxn>
                  <a:cxn ang="0">
                    <a:pos x="1094758" y="190451"/>
                  </a:cxn>
                  <a:cxn ang="0">
                    <a:pos x="775529" y="0"/>
                  </a:cxn>
                  <a:cxn ang="0">
                    <a:pos x="385961" y="362764"/>
                  </a:cxn>
                  <a:cxn ang="0">
                    <a:pos x="326444" y="355509"/>
                  </a:cxn>
                  <a:cxn ang="0">
                    <a:pos x="0" y="716459"/>
                  </a:cxn>
                  <a:cxn ang="0">
                    <a:pos x="2034411" y="71645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alpha val="100000"/>
                </a:srgbClr>
              </a:solidFill>
              <a:ln w="9525">
                <a:noFill/>
              </a:ln>
            </p:spPr>
            <p:txBody>
              <a:bodyPr/>
              <a:p>
                <a:endParaRPr lang="zh-CN" altLang="en-US"/>
              </a:p>
            </p:txBody>
          </p:sp>
          <p:sp>
            <p:nvSpPr>
              <p:cNvPr id="17479" name="Freeform 83"/>
              <p:cNvSpPr/>
              <p:nvPr/>
            </p:nvSpPr>
            <p:spPr>
              <a:xfrm>
                <a:off x="0" y="522853"/>
                <a:ext cx="818862" cy="288379"/>
              </a:xfrm>
              <a:custGeom>
                <a:avLst/>
                <a:gdLst/>
                <a:ahLst/>
                <a:cxnLst>
                  <a:cxn ang="0">
                    <a:pos x="818862" y="288379"/>
                  </a:cxn>
                  <a:cxn ang="0">
                    <a:pos x="818862" y="278888"/>
                  </a:cxn>
                  <a:cxn ang="0">
                    <a:pos x="688193" y="120462"/>
                  </a:cxn>
                  <a:cxn ang="0">
                    <a:pos x="569138" y="213912"/>
                  </a:cxn>
                  <a:cxn ang="0">
                    <a:pos x="550264" y="194200"/>
                  </a:cxn>
                  <a:cxn ang="0">
                    <a:pos x="550990" y="175948"/>
                  </a:cxn>
                  <a:cxn ang="0">
                    <a:pos x="465328" y="72277"/>
                  </a:cxn>
                  <a:cxn ang="0">
                    <a:pos x="440646" y="76658"/>
                  </a:cxn>
                  <a:cxn ang="0">
                    <a:pos x="312155" y="0"/>
                  </a:cxn>
                  <a:cxn ang="0">
                    <a:pos x="155351" y="146015"/>
                  </a:cxn>
                  <a:cxn ang="0">
                    <a:pos x="131395" y="143094"/>
                  </a:cxn>
                  <a:cxn ang="0">
                    <a:pos x="0" y="288379"/>
                  </a:cxn>
                  <a:cxn ang="0">
                    <a:pos x="818862" y="288379"/>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alpha val="100000"/>
                </a:srgbClr>
              </a:solidFill>
              <a:ln w="9525">
                <a:noFill/>
              </a:ln>
            </p:spPr>
            <p:txBody>
              <a:bodyPr/>
              <a:p>
                <a:endParaRPr lang="zh-CN" altLang="en-US"/>
              </a:p>
            </p:txBody>
          </p:sp>
          <p:sp>
            <p:nvSpPr>
              <p:cNvPr id="17480" name="Freeform 83"/>
              <p:cNvSpPr/>
              <p:nvPr/>
            </p:nvSpPr>
            <p:spPr>
              <a:xfrm>
                <a:off x="448146" y="265139"/>
                <a:ext cx="588963" cy="207415"/>
              </a:xfrm>
              <a:custGeom>
                <a:avLst/>
                <a:gdLst/>
                <a:ahLst/>
                <a:cxnLst>
                  <a:cxn ang="0">
                    <a:pos x="588963" y="207415"/>
                  </a:cxn>
                  <a:cxn ang="0">
                    <a:pos x="588963" y="200589"/>
                  </a:cxn>
                  <a:cxn ang="0">
                    <a:pos x="494980" y="86642"/>
                  </a:cxn>
                  <a:cxn ang="0">
                    <a:pos x="409350" y="153855"/>
                  </a:cxn>
                  <a:cxn ang="0">
                    <a:pos x="395775" y="139677"/>
                  </a:cxn>
                  <a:cxn ang="0">
                    <a:pos x="396297" y="126549"/>
                  </a:cxn>
                  <a:cxn ang="0">
                    <a:pos x="334686" y="51985"/>
                  </a:cxn>
                  <a:cxn ang="0">
                    <a:pos x="316933" y="55136"/>
                  </a:cxn>
                  <a:cxn ang="0">
                    <a:pos x="224516" y="0"/>
                  </a:cxn>
                  <a:cxn ang="0">
                    <a:pos x="111736" y="105020"/>
                  </a:cxn>
                  <a:cxn ang="0">
                    <a:pos x="94506" y="102920"/>
                  </a:cxn>
                  <a:cxn ang="0">
                    <a:pos x="0" y="207415"/>
                  </a:cxn>
                  <a:cxn ang="0">
                    <a:pos x="588963" y="207415"/>
                  </a:cxn>
                </a:cxnLst>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alpha val="100000"/>
                </a:srgbClr>
              </a:solidFill>
              <a:ln w="9525">
                <a:noFill/>
              </a:ln>
            </p:spPr>
            <p:txBody>
              <a:bodyPr/>
              <a:p>
                <a:endParaRPr lang="zh-CN" altLang="en-US"/>
              </a:p>
            </p:txBody>
          </p:sp>
        </p:grpSp>
      </p:grpSp>
      <p:cxnSp>
        <p:nvCxnSpPr>
          <p:cNvPr id="17415" name="直接连接符 75"/>
          <p:cNvCxnSpPr/>
          <p:nvPr/>
        </p:nvCxnSpPr>
        <p:spPr>
          <a:xfrm>
            <a:off x="-7937" y="3081338"/>
            <a:ext cx="12192000" cy="0"/>
          </a:xfrm>
          <a:prstGeom prst="line">
            <a:avLst/>
          </a:prstGeom>
          <a:ln w="28575" cap="flat" cmpd="sng">
            <a:solidFill>
              <a:srgbClr val="404040"/>
            </a:solidFill>
            <a:prstDash val="solid"/>
            <a:headEnd type="none" w="med" len="med"/>
            <a:tailEnd type="none" w="med" len="med"/>
          </a:ln>
        </p:spPr>
      </p:cxnSp>
      <p:sp>
        <p:nvSpPr>
          <p:cNvPr id="17416" name="椭圆 76"/>
          <p:cNvSpPr/>
          <p:nvPr/>
        </p:nvSpPr>
        <p:spPr>
          <a:xfrm>
            <a:off x="2011363" y="2921000"/>
            <a:ext cx="320675" cy="320675"/>
          </a:xfrm>
          <a:prstGeom prst="ellipse">
            <a:avLst/>
          </a:prstGeom>
          <a:solidFill>
            <a:schemeClr val="bg1"/>
          </a:solidFill>
          <a:ln w="12700" cap="flat" cmpd="sng">
            <a:solidFill>
              <a:srgbClr val="7F7F7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7417" name="椭圆 77"/>
          <p:cNvSpPr/>
          <p:nvPr/>
        </p:nvSpPr>
        <p:spPr>
          <a:xfrm>
            <a:off x="4657725" y="2928938"/>
            <a:ext cx="320675" cy="320675"/>
          </a:xfrm>
          <a:prstGeom prst="ellipse">
            <a:avLst/>
          </a:prstGeom>
          <a:solidFill>
            <a:schemeClr val="bg1"/>
          </a:solidFill>
          <a:ln w="12700" cap="flat" cmpd="sng">
            <a:solidFill>
              <a:srgbClr val="7F7F7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7418" name="椭圆 78"/>
          <p:cNvSpPr/>
          <p:nvPr/>
        </p:nvSpPr>
        <p:spPr>
          <a:xfrm>
            <a:off x="7305675" y="2916238"/>
            <a:ext cx="319088" cy="319087"/>
          </a:xfrm>
          <a:prstGeom prst="ellipse">
            <a:avLst/>
          </a:prstGeom>
          <a:solidFill>
            <a:schemeClr val="bg1"/>
          </a:solidFill>
          <a:ln w="12700" cap="flat" cmpd="sng">
            <a:solidFill>
              <a:srgbClr val="7F7F7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sp>
        <p:nvSpPr>
          <p:cNvPr id="17419" name="椭圆 79"/>
          <p:cNvSpPr/>
          <p:nvPr/>
        </p:nvSpPr>
        <p:spPr>
          <a:xfrm>
            <a:off x="9994900" y="2925763"/>
            <a:ext cx="320675" cy="320675"/>
          </a:xfrm>
          <a:prstGeom prst="ellipse">
            <a:avLst/>
          </a:prstGeom>
          <a:solidFill>
            <a:schemeClr val="bg1"/>
          </a:solidFill>
          <a:ln w="12700" cap="flat" cmpd="sng">
            <a:solidFill>
              <a:srgbClr val="7F7F7F"/>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17420" name="组合 80"/>
          <p:cNvGrpSpPr/>
          <p:nvPr/>
        </p:nvGrpSpPr>
        <p:grpSpPr>
          <a:xfrm flipH="1">
            <a:off x="1698625" y="2163763"/>
            <a:ext cx="946150" cy="547687"/>
            <a:chOff x="0" y="0"/>
            <a:chExt cx="5212055" cy="3024188"/>
          </a:xfrm>
        </p:grpSpPr>
        <p:sp>
          <p:nvSpPr>
            <p:cNvPr id="17433" name="Freeform 101"/>
            <p:cNvSpPr/>
            <p:nvPr/>
          </p:nvSpPr>
          <p:spPr>
            <a:xfrm>
              <a:off x="4216400" y="1936750"/>
              <a:ext cx="130175" cy="593725"/>
            </a:xfrm>
            <a:custGeom>
              <a:avLst/>
              <a:gdLst/>
              <a:ahLst/>
              <a:cxnLst>
                <a:cxn ang="0">
                  <a:pos x="130175" y="568188"/>
                </a:cxn>
                <a:cxn ang="0">
                  <a:pos x="63500" y="593725"/>
                </a:cxn>
                <a:cxn ang="0">
                  <a:pos x="0" y="568188"/>
                </a:cxn>
                <a:cxn ang="0">
                  <a:pos x="0" y="25537"/>
                </a:cxn>
                <a:cxn ang="0">
                  <a:pos x="63500" y="0"/>
                </a:cxn>
                <a:cxn ang="0">
                  <a:pos x="130175" y="25537"/>
                </a:cxn>
                <a:cxn ang="0">
                  <a:pos x="130175" y="568188"/>
                </a:cxn>
              </a:cxnLst>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alpha val="100000"/>
              </a:srgbClr>
            </a:solidFill>
            <a:ln w="9525">
              <a:noFill/>
            </a:ln>
          </p:spPr>
          <p:txBody>
            <a:bodyPr/>
            <a:p>
              <a:endParaRPr lang="zh-CN" altLang="en-US"/>
            </a:p>
          </p:txBody>
        </p:sp>
        <p:sp>
          <p:nvSpPr>
            <p:cNvPr id="17434" name="Freeform 105"/>
            <p:cNvSpPr/>
            <p:nvPr/>
          </p:nvSpPr>
          <p:spPr>
            <a:xfrm>
              <a:off x="2547938" y="0"/>
              <a:ext cx="103188" cy="461963"/>
            </a:xfrm>
            <a:custGeom>
              <a:avLst/>
              <a:gdLst/>
              <a:ahLst/>
              <a:cxnLst>
                <a:cxn ang="0">
                  <a:pos x="0" y="50975"/>
                </a:cxn>
                <a:cxn ang="0">
                  <a:pos x="0" y="410988"/>
                </a:cxn>
                <a:cxn ang="0">
                  <a:pos x="51594" y="461963"/>
                </a:cxn>
                <a:cxn ang="0">
                  <a:pos x="103188" y="410988"/>
                </a:cxn>
                <a:cxn ang="0">
                  <a:pos x="103188" y="50975"/>
                </a:cxn>
                <a:cxn ang="0">
                  <a:pos x="51594" y="0"/>
                </a:cxn>
                <a:cxn ang="0">
                  <a:pos x="0" y="50975"/>
                </a:cxn>
              </a:cxnLst>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alpha val="100000"/>
              </a:srgbClr>
            </a:solidFill>
            <a:ln w="9525">
              <a:noFill/>
            </a:ln>
          </p:spPr>
          <p:txBody>
            <a:bodyPr/>
            <a:p>
              <a:endParaRPr lang="zh-CN" altLang="en-US"/>
            </a:p>
          </p:txBody>
        </p:sp>
        <p:sp>
          <p:nvSpPr>
            <p:cNvPr id="17435" name="Freeform 106"/>
            <p:cNvSpPr/>
            <p:nvPr/>
          </p:nvSpPr>
          <p:spPr>
            <a:xfrm>
              <a:off x="3522663"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7436" name="Freeform 107"/>
            <p:cNvSpPr/>
            <p:nvPr/>
          </p:nvSpPr>
          <p:spPr>
            <a:xfrm>
              <a:off x="4492625"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7437" name="Rectangle 108"/>
            <p:cNvSpPr/>
            <p:nvPr/>
          </p:nvSpPr>
          <p:spPr>
            <a:xfrm>
              <a:off x="2600325" y="107950"/>
              <a:ext cx="1943100" cy="76200"/>
            </a:xfrm>
            <a:prstGeom prst="rect">
              <a:avLst/>
            </a:prstGeom>
            <a:solidFill>
              <a:srgbClr val="7575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38" name="Freeform 109"/>
            <p:cNvSpPr/>
            <p:nvPr/>
          </p:nvSpPr>
          <p:spPr>
            <a:xfrm>
              <a:off x="2600325" y="107950"/>
              <a:ext cx="1943100" cy="76200"/>
            </a:xfrm>
            <a:custGeom>
              <a:avLst/>
              <a:gdLst/>
              <a:ahLst/>
              <a:cxnLst>
                <a:cxn ang="0">
                  <a:pos x="0" y="76200"/>
                </a:cxn>
                <a:cxn ang="0">
                  <a:pos x="1943100" y="76200"/>
                </a:cxn>
                <a:cxn ang="0">
                  <a:pos x="1943100" y="0"/>
                </a:cxn>
                <a:cxn ang="0">
                  <a:pos x="0" y="0"/>
                </a:cxn>
              </a:cxnLst>
              <a:pathLst>
                <a:path w="1224" h="48">
                  <a:moveTo>
                    <a:pt x="0" y="48"/>
                  </a:moveTo>
                  <a:lnTo>
                    <a:pt x="1224" y="48"/>
                  </a:lnTo>
                  <a:lnTo>
                    <a:pt x="1224" y="0"/>
                  </a:lnTo>
                  <a:lnTo>
                    <a:pt x="0" y="0"/>
                  </a:lnTo>
                </a:path>
              </a:pathLst>
            </a:custGeom>
            <a:noFill/>
            <a:ln w="9525">
              <a:noFill/>
            </a:ln>
          </p:spPr>
          <p:txBody>
            <a:bodyPr/>
            <a:p>
              <a:endParaRPr lang="zh-CN" altLang="en-US"/>
            </a:p>
          </p:txBody>
        </p:sp>
        <p:sp>
          <p:nvSpPr>
            <p:cNvPr id="17439" name="Freeform 110"/>
            <p:cNvSpPr/>
            <p:nvPr/>
          </p:nvSpPr>
          <p:spPr>
            <a:xfrm>
              <a:off x="70142" y="1454393"/>
              <a:ext cx="5141913" cy="1371600"/>
            </a:xfrm>
            <a:custGeom>
              <a:avLst/>
              <a:gdLst/>
              <a:ahLst/>
              <a:cxnLst>
                <a:cxn ang="0">
                  <a:pos x="531373" y="0"/>
                </a:cxn>
                <a:cxn ang="0">
                  <a:pos x="25455" y="373203"/>
                </a:cxn>
                <a:cxn ang="0">
                  <a:pos x="0" y="909084"/>
                </a:cxn>
                <a:cxn ang="0">
                  <a:pos x="432735" y="1371600"/>
                </a:cxn>
                <a:cxn ang="0">
                  <a:pos x="4874635" y="1371600"/>
                </a:cxn>
                <a:cxn ang="0">
                  <a:pos x="5132367" y="1049433"/>
                </a:cxn>
                <a:cxn ang="0">
                  <a:pos x="5126004" y="0"/>
                </a:cxn>
                <a:cxn ang="0">
                  <a:pos x="531373" y="0"/>
                </a:cxn>
              </a:cxnLst>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alpha val="100000"/>
              </a:srgbClr>
            </a:solidFill>
            <a:ln w="9525">
              <a:noFill/>
            </a:ln>
          </p:spPr>
          <p:txBody>
            <a:bodyPr/>
            <a:p>
              <a:endParaRPr lang="zh-CN" altLang="en-US"/>
            </a:p>
          </p:txBody>
        </p:sp>
        <p:sp>
          <p:nvSpPr>
            <p:cNvPr id="17440" name="Freeform 111"/>
            <p:cNvSpPr/>
            <p:nvPr/>
          </p:nvSpPr>
          <p:spPr>
            <a:xfrm>
              <a:off x="98425" y="271463"/>
              <a:ext cx="5100638" cy="1582738"/>
            </a:xfrm>
            <a:custGeom>
              <a:avLst/>
              <a:gdLst/>
              <a:ahLst/>
              <a:cxnLst>
                <a:cxn ang="0">
                  <a:pos x="505927" y="1210142"/>
                </a:cxn>
                <a:cxn ang="0">
                  <a:pos x="5100638" y="1210142"/>
                </a:cxn>
                <a:cxn ang="0">
                  <a:pos x="5094274" y="1015882"/>
                </a:cxn>
                <a:cxn ang="0">
                  <a:pos x="4906540" y="92353"/>
                </a:cxn>
                <a:cxn ang="0">
                  <a:pos x="4779263" y="0"/>
                </a:cxn>
                <a:cxn ang="0">
                  <a:pos x="989581" y="0"/>
                </a:cxn>
                <a:cxn ang="0">
                  <a:pos x="470926" y="140122"/>
                </a:cxn>
                <a:cxn ang="0">
                  <a:pos x="28637" y="1261095"/>
                </a:cxn>
                <a:cxn ang="0">
                  <a:pos x="0" y="1582738"/>
                </a:cxn>
                <a:cxn ang="0">
                  <a:pos x="505927" y="1210142"/>
                </a:cxn>
              </a:cxnLst>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alpha val="100000"/>
              </a:srgbClr>
            </a:solidFill>
            <a:ln w="9525">
              <a:noFill/>
            </a:ln>
          </p:spPr>
          <p:txBody>
            <a:bodyPr/>
            <a:p>
              <a:endParaRPr lang="zh-CN" altLang="en-US"/>
            </a:p>
          </p:txBody>
        </p:sp>
        <p:sp>
          <p:nvSpPr>
            <p:cNvPr id="17441" name="Oval 112"/>
            <p:cNvSpPr/>
            <p:nvPr/>
          </p:nvSpPr>
          <p:spPr>
            <a:xfrm>
              <a:off x="3513138" y="2176463"/>
              <a:ext cx="830263"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42" name="Freeform 113"/>
            <p:cNvSpPr/>
            <p:nvPr/>
          </p:nvSpPr>
          <p:spPr>
            <a:xfrm>
              <a:off x="3500438" y="2163763"/>
              <a:ext cx="855663" cy="860425"/>
            </a:xfrm>
            <a:custGeom>
              <a:avLst/>
              <a:gdLst/>
              <a:ahLst/>
              <a:cxnLst>
                <a:cxn ang="0">
                  <a:pos x="842939" y="430213"/>
                </a:cxn>
                <a:cxn ang="0">
                  <a:pos x="830216" y="430213"/>
                </a:cxn>
                <a:cxn ang="0">
                  <a:pos x="712522" y="713834"/>
                </a:cxn>
                <a:cxn ang="0">
                  <a:pos x="426241" y="834931"/>
                </a:cxn>
                <a:cxn ang="0">
                  <a:pos x="143141" y="713834"/>
                </a:cxn>
                <a:cxn ang="0">
                  <a:pos x="25447" y="430213"/>
                </a:cxn>
                <a:cxn ang="0">
                  <a:pos x="143141" y="143404"/>
                </a:cxn>
                <a:cxn ang="0">
                  <a:pos x="426241" y="25494"/>
                </a:cxn>
                <a:cxn ang="0">
                  <a:pos x="712522" y="143404"/>
                </a:cxn>
                <a:cxn ang="0">
                  <a:pos x="830216" y="430213"/>
                </a:cxn>
                <a:cxn ang="0">
                  <a:pos x="842939" y="430213"/>
                </a:cxn>
                <a:cxn ang="0">
                  <a:pos x="855663" y="430213"/>
                </a:cxn>
                <a:cxn ang="0">
                  <a:pos x="426241" y="0"/>
                </a:cxn>
                <a:cxn ang="0">
                  <a:pos x="0" y="430213"/>
                </a:cxn>
                <a:cxn ang="0">
                  <a:pos x="426241" y="860425"/>
                </a:cxn>
                <a:cxn ang="0">
                  <a:pos x="855663" y="430213"/>
                </a:cxn>
                <a:cxn ang="0">
                  <a:pos x="842939" y="430213"/>
                </a:cxn>
              </a:cxnLst>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alpha val="100000"/>
              </a:srgbClr>
            </a:solidFill>
            <a:ln w="9525">
              <a:noFill/>
            </a:ln>
          </p:spPr>
          <p:txBody>
            <a:bodyPr/>
            <a:p>
              <a:endParaRPr lang="zh-CN" altLang="en-US"/>
            </a:p>
          </p:txBody>
        </p:sp>
        <p:sp>
          <p:nvSpPr>
            <p:cNvPr id="17443" name="Oval 114"/>
            <p:cNvSpPr/>
            <p:nvPr/>
          </p:nvSpPr>
          <p:spPr>
            <a:xfrm>
              <a:off x="3513138" y="2176463"/>
              <a:ext cx="830263"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44" name="Oval 115"/>
            <p:cNvSpPr/>
            <p:nvPr/>
          </p:nvSpPr>
          <p:spPr>
            <a:xfrm>
              <a:off x="3760788" y="2428875"/>
              <a:ext cx="330200"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45" name="Rectangle 116"/>
            <p:cNvSpPr/>
            <p:nvPr/>
          </p:nvSpPr>
          <p:spPr>
            <a:xfrm>
              <a:off x="1800225" y="604838"/>
              <a:ext cx="620713"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46" name="Freeform 117"/>
            <p:cNvSpPr/>
            <p:nvPr/>
          </p:nvSpPr>
          <p:spPr>
            <a:xfrm>
              <a:off x="1774825" y="579438"/>
              <a:ext cx="671513" cy="669925"/>
            </a:xfrm>
            <a:custGeom>
              <a:avLst/>
              <a:gdLst/>
              <a:ahLst/>
              <a:cxnLst>
                <a:cxn ang="0">
                  <a:pos x="25400" y="25400"/>
                </a:cxn>
                <a:cxn ang="0">
                  <a:pos x="25400" y="50800"/>
                </a:cxn>
                <a:cxn ang="0">
                  <a:pos x="620713" y="50800"/>
                </a:cxn>
                <a:cxn ang="0">
                  <a:pos x="620713" y="619125"/>
                </a:cxn>
                <a:cxn ang="0">
                  <a:pos x="50800" y="619125"/>
                </a:cxn>
                <a:cxn ang="0">
                  <a:pos x="50800" y="25400"/>
                </a:cxn>
                <a:cxn ang="0">
                  <a:pos x="25400" y="25400"/>
                </a:cxn>
                <a:cxn ang="0">
                  <a:pos x="25400" y="50800"/>
                </a:cxn>
                <a:cxn ang="0">
                  <a:pos x="25400" y="25400"/>
                </a:cxn>
                <a:cxn ang="0">
                  <a:pos x="0" y="25400"/>
                </a:cxn>
                <a:cxn ang="0">
                  <a:pos x="0" y="669925"/>
                </a:cxn>
                <a:cxn ang="0">
                  <a:pos x="671513" y="669925"/>
                </a:cxn>
                <a:cxn ang="0">
                  <a:pos x="671513" y="0"/>
                </a:cxn>
                <a:cxn ang="0">
                  <a:pos x="0" y="0"/>
                </a:cxn>
                <a:cxn ang="0">
                  <a:pos x="0" y="25400"/>
                </a:cxn>
                <a:cxn ang="0">
                  <a:pos x="25400" y="25400"/>
                </a:cxn>
              </a:cxnLst>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7447" name="Rectangle 118"/>
            <p:cNvSpPr/>
            <p:nvPr/>
          </p:nvSpPr>
          <p:spPr>
            <a:xfrm>
              <a:off x="2609850" y="604838"/>
              <a:ext cx="619125"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48" name="Freeform 119"/>
            <p:cNvSpPr/>
            <p:nvPr/>
          </p:nvSpPr>
          <p:spPr>
            <a:xfrm>
              <a:off x="2582863" y="579438"/>
              <a:ext cx="671513" cy="669925"/>
            </a:xfrm>
            <a:custGeom>
              <a:avLst/>
              <a:gdLst/>
              <a:ahLst/>
              <a:cxnLst>
                <a:cxn ang="0">
                  <a:pos x="26988" y="25400"/>
                </a:cxn>
                <a:cxn ang="0">
                  <a:pos x="26988" y="50800"/>
                </a:cxn>
                <a:cxn ang="0">
                  <a:pos x="620713" y="50800"/>
                </a:cxn>
                <a:cxn ang="0">
                  <a:pos x="620713" y="619125"/>
                </a:cxn>
                <a:cxn ang="0">
                  <a:pos x="52388" y="619125"/>
                </a:cxn>
                <a:cxn ang="0">
                  <a:pos x="52388" y="25400"/>
                </a:cxn>
                <a:cxn ang="0">
                  <a:pos x="26988" y="25400"/>
                </a:cxn>
                <a:cxn ang="0">
                  <a:pos x="26988" y="50800"/>
                </a:cxn>
                <a:cxn ang="0">
                  <a:pos x="26988" y="25400"/>
                </a:cxn>
                <a:cxn ang="0">
                  <a:pos x="0" y="25400"/>
                </a:cxn>
                <a:cxn ang="0">
                  <a:pos x="0" y="669925"/>
                </a:cxn>
                <a:cxn ang="0">
                  <a:pos x="671513" y="669925"/>
                </a:cxn>
                <a:cxn ang="0">
                  <a:pos x="671513" y="0"/>
                </a:cxn>
                <a:cxn ang="0">
                  <a:pos x="0" y="0"/>
                </a:cxn>
                <a:cxn ang="0">
                  <a:pos x="0" y="25400"/>
                </a:cxn>
                <a:cxn ang="0">
                  <a:pos x="26988" y="25400"/>
                </a:cxn>
              </a:cxnLst>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alpha val="100000"/>
              </a:srgbClr>
            </a:solidFill>
            <a:ln w="9525">
              <a:noFill/>
            </a:ln>
          </p:spPr>
          <p:txBody>
            <a:bodyPr/>
            <a:p>
              <a:endParaRPr lang="zh-CN" altLang="en-US"/>
            </a:p>
          </p:txBody>
        </p:sp>
        <p:sp>
          <p:nvSpPr>
            <p:cNvPr id="17449" name="Rectangle 120"/>
            <p:cNvSpPr/>
            <p:nvPr/>
          </p:nvSpPr>
          <p:spPr>
            <a:xfrm>
              <a:off x="3417888"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50" name="Freeform 121"/>
            <p:cNvSpPr/>
            <p:nvPr/>
          </p:nvSpPr>
          <p:spPr>
            <a:xfrm>
              <a:off x="3392488" y="579438"/>
              <a:ext cx="666750"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6750" y="669925"/>
                </a:cxn>
                <a:cxn ang="0">
                  <a:pos x="666750" y="0"/>
                </a:cxn>
                <a:cxn ang="0">
                  <a:pos x="0" y="0"/>
                </a:cxn>
                <a:cxn ang="0">
                  <a:pos x="0" y="25400"/>
                </a:cxn>
                <a:cxn ang="0">
                  <a:pos x="25400" y="25400"/>
                </a:cxn>
              </a:cxnLst>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7451" name="Rectangle 122"/>
            <p:cNvSpPr/>
            <p:nvPr/>
          </p:nvSpPr>
          <p:spPr>
            <a:xfrm>
              <a:off x="4225925"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52" name="Freeform 123"/>
            <p:cNvSpPr/>
            <p:nvPr/>
          </p:nvSpPr>
          <p:spPr>
            <a:xfrm>
              <a:off x="4200525" y="579438"/>
              <a:ext cx="668338"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8338" y="669925"/>
                </a:cxn>
                <a:cxn ang="0">
                  <a:pos x="668338" y="0"/>
                </a:cxn>
                <a:cxn ang="0">
                  <a:pos x="0" y="0"/>
                </a:cxn>
                <a:cxn ang="0">
                  <a:pos x="0" y="25400"/>
                </a:cxn>
                <a:cxn ang="0">
                  <a:pos x="25400" y="25400"/>
                </a:cxn>
              </a:cxnLst>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7453" name="Freeform 124"/>
            <p:cNvSpPr/>
            <p:nvPr/>
          </p:nvSpPr>
          <p:spPr>
            <a:xfrm>
              <a:off x="414338" y="604838"/>
              <a:ext cx="1189038" cy="619125"/>
            </a:xfrm>
            <a:custGeom>
              <a:avLst/>
              <a:gdLst/>
              <a:ahLst/>
              <a:cxnLst>
                <a:cxn ang="0">
                  <a:pos x="1189038" y="619125"/>
                </a:cxn>
                <a:cxn ang="0">
                  <a:pos x="1189038" y="0"/>
                </a:cxn>
                <a:cxn ang="0">
                  <a:pos x="241623" y="0"/>
                </a:cxn>
                <a:cxn ang="0">
                  <a:pos x="41330" y="405303"/>
                </a:cxn>
                <a:cxn ang="0">
                  <a:pos x="0" y="619125"/>
                </a:cxn>
                <a:cxn ang="0">
                  <a:pos x="1189038" y="619125"/>
                </a:cxn>
              </a:cxnLst>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alpha val="100000"/>
              </a:srgbClr>
            </a:solidFill>
            <a:ln w="9525">
              <a:noFill/>
            </a:ln>
          </p:spPr>
          <p:txBody>
            <a:bodyPr/>
            <a:p>
              <a:endParaRPr lang="zh-CN" altLang="en-US"/>
            </a:p>
          </p:txBody>
        </p:sp>
        <p:sp>
          <p:nvSpPr>
            <p:cNvPr id="17454" name="Freeform 125"/>
            <p:cNvSpPr/>
            <p:nvPr/>
          </p:nvSpPr>
          <p:spPr>
            <a:xfrm>
              <a:off x="388938" y="579438"/>
              <a:ext cx="1239838" cy="669925"/>
            </a:xfrm>
            <a:custGeom>
              <a:avLst/>
              <a:gdLst/>
              <a:ahLst/>
              <a:cxnLst>
                <a:cxn ang="0">
                  <a:pos x="1214405" y="644404"/>
                </a:cxn>
                <a:cxn ang="0">
                  <a:pos x="1239838" y="644404"/>
                </a:cxn>
                <a:cxn ang="0">
                  <a:pos x="1239838" y="0"/>
                </a:cxn>
                <a:cxn ang="0">
                  <a:pos x="251147" y="0"/>
                </a:cxn>
                <a:cxn ang="0">
                  <a:pos x="244789" y="12760"/>
                </a:cxn>
                <a:cxn ang="0">
                  <a:pos x="149416" y="178647"/>
                </a:cxn>
                <a:cxn ang="0">
                  <a:pos x="82656" y="315822"/>
                </a:cxn>
                <a:cxn ang="0">
                  <a:pos x="57223" y="376434"/>
                </a:cxn>
                <a:cxn ang="0">
                  <a:pos x="41328" y="424286"/>
                </a:cxn>
                <a:cxn ang="0">
                  <a:pos x="12716" y="539130"/>
                </a:cxn>
                <a:cxn ang="0">
                  <a:pos x="0" y="644404"/>
                </a:cxn>
                <a:cxn ang="0">
                  <a:pos x="0" y="669925"/>
                </a:cxn>
                <a:cxn ang="0">
                  <a:pos x="1239838" y="669925"/>
                </a:cxn>
                <a:cxn ang="0">
                  <a:pos x="1239838" y="644404"/>
                </a:cxn>
                <a:cxn ang="0">
                  <a:pos x="1214405" y="644404"/>
                </a:cxn>
                <a:cxn ang="0">
                  <a:pos x="1214405" y="618883"/>
                </a:cxn>
                <a:cxn ang="0">
                  <a:pos x="25433" y="618883"/>
                </a:cxn>
                <a:cxn ang="0">
                  <a:pos x="25433" y="644404"/>
                </a:cxn>
                <a:cxn ang="0">
                  <a:pos x="50865" y="644404"/>
                </a:cxn>
                <a:cxn ang="0">
                  <a:pos x="63581" y="551891"/>
                </a:cxn>
                <a:cxn ang="0">
                  <a:pos x="92193" y="433856"/>
                </a:cxn>
                <a:cxn ang="0">
                  <a:pos x="104909" y="392385"/>
                </a:cxn>
                <a:cxn ang="0">
                  <a:pos x="152595" y="287111"/>
                </a:cxn>
                <a:cxn ang="0">
                  <a:pos x="241609" y="118034"/>
                </a:cxn>
                <a:cxn ang="0">
                  <a:pos x="273400" y="60612"/>
                </a:cxn>
                <a:cxn ang="0">
                  <a:pos x="282937" y="44662"/>
                </a:cxn>
                <a:cxn ang="0">
                  <a:pos x="286116" y="38281"/>
                </a:cxn>
                <a:cxn ang="0">
                  <a:pos x="267042" y="25521"/>
                </a:cxn>
                <a:cxn ang="0">
                  <a:pos x="267042" y="51042"/>
                </a:cxn>
                <a:cxn ang="0">
                  <a:pos x="1188973" y="51042"/>
                </a:cxn>
                <a:cxn ang="0">
                  <a:pos x="1188973" y="644404"/>
                </a:cxn>
                <a:cxn ang="0">
                  <a:pos x="1214405" y="644404"/>
                </a:cxn>
                <a:cxn ang="0">
                  <a:pos x="1214405" y="618883"/>
                </a:cxn>
                <a:cxn ang="0">
                  <a:pos x="1214405" y="644404"/>
                </a:cxn>
              </a:cxnLst>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alpha val="100000"/>
              </a:srgbClr>
            </a:solidFill>
            <a:ln w="9525">
              <a:noFill/>
            </a:ln>
          </p:spPr>
          <p:txBody>
            <a:bodyPr/>
            <a:p>
              <a:endParaRPr lang="zh-CN" altLang="en-US"/>
            </a:p>
          </p:txBody>
        </p:sp>
        <p:sp>
          <p:nvSpPr>
            <p:cNvPr id="17455" name="Oval 126"/>
            <p:cNvSpPr/>
            <p:nvPr/>
          </p:nvSpPr>
          <p:spPr>
            <a:xfrm>
              <a:off x="155575" y="1952625"/>
              <a:ext cx="195263" cy="3000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56" name="Freeform 127"/>
            <p:cNvSpPr/>
            <p:nvPr/>
          </p:nvSpPr>
          <p:spPr>
            <a:xfrm>
              <a:off x="149225" y="1946275"/>
              <a:ext cx="207963" cy="312738"/>
            </a:xfrm>
            <a:custGeom>
              <a:avLst/>
              <a:gdLst/>
              <a:ahLst/>
              <a:cxnLst>
                <a:cxn ang="0">
                  <a:pos x="201564" y="156369"/>
                </a:cxn>
                <a:cxn ang="0">
                  <a:pos x="195165" y="156369"/>
                </a:cxn>
                <a:cxn ang="0">
                  <a:pos x="166370" y="258488"/>
                </a:cxn>
                <a:cxn ang="0">
                  <a:pos x="102382" y="299973"/>
                </a:cxn>
                <a:cxn ang="0">
                  <a:pos x="38393" y="258488"/>
                </a:cxn>
                <a:cxn ang="0">
                  <a:pos x="12798" y="156369"/>
                </a:cxn>
                <a:cxn ang="0">
                  <a:pos x="38393" y="54250"/>
                </a:cxn>
                <a:cxn ang="0">
                  <a:pos x="102382" y="12765"/>
                </a:cxn>
                <a:cxn ang="0">
                  <a:pos x="166370" y="54250"/>
                </a:cxn>
                <a:cxn ang="0">
                  <a:pos x="195165" y="156369"/>
                </a:cxn>
                <a:cxn ang="0">
                  <a:pos x="201564" y="156369"/>
                </a:cxn>
                <a:cxn ang="0">
                  <a:pos x="207963" y="156369"/>
                </a:cxn>
                <a:cxn ang="0">
                  <a:pos x="179168" y="47868"/>
                </a:cxn>
                <a:cxn ang="0">
                  <a:pos x="102382" y="0"/>
                </a:cxn>
                <a:cxn ang="0">
                  <a:pos x="28795" y="47868"/>
                </a:cxn>
                <a:cxn ang="0">
                  <a:pos x="0" y="156369"/>
                </a:cxn>
                <a:cxn ang="0">
                  <a:pos x="28795" y="264870"/>
                </a:cxn>
                <a:cxn ang="0">
                  <a:pos x="102382" y="312738"/>
                </a:cxn>
                <a:cxn ang="0">
                  <a:pos x="179168" y="264870"/>
                </a:cxn>
                <a:cxn ang="0">
                  <a:pos x="207963" y="156369"/>
                </a:cxn>
                <a:cxn ang="0">
                  <a:pos x="201564" y="156369"/>
                </a:cxn>
              </a:cxnLst>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alpha val="100000"/>
              </a:srgbClr>
            </a:solidFill>
            <a:ln w="9525">
              <a:noFill/>
            </a:ln>
          </p:spPr>
          <p:txBody>
            <a:bodyPr/>
            <a:p>
              <a:endParaRPr lang="zh-CN" altLang="en-US"/>
            </a:p>
          </p:txBody>
        </p:sp>
        <p:sp>
          <p:nvSpPr>
            <p:cNvPr id="17457" name="Oval 128"/>
            <p:cNvSpPr/>
            <p:nvPr/>
          </p:nvSpPr>
          <p:spPr>
            <a:xfrm>
              <a:off x="782638" y="2176463"/>
              <a:ext cx="833438"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58" name="Freeform 129"/>
            <p:cNvSpPr/>
            <p:nvPr/>
          </p:nvSpPr>
          <p:spPr>
            <a:xfrm>
              <a:off x="769938" y="2163763"/>
              <a:ext cx="858838" cy="860425"/>
            </a:xfrm>
            <a:custGeom>
              <a:avLst/>
              <a:gdLst/>
              <a:ahLst/>
              <a:cxnLst>
                <a:cxn ang="0">
                  <a:pos x="846114" y="430213"/>
                </a:cxn>
                <a:cxn ang="0">
                  <a:pos x="833391" y="430213"/>
                </a:cxn>
                <a:cxn ang="0">
                  <a:pos x="712517" y="713834"/>
                </a:cxn>
                <a:cxn ang="0">
                  <a:pos x="429419" y="834931"/>
                </a:cxn>
                <a:cxn ang="0">
                  <a:pos x="143140" y="713834"/>
                </a:cxn>
                <a:cxn ang="0">
                  <a:pos x="25447" y="430213"/>
                </a:cxn>
                <a:cxn ang="0">
                  <a:pos x="143140" y="143404"/>
                </a:cxn>
                <a:cxn ang="0">
                  <a:pos x="429419" y="25494"/>
                </a:cxn>
                <a:cxn ang="0">
                  <a:pos x="712517" y="143404"/>
                </a:cxn>
                <a:cxn ang="0">
                  <a:pos x="833391" y="430213"/>
                </a:cxn>
                <a:cxn ang="0">
                  <a:pos x="846114" y="430213"/>
                </a:cxn>
                <a:cxn ang="0">
                  <a:pos x="858838" y="430213"/>
                </a:cxn>
                <a:cxn ang="0">
                  <a:pos x="429419" y="0"/>
                </a:cxn>
                <a:cxn ang="0">
                  <a:pos x="0" y="430213"/>
                </a:cxn>
                <a:cxn ang="0">
                  <a:pos x="429419" y="860425"/>
                </a:cxn>
                <a:cxn ang="0">
                  <a:pos x="858838" y="430213"/>
                </a:cxn>
                <a:cxn ang="0">
                  <a:pos x="846114" y="430213"/>
                </a:cxn>
              </a:cxnLst>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alpha val="100000"/>
              </a:srgbClr>
            </a:solidFill>
            <a:ln w="9525">
              <a:noFill/>
            </a:ln>
          </p:spPr>
          <p:txBody>
            <a:bodyPr/>
            <a:p>
              <a:endParaRPr lang="zh-CN" altLang="en-US"/>
            </a:p>
          </p:txBody>
        </p:sp>
        <p:sp>
          <p:nvSpPr>
            <p:cNvPr id="17459" name="Oval 130"/>
            <p:cNvSpPr/>
            <p:nvPr/>
          </p:nvSpPr>
          <p:spPr>
            <a:xfrm>
              <a:off x="782638" y="2176463"/>
              <a:ext cx="833438"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0" name="Oval 131"/>
            <p:cNvSpPr/>
            <p:nvPr/>
          </p:nvSpPr>
          <p:spPr>
            <a:xfrm>
              <a:off x="1033463" y="2428875"/>
              <a:ext cx="331788"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1" name="Rectangle 132"/>
            <p:cNvSpPr/>
            <p:nvPr/>
          </p:nvSpPr>
          <p:spPr>
            <a:xfrm>
              <a:off x="1247775" y="582613"/>
              <a:ext cx="50800" cy="669925"/>
            </a:xfrm>
            <a:prstGeom prst="rect">
              <a:avLst/>
            </a:prstGeom>
            <a:solidFill>
              <a:srgbClr val="B1B1B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2" name="Freeform 133"/>
            <p:cNvSpPr/>
            <p:nvPr/>
          </p:nvSpPr>
          <p:spPr>
            <a:xfrm>
              <a:off x="1247775" y="582613"/>
              <a:ext cx="50800" cy="669925"/>
            </a:xfrm>
            <a:custGeom>
              <a:avLst/>
              <a:gdLst/>
              <a:ahLst/>
              <a:cxnLst>
                <a:cxn ang="0">
                  <a:pos x="0" y="0"/>
                </a:cxn>
                <a:cxn ang="0">
                  <a:pos x="0" y="669925"/>
                </a:cxn>
                <a:cxn ang="0">
                  <a:pos x="50800" y="669925"/>
                </a:cxn>
                <a:cxn ang="0">
                  <a:pos x="50800" y="0"/>
                </a:cxn>
              </a:cxnLst>
              <a:pathLst>
                <a:path w="32" h="422">
                  <a:moveTo>
                    <a:pt x="0" y="0"/>
                  </a:moveTo>
                  <a:lnTo>
                    <a:pt x="0" y="422"/>
                  </a:lnTo>
                  <a:lnTo>
                    <a:pt x="32" y="422"/>
                  </a:lnTo>
                  <a:lnTo>
                    <a:pt x="32" y="0"/>
                  </a:lnTo>
                </a:path>
              </a:pathLst>
            </a:custGeom>
            <a:noFill/>
            <a:ln w="9525">
              <a:noFill/>
            </a:ln>
          </p:spPr>
          <p:txBody>
            <a:bodyPr/>
            <a:p>
              <a:endParaRPr lang="zh-CN" altLang="en-US"/>
            </a:p>
          </p:txBody>
        </p:sp>
        <p:sp>
          <p:nvSpPr>
            <p:cNvPr id="17463" name="Rectangle 134"/>
            <p:cNvSpPr/>
            <p:nvPr/>
          </p:nvSpPr>
          <p:spPr>
            <a:xfrm>
              <a:off x="4467225" y="2024063"/>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4" name="Rectangle 135"/>
            <p:cNvSpPr/>
            <p:nvPr/>
          </p:nvSpPr>
          <p:spPr>
            <a:xfrm>
              <a:off x="4467225" y="2024063"/>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5" name="Rectangle 136"/>
            <p:cNvSpPr/>
            <p:nvPr/>
          </p:nvSpPr>
          <p:spPr>
            <a:xfrm>
              <a:off x="4467225" y="1854200"/>
              <a:ext cx="417513" cy="79375"/>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6" name="Rectangle 137"/>
            <p:cNvSpPr/>
            <p:nvPr/>
          </p:nvSpPr>
          <p:spPr>
            <a:xfrm>
              <a:off x="4467225" y="1854200"/>
              <a:ext cx="417513" cy="79375"/>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7" name="Rectangle 138"/>
            <p:cNvSpPr/>
            <p:nvPr/>
          </p:nvSpPr>
          <p:spPr>
            <a:xfrm>
              <a:off x="4467225" y="1689100"/>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8" name="Rectangle 139"/>
            <p:cNvSpPr/>
            <p:nvPr/>
          </p:nvSpPr>
          <p:spPr>
            <a:xfrm>
              <a:off x="4467225" y="1689100"/>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69" name="Freeform 140"/>
            <p:cNvSpPr/>
            <p:nvPr/>
          </p:nvSpPr>
          <p:spPr>
            <a:xfrm>
              <a:off x="107950" y="1335088"/>
              <a:ext cx="5087938" cy="388938"/>
            </a:xfrm>
            <a:custGeom>
              <a:avLst/>
              <a:gdLst/>
              <a:ahLst/>
              <a:cxnLst>
                <a:cxn ang="0">
                  <a:pos x="496384" y="0"/>
                </a:cxn>
                <a:cxn ang="0">
                  <a:pos x="108186" y="200845"/>
                </a:cxn>
                <a:cxn ang="0">
                  <a:pos x="6364" y="334742"/>
                </a:cxn>
                <a:cxn ang="0">
                  <a:pos x="0" y="388938"/>
                </a:cxn>
                <a:cxn ang="0">
                  <a:pos x="496384" y="22316"/>
                </a:cxn>
                <a:cxn ang="0">
                  <a:pos x="5087938" y="22316"/>
                </a:cxn>
                <a:cxn ang="0">
                  <a:pos x="5084756" y="0"/>
                </a:cxn>
                <a:cxn ang="0">
                  <a:pos x="496384" y="0"/>
                </a:cxn>
              </a:cxnLst>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alpha val="100000"/>
              </a:srgbClr>
            </a:solidFill>
            <a:ln w="9525">
              <a:noFill/>
            </a:ln>
          </p:spPr>
          <p:txBody>
            <a:bodyPr/>
            <a:p>
              <a:endParaRPr lang="zh-CN" altLang="en-US"/>
            </a:p>
          </p:txBody>
        </p:sp>
        <p:sp>
          <p:nvSpPr>
            <p:cNvPr id="17470" name="Freeform 141"/>
            <p:cNvSpPr/>
            <p:nvPr/>
          </p:nvSpPr>
          <p:spPr>
            <a:xfrm>
              <a:off x="0" y="2628900"/>
              <a:ext cx="598488" cy="252413"/>
            </a:xfrm>
            <a:custGeom>
              <a:avLst/>
              <a:gdLst/>
              <a:ahLst/>
              <a:cxnLst>
                <a:cxn ang="0">
                  <a:pos x="598488" y="214072"/>
                </a:cxn>
                <a:cxn ang="0">
                  <a:pos x="560287" y="252413"/>
                </a:cxn>
                <a:cxn ang="0">
                  <a:pos x="38201" y="252413"/>
                </a:cxn>
                <a:cxn ang="0">
                  <a:pos x="0" y="214072"/>
                </a:cxn>
                <a:cxn ang="0">
                  <a:pos x="0" y="38341"/>
                </a:cxn>
                <a:cxn ang="0">
                  <a:pos x="38201" y="0"/>
                </a:cxn>
                <a:cxn ang="0">
                  <a:pos x="560287" y="0"/>
                </a:cxn>
                <a:cxn ang="0">
                  <a:pos x="598488" y="38341"/>
                </a:cxn>
                <a:cxn ang="0">
                  <a:pos x="598488" y="214072"/>
                </a:cxn>
              </a:cxnLst>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alpha val="100000"/>
              </a:srgbClr>
            </a:solidFill>
            <a:ln w="9525">
              <a:noFill/>
            </a:ln>
          </p:spPr>
          <p:txBody>
            <a:bodyPr/>
            <a:p>
              <a:endParaRPr lang="zh-CN" altLang="en-US"/>
            </a:p>
          </p:txBody>
        </p:sp>
        <p:sp>
          <p:nvSpPr>
            <p:cNvPr id="17471" name="Oval 142"/>
            <p:cNvSpPr/>
            <p:nvPr/>
          </p:nvSpPr>
          <p:spPr>
            <a:xfrm>
              <a:off x="63500" y="2435225"/>
              <a:ext cx="101600" cy="200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7472" name="Freeform 143"/>
            <p:cNvSpPr/>
            <p:nvPr/>
          </p:nvSpPr>
          <p:spPr>
            <a:xfrm>
              <a:off x="57150" y="2428875"/>
              <a:ext cx="114300" cy="212725"/>
            </a:xfrm>
            <a:custGeom>
              <a:avLst/>
              <a:gdLst/>
              <a:ahLst/>
              <a:cxnLst>
                <a:cxn ang="0">
                  <a:pos x="107950" y="104775"/>
                </a:cxn>
                <a:cxn ang="0">
                  <a:pos x="101600" y="104775"/>
                </a:cxn>
                <a:cxn ang="0">
                  <a:pos x="85725" y="174625"/>
                </a:cxn>
                <a:cxn ang="0">
                  <a:pos x="73025" y="193675"/>
                </a:cxn>
                <a:cxn ang="0">
                  <a:pos x="57150" y="200025"/>
                </a:cxn>
                <a:cxn ang="0">
                  <a:pos x="41275" y="193675"/>
                </a:cxn>
                <a:cxn ang="0">
                  <a:pos x="22225" y="158750"/>
                </a:cxn>
                <a:cxn ang="0">
                  <a:pos x="12700" y="104775"/>
                </a:cxn>
                <a:cxn ang="0">
                  <a:pos x="28575" y="38100"/>
                </a:cxn>
                <a:cxn ang="0">
                  <a:pos x="41275" y="19050"/>
                </a:cxn>
                <a:cxn ang="0">
                  <a:pos x="57150" y="12700"/>
                </a:cxn>
                <a:cxn ang="0">
                  <a:pos x="73025" y="19050"/>
                </a:cxn>
                <a:cxn ang="0">
                  <a:pos x="92075" y="50800"/>
                </a:cxn>
                <a:cxn ang="0">
                  <a:pos x="101600" y="104775"/>
                </a:cxn>
                <a:cxn ang="0">
                  <a:pos x="107950" y="104775"/>
                </a:cxn>
                <a:cxn ang="0">
                  <a:pos x="114300" y="104775"/>
                </a:cxn>
                <a:cxn ang="0">
                  <a:pos x="98425" y="31750"/>
                </a:cxn>
                <a:cxn ang="0">
                  <a:pos x="79375" y="9525"/>
                </a:cxn>
                <a:cxn ang="0">
                  <a:pos x="57150" y="0"/>
                </a:cxn>
                <a:cxn ang="0">
                  <a:pos x="31750" y="9525"/>
                </a:cxn>
                <a:cxn ang="0">
                  <a:pos x="9525" y="47625"/>
                </a:cxn>
                <a:cxn ang="0">
                  <a:pos x="0" y="104775"/>
                </a:cxn>
                <a:cxn ang="0">
                  <a:pos x="15875" y="180975"/>
                </a:cxn>
                <a:cxn ang="0">
                  <a:pos x="31750" y="203200"/>
                </a:cxn>
                <a:cxn ang="0">
                  <a:pos x="57150" y="212725"/>
                </a:cxn>
                <a:cxn ang="0">
                  <a:pos x="79375" y="203200"/>
                </a:cxn>
                <a:cxn ang="0">
                  <a:pos x="104775" y="165100"/>
                </a:cxn>
                <a:cxn ang="0">
                  <a:pos x="114300" y="104775"/>
                </a:cxn>
                <a:cxn ang="0">
                  <a:pos x="107950" y="104775"/>
                </a:cxn>
              </a:cxnLst>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alpha val="100000"/>
              </a:srgbClr>
            </a:solidFill>
            <a:ln w="9525">
              <a:noFill/>
            </a:ln>
          </p:spPr>
          <p:txBody>
            <a:bodyPr/>
            <a:p>
              <a:endParaRPr lang="zh-CN" altLang="en-US"/>
            </a:p>
          </p:txBody>
        </p:sp>
        <p:sp>
          <p:nvSpPr>
            <p:cNvPr id="17473" name="Freeform 144"/>
            <p:cNvSpPr/>
            <p:nvPr/>
          </p:nvSpPr>
          <p:spPr>
            <a:xfrm>
              <a:off x="588963" y="319088"/>
              <a:ext cx="4400550" cy="139700"/>
            </a:xfrm>
            <a:custGeom>
              <a:avLst/>
              <a:gdLst/>
              <a:ahLst/>
              <a:cxnLst>
                <a:cxn ang="0">
                  <a:pos x="4400550" y="139700"/>
                </a:cxn>
                <a:cxn ang="0">
                  <a:pos x="4371913" y="63500"/>
                </a:cxn>
                <a:cxn ang="0">
                  <a:pos x="4289184" y="0"/>
                </a:cxn>
                <a:cxn ang="0">
                  <a:pos x="499556" y="0"/>
                </a:cxn>
                <a:cxn ang="0">
                  <a:pos x="12728" y="127000"/>
                </a:cxn>
                <a:cxn ang="0">
                  <a:pos x="0" y="139700"/>
                </a:cxn>
                <a:cxn ang="0">
                  <a:pos x="4400550" y="139700"/>
                </a:cxn>
              </a:cxnLst>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alpha val="100000"/>
              </a:srgbClr>
            </a:solidFill>
            <a:ln w="9525">
              <a:noFill/>
            </a:ln>
          </p:spPr>
          <p:txBody>
            <a:bodyPr/>
            <a:p>
              <a:endParaRPr lang="zh-CN" altLang="en-US"/>
            </a:p>
          </p:txBody>
        </p:sp>
      </p:grpSp>
      <p:grpSp>
        <p:nvGrpSpPr>
          <p:cNvPr id="17421" name="组合 124"/>
          <p:cNvGrpSpPr/>
          <p:nvPr/>
        </p:nvGrpSpPr>
        <p:grpSpPr>
          <a:xfrm>
            <a:off x="1095375" y="3455988"/>
            <a:ext cx="2125663" cy="503237"/>
            <a:chOff x="0" y="0"/>
            <a:chExt cx="2125421" cy="502920"/>
          </a:xfrm>
        </p:grpSpPr>
        <p:sp>
          <p:nvSpPr>
            <p:cNvPr id="17431" name="矩形 122"/>
            <p:cNvSpPr/>
            <p:nvPr/>
          </p:nvSpPr>
          <p:spPr>
            <a:xfrm>
              <a:off x="0" y="0"/>
              <a:ext cx="2096098" cy="502920"/>
            </a:xfrm>
            <a:prstGeom prst="rect">
              <a:avLst/>
            </a:prstGeom>
            <a:solidFill>
              <a:srgbClr val="404040"/>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7432" name="文本框 123"/>
            <p:cNvSpPr txBox="1"/>
            <p:nvPr/>
          </p:nvSpPr>
          <p:spPr>
            <a:xfrm>
              <a:off x="315385" y="12164"/>
              <a:ext cx="1810036" cy="461665"/>
            </a:xfrm>
            <a:prstGeom prst="rect">
              <a:avLst/>
            </a:prstGeom>
            <a:noFill/>
            <a:ln w="9525">
              <a:noFill/>
            </a:ln>
          </p:spPr>
          <p:txBody>
            <a:bodyPr>
              <a:spAutoFit/>
            </a:bodyPr>
            <a:p>
              <a:pPr eaLnBrk="1" hangingPunct="1"/>
              <a:r>
                <a:rPr lang="zh-CN" altLang="en-US" sz="2400" b="1" dirty="0">
                  <a:solidFill>
                    <a:srgbClr val="FFFFFF"/>
                  </a:solidFill>
                  <a:latin typeface="微软雅黑" panose="020B0503020204020204" pitchFamily="34" charset="-122"/>
                  <a:ea typeface="微软雅黑" panose="020B0503020204020204" pitchFamily="34" charset="-122"/>
                </a:rPr>
                <a:t>工作概述</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17422" name="组合 125"/>
          <p:cNvGrpSpPr/>
          <p:nvPr/>
        </p:nvGrpSpPr>
        <p:grpSpPr>
          <a:xfrm>
            <a:off x="3756025" y="3454400"/>
            <a:ext cx="2190750" cy="503238"/>
            <a:chOff x="0" y="0"/>
            <a:chExt cx="2190988" cy="502920"/>
          </a:xfrm>
        </p:grpSpPr>
        <p:sp>
          <p:nvSpPr>
            <p:cNvPr id="17429" name="矩形 126"/>
            <p:cNvSpPr/>
            <p:nvPr/>
          </p:nvSpPr>
          <p:spPr>
            <a:xfrm>
              <a:off x="0" y="0"/>
              <a:ext cx="2096098" cy="502920"/>
            </a:xfrm>
            <a:prstGeom prst="rect">
              <a:avLst/>
            </a:prstGeom>
            <a:solidFill>
              <a:srgbClr val="404040"/>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7430" name="文本框 127"/>
            <p:cNvSpPr txBox="1"/>
            <p:nvPr/>
          </p:nvSpPr>
          <p:spPr>
            <a:xfrm>
              <a:off x="380952" y="1668"/>
              <a:ext cx="1810036" cy="461665"/>
            </a:xfrm>
            <a:prstGeom prst="rect">
              <a:avLst/>
            </a:prstGeom>
            <a:noFill/>
            <a:ln w="9525">
              <a:noFill/>
            </a:ln>
          </p:spPr>
          <p:txBody>
            <a:bodyPr>
              <a:spAutoFit/>
            </a:bodyPr>
            <a:p>
              <a:pPr eaLnBrk="1" hangingPunct="1"/>
              <a:r>
                <a:rPr lang="zh-CN" altLang="en-US" sz="2400" b="1" dirty="0">
                  <a:solidFill>
                    <a:srgbClr val="FFFFFF"/>
                  </a:solidFill>
                  <a:latin typeface="微软雅黑" panose="020B0503020204020204" pitchFamily="34" charset="-122"/>
                  <a:ea typeface="微软雅黑" panose="020B0503020204020204" pitchFamily="34" charset="-122"/>
                </a:rPr>
                <a:t>重点项目</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17423" name="组合 128"/>
          <p:cNvGrpSpPr/>
          <p:nvPr/>
        </p:nvGrpSpPr>
        <p:grpSpPr>
          <a:xfrm>
            <a:off x="6432550" y="3454400"/>
            <a:ext cx="2163763" cy="503238"/>
            <a:chOff x="0" y="0"/>
            <a:chExt cx="2162657" cy="502920"/>
          </a:xfrm>
        </p:grpSpPr>
        <p:sp>
          <p:nvSpPr>
            <p:cNvPr id="17427" name="矩形 129"/>
            <p:cNvSpPr/>
            <p:nvPr/>
          </p:nvSpPr>
          <p:spPr>
            <a:xfrm>
              <a:off x="0" y="0"/>
              <a:ext cx="2096098" cy="502920"/>
            </a:xfrm>
            <a:prstGeom prst="rect">
              <a:avLst/>
            </a:prstGeom>
            <a:solidFill>
              <a:srgbClr val="404040"/>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7428" name="文本框 130"/>
            <p:cNvSpPr txBox="1"/>
            <p:nvPr/>
          </p:nvSpPr>
          <p:spPr>
            <a:xfrm>
              <a:off x="352621" y="13832"/>
              <a:ext cx="1810036" cy="461665"/>
            </a:xfrm>
            <a:prstGeom prst="rect">
              <a:avLst/>
            </a:prstGeom>
            <a:noFill/>
            <a:ln w="9525">
              <a:noFill/>
            </a:ln>
          </p:spPr>
          <p:txBody>
            <a:bodyPr>
              <a:spAutoFit/>
            </a:bodyPr>
            <a:p>
              <a:pPr eaLnBrk="1" hangingPunct="1"/>
              <a:r>
                <a:rPr lang="zh-CN" altLang="en-US" sz="2400" b="1" dirty="0">
                  <a:solidFill>
                    <a:srgbClr val="FFFFFF"/>
                  </a:solidFill>
                  <a:latin typeface="微软雅黑" panose="020B0503020204020204" pitchFamily="34" charset="-122"/>
                  <a:ea typeface="微软雅黑" panose="020B0503020204020204" pitchFamily="34" charset="-122"/>
                </a:rPr>
                <a:t>经验反思</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grpSp>
        <p:nvGrpSpPr>
          <p:cNvPr id="17424" name="组合 131"/>
          <p:cNvGrpSpPr/>
          <p:nvPr/>
        </p:nvGrpSpPr>
        <p:grpSpPr>
          <a:xfrm>
            <a:off x="9107488" y="3454400"/>
            <a:ext cx="2179637" cy="501650"/>
            <a:chOff x="0" y="0"/>
            <a:chExt cx="2179468" cy="502920"/>
          </a:xfrm>
        </p:grpSpPr>
        <p:sp>
          <p:nvSpPr>
            <p:cNvPr id="17425" name="矩形 132"/>
            <p:cNvSpPr/>
            <p:nvPr/>
          </p:nvSpPr>
          <p:spPr>
            <a:xfrm>
              <a:off x="0" y="0"/>
              <a:ext cx="2096098" cy="502920"/>
            </a:xfrm>
            <a:prstGeom prst="rect">
              <a:avLst/>
            </a:prstGeom>
            <a:solidFill>
              <a:srgbClr val="404040"/>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17426" name="文本框 133"/>
            <p:cNvSpPr txBox="1"/>
            <p:nvPr/>
          </p:nvSpPr>
          <p:spPr>
            <a:xfrm>
              <a:off x="369432" y="14873"/>
              <a:ext cx="1810036" cy="461665"/>
            </a:xfrm>
            <a:prstGeom prst="rect">
              <a:avLst/>
            </a:prstGeom>
            <a:noFill/>
            <a:ln w="9525">
              <a:noFill/>
            </a:ln>
          </p:spPr>
          <p:txBody>
            <a:bodyPr>
              <a:spAutoFit/>
            </a:bodyPr>
            <a:p>
              <a:pPr eaLnBrk="1" hangingPunct="1"/>
              <a:r>
                <a:rPr lang="zh-CN" altLang="en-US" sz="2400" b="1" dirty="0">
                  <a:solidFill>
                    <a:srgbClr val="FFFFFF"/>
                  </a:solidFill>
                  <a:latin typeface="微软雅黑" panose="020B0503020204020204" pitchFamily="34" charset="-122"/>
                  <a:ea typeface="微软雅黑" panose="020B0503020204020204" pitchFamily="34" charset="-122"/>
                </a:rPr>
                <a:t>未来计划</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18434" name="组合 60"/>
          <p:cNvGrpSpPr/>
          <p:nvPr/>
        </p:nvGrpSpPr>
        <p:grpSpPr>
          <a:xfrm>
            <a:off x="895350" y="1776413"/>
            <a:ext cx="3136900" cy="3108325"/>
            <a:chOff x="0" y="0"/>
            <a:chExt cx="3136392" cy="3108960"/>
          </a:xfrm>
        </p:grpSpPr>
        <p:grpSp>
          <p:nvGrpSpPr>
            <p:cNvPr id="18477" name="组合 11"/>
            <p:cNvGrpSpPr/>
            <p:nvPr/>
          </p:nvGrpSpPr>
          <p:grpSpPr>
            <a:xfrm>
              <a:off x="0" y="0"/>
              <a:ext cx="3136392" cy="3108960"/>
              <a:chOff x="0" y="0"/>
              <a:chExt cx="3136392" cy="3108960"/>
            </a:xfrm>
          </p:grpSpPr>
          <p:sp>
            <p:nvSpPr>
              <p:cNvPr id="18520" name="椭圆 3"/>
              <p:cNvSpPr/>
              <p:nvPr/>
            </p:nvSpPr>
            <p:spPr>
              <a:xfrm>
                <a:off x="182880" y="164592"/>
                <a:ext cx="2770632" cy="2770632"/>
              </a:xfrm>
              <a:prstGeom prst="ellipse">
                <a:avLst/>
              </a:prstGeom>
              <a:noFill/>
              <a:ln w="12700" cap="flat" cmpd="sng">
                <a:solidFill>
                  <a:srgbClr val="404040"/>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18521" name="直接连接符 5"/>
              <p:cNvCxnSpPr/>
              <p:nvPr/>
            </p:nvCxnSpPr>
            <p:spPr>
              <a:xfrm>
                <a:off x="1554480" y="0"/>
                <a:ext cx="0" cy="356616"/>
              </a:xfrm>
              <a:prstGeom prst="line">
                <a:avLst/>
              </a:prstGeom>
              <a:ln w="6350" cap="flat" cmpd="sng">
                <a:solidFill>
                  <a:srgbClr val="404040"/>
                </a:solidFill>
                <a:prstDash val="solid"/>
                <a:headEnd type="none" w="med" len="med"/>
                <a:tailEnd type="none" w="med" len="med"/>
              </a:ln>
            </p:spPr>
          </p:cxnSp>
          <p:cxnSp>
            <p:nvCxnSpPr>
              <p:cNvPr id="18522" name="直接连接符 8"/>
              <p:cNvCxnSpPr/>
              <p:nvPr/>
            </p:nvCxnSpPr>
            <p:spPr>
              <a:xfrm>
                <a:off x="2798064" y="1554480"/>
                <a:ext cx="338328" cy="0"/>
              </a:xfrm>
              <a:prstGeom prst="line">
                <a:avLst/>
              </a:prstGeom>
              <a:ln w="6350" cap="flat" cmpd="sng">
                <a:solidFill>
                  <a:srgbClr val="404040"/>
                </a:solidFill>
                <a:prstDash val="solid"/>
                <a:headEnd type="none" w="med" len="med"/>
                <a:tailEnd type="none" w="med" len="med"/>
              </a:ln>
            </p:spPr>
          </p:cxnSp>
          <p:cxnSp>
            <p:nvCxnSpPr>
              <p:cNvPr id="18523" name="直接连接符 9"/>
              <p:cNvCxnSpPr/>
              <p:nvPr/>
            </p:nvCxnSpPr>
            <p:spPr>
              <a:xfrm>
                <a:off x="1551432" y="2752344"/>
                <a:ext cx="0" cy="356616"/>
              </a:xfrm>
              <a:prstGeom prst="line">
                <a:avLst/>
              </a:prstGeom>
              <a:ln w="6350" cap="flat" cmpd="sng">
                <a:solidFill>
                  <a:srgbClr val="404040"/>
                </a:solidFill>
                <a:prstDash val="solid"/>
                <a:headEnd type="none" w="med" len="med"/>
                <a:tailEnd type="none" w="med" len="med"/>
              </a:ln>
            </p:spPr>
          </p:cxnSp>
          <p:cxnSp>
            <p:nvCxnSpPr>
              <p:cNvPr id="18524" name="直接连接符 10"/>
              <p:cNvCxnSpPr/>
              <p:nvPr/>
            </p:nvCxnSpPr>
            <p:spPr>
              <a:xfrm>
                <a:off x="0" y="1549908"/>
                <a:ext cx="338328" cy="0"/>
              </a:xfrm>
              <a:prstGeom prst="line">
                <a:avLst/>
              </a:prstGeom>
              <a:ln w="6350" cap="flat" cmpd="sng">
                <a:solidFill>
                  <a:srgbClr val="404040"/>
                </a:solidFill>
                <a:prstDash val="solid"/>
                <a:headEnd type="none" w="med" len="med"/>
                <a:tailEnd type="none" w="med" len="med"/>
              </a:ln>
            </p:spPr>
          </p:cxnSp>
        </p:grpSp>
        <p:grpSp>
          <p:nvGrpSpPr>
            <p:cNvPr id="18478" name="组合 12"/>
            <p:cNvGrpSpPr/>
            <p:nvPr/>
          </p:nvGrpSpPr>
          <p:grpSpPr>
            <a:xfrm flipH="1">
              <a:off x="892961" y="1033272"/>
              <a:ext cx="1467285" cy="851361"/>
              <a:chOff x="0" y="0"/>
              <a:chExt cx="5212055" cy="3024188"/>
            </a:xfrm>
          </p:grpSpPr>
          <p:sp>
            <p:nvSpPr>
              <p:cNvPr id="18479" name="Freeform 101"/>
              <p:cNvSpPr/>
              <p:nvPr/>
            </p:nvSpPr>
            <p:spPr>
              <a:xfrm>
                <a:off x="4216400" y="1936750"/>
                <a:ext cx="130175" cy="593725"/>
              </a:xfrm>
              <a:custGeom>
                <a:avLst/>
                <a:gdLst/>
                <a:ahLst/>
                <a:cxnLst>
                  <a:cxn ang="0">
                    <a:pos x="130175" y="568188"/>
                  </a:cxn>
                  <a:cxn ang="0">
                    <a:pos x="63500" y="593725"/>
                  </a:cxn>
                  <a:cxn ang="0">
                    <a:pos x="0" y="568188"/>
                  </a:cxn>
                  <a:cxn ang="0">
                    <a:pos x="0" y="25537"/>
                  </a:cxn>
                  <a:cxn ang="0">
                    <a:pos x="63500" y="0"/>
                  </a:cxn>
                  <a:cxn ang="0">
                    <a:pos x="130175" y="25537"/>
                  </a:cxn>
                  <a:cxn ang="0">
                    <a:pos x="130175" y="568188"/>
                  </a:cxn>
                </a:cxnLst>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alpha val="100000"/>
                </a:srgbClr>
              </a:solidFill>
              <a:ln w="9525">
                <a:noFill/>
              </a:ln>
            </p:spPr>
            <p:txBody>
              <a:bodyPr/>
              <a:p>
                <a:endParaRPr lang="zh-CN" altLang="en-US"/>
              </a:p>
            </p:txBody>
          </p:sp>
          <p:sp>
            <p:nvSpPr>
              <p:cNvPr id="18480" name="Freeform 105"/>
              <p:cNvSpPr/>
              <p:nvPr/>
            </p:nvSpPr>
            <p:spPr>
              <a:xfrm>
                <a:off x="2547938" y="0"/>
                <a:ext cx="103188" cy="461963"/>
              </a:xfrm>
              <a:custGeom>
                <a:avLst/>
                <a:gdLst/>
                <a:ahLst/>
                <a:cxnLst>
                  <a:cxn ang="0">
                    <a:pos x="0" y="50975"/>
                  </a:cxn>
                  <a:cxn ang="0">
                    <a:pos x="0" y="410988"/>
                  </a:cxn>
                  <a:cxn ang="0">
                    <a:pos x="51594" y="461963"/>
                  </a:cxn>
                  <a:cxn ang="0">
                    <a:pos x="103188" y="410988"/>
                  </a:cxn>
                  <a:cxn ang="0">
                    <a:pos x="103188" y="50975"/>
                  </a:cxn>
                  <a:cxn ang="0">
                    <a:pos x="51594" y="0"/>
                  </a:cxn>
                  <a:cxn ang="0">
                    <a:pos x="0" y="50975"/>
                  </a:cxn>
                </a:cxnLst>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alpha val="100000"/>
                </a:srgbClr>
              </a:solidFill>
              <a:ln w="9525">
                <a:noFill/>
              </a:ln>
            </p:spPr>
            <p:txBody>
              <a:bodyPr/>
              <a:p>
                <a:endParaRPr lang="zh-CN" altLang="en-US"/>
              </a:p>
            </p:txBody>
          </p:sp>
          <p:sp>
            <p:nvSpPr>
              <p:cNvPr id="18481" name="Freeform 106"/>
              <p:cNvSpPr/>
              <p:nvPr/>
            </p:nvSpPr>
            <p:spPr>
              <a:xfrm>
                <a:off x="3522663"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8482" name="Freeform 107"/>
              <p:cNvSpPr/>
              <p:nvPr/>
            </p:nvSpPr>
            <p:spPr>
              <a:xfrm>
                <a:off x="4492625"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18483" name="Rectangle 108"/>
              <p:cNvSpPr/>
              <p:nvPr/>
            </p:nvSpPr>
            <p:spPr>
              <a:xfrm>
                <a:off x="2600325" y="107950"/>
                <a:ext cx="1943100" cy="76200"/>
              </a:xfrm>
              <a:prstGeom prst="rect">
                <a:avLst/>
              </a:prstGeom>
              <a:solidFill>
                <a:srgbClr val="7575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84" name="Freeform 109"/>
              <p:cNvSpPr/>
              <p:nvPr/>
            </p:nvSpPr>
            <p:spPr>
              <a:xfrm>
                <a:off x="2600325" y="107950"/>
                <a:ext cx="1943100" cy="76200"/>
              </a:xfrm>
              <a:custGeom>
                <a:avLst/>
                <a:gdLst/>
                <a:ahLst/>
                <a:cxnLst>
                  <a:cxn ang="0">
                    <a:pos x="0" y="76200"/>
                  </a:cxn>
                  <a:cxn ang="0">
                    <a:pos x="1943100" y="76200"/>
                  </a:cxn>
                  <a:cxn ang="0">
                    <a:pos x="1943100" y="0"/>
                  </a:cxn>
                  <a:cxn ang="0">
                    <a:pos x="0" y="0"/>
                  </a:cxn>
                </a:cxnLst>
                <a:pathLst>
                  <a:path w="1224" h="48">
                    <a:moveTo>
                      <a:pt x="0" y="48"/>
                    </a:moveTo>
                    <a:lnTo>
                      <a:pt x="1224" y="48"/>
                    </a:lnTo>
                    <a:lnTo>
                      <a:pt x="1224" y="0"/>
                    </a:lnTo>
                    <a:lnTo>
                      <a:pt x="0" y="0"/>
                    </a:lnTo>
                  </a:path>
                </a:pathLst>
              </a:custGeom>
              <a:noFill/>
              <a:ln w="9525">
                <a:noFill/>
              </a:ln>
            </p:spPr>
            <p:txBody>
              <a:bodyPr/>
              <a:p>
                <a:endParaRPr lang="zh-CN" altLang="en-US"/>
              </a:p>
            </p:txBody>
          </p:sp>
          <p:sp>
            <p:nvSpPr>
              <p:cNvPr id="18485" name="Freeform 110"/>
              <p:cNvSpPr/>
              <p:nvPr/>
            </p:nvSpPr>
            <p:spPr>
              <a:xfrm>
                <a:off x="70142" y="1454393"/>
                <a:ext cx="5141913" cy="1371600"/>
              </a:xfrm>
              <a:custGeom>
                <a:avLst/>
                <a:gdLst/>
                <a:ahLst/>
                <a:cxnLst>
                  <a:cxn ang="0">
                    <a:pos x="531373" y="0"/>
                  </a:cxn>
                  <a:cxn ang="0">
                    <a:pos x="25455" y="373203"/>
                  </a:cxn>
                  <a:cxn ang="0">
                    <a:pos x="0" y="909084"/>
                  </a:cxn>
                  <a:cxn ang="0">
                    <a:pos x="432735" y="1371600"/>
                  </a:cxn>
                  <a:cxn ang="0">
                    <a:pos x="4874635" y="1371600"/>
                  </a:cxn>
                  <a:cxn ang="0">
                    <a:pos x="5132367" y="1049433"/>
                  </a:cxn>
                  <a:cxn ang="0">
                    <a:pos x="5126004" y="0"/>
                  </a:cxn>
                  <a:cxn ang="0">
                    <a:pos x="531373" y="0"/>
                  </a:cxn>
                </a:cxnLst>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alpha val="100000"/>
                </a:srgbClr>
              </a:solidFill>
              <a:ln w="9525">
                <a:noFill/>
              </a:ln>
            </p:spPr>
            <p:txBody>
              <a:bodyPr/>
              <a:p>
                <a:endParaRPr lang="zh-CN" altLang="en-US"/>
              </a:p>
            </p:txBody>
          </p:sp>
          <p:sp>
            <p:nvSpPr>
              <p:cNvPr id="18486" name="Freeform 111"/>
              <p:cNvSpPr/>
              <p:nvPr/>
            </p:nvSpPr>
            <p:spPr>
              <a:xfrm>
                <a:off x="98425" y="271463"/>
                <a:ext cx="5100638" cy="1582738"/>
              </a:xfrm>
              <a:custGeom>
                <a:avLst/>
                <a:gdLst/>
                <a:ahLst/>
                <a:cxnLst>
                  <a:cxn ang="0">
                    <a:pos x="505927" y="1210142"/>
                  </a:cxn>
                  <a:cxn ang="0">
                    <a:pos x="5100638" y="1210142"/>
                  </a:cxn>
                  <a:cxn ang="0">
                    <a:pos x="5094274" y="1015882"/>
                  </a:cxn>
                  <a:cxn ang="0">
                    <a:pos x="4906540" y="92353"/>
                  </a:cxn>
                  <a:cxn ang="0">
                    <a:pos x="4779263" y="0"/>
                  </a:cxn>
                  <a:cxn ang="0">
                    <a:pos x="989581" y="0"/>
                  </a:cxn>
                  <a:cxn ang="0">
                    <a:pos x="470926" y="140122"/>
                  </a:cxn>
                  <a:cxn ang="0">
                    <a:pos x="28637" y="1261095"/>
                  </a:cxn>
                  <a:cxn ang="0">
                    <a:pos x="0" y="1582738"/>
                  </a:cxn>
                  <a:cxn ang="0">
                    <a:pos x="505927" y="1210142"/>
                  </a:cxn>
                </a:cxnLst>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alpha val="100000"/>
                </a:srgbClr>
              </a:solidFill>
              <a:ln w="9525">
                <a:noFill/>
              </a:ln>
            </p:spPr>
            <p:txBody>
              <a:bodyPr/>
              <a:p>
                <a:endParaRPr lang="zh-CN" altLang="en-US"/>
              </a:p>
            </p:txBody>
          </p:sp>
          <p:sp>
            <p:nvSpPr>
              <p:cNvPr id="18487" name="Oval 112"/>
              <p:cNvSpPr/>
              <p:nvPr/>
            </p:nvSpPr>
            <p:spPr>
              <a:xfrm>
                <a:off x="3513138" y="2176463"/>
                <a:ext cx="830263"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88" name="Freeform 113"/>
              <p:cNvSpPr/>
              <p:nvPr/>
            </p:nvSpPr>
            <p:spPr>
              <a:xfrm>
                <a:off x="3500438" y="2163763"/>
                <a:ext cx="855663" cy="860425"/>
              </a:xfrm>
              <a:custGeom>
                <a:avLst/>
                <a:gdLst/>
                <a:ahLst/>
                <a:cxnLst>
                  <a:cxn ang="0">
                    <a:pos x="842939" y="430213"/>
                  </a:cxn>
                  <a:cxn ang="0">
                    <a:pos x="830216" y="430213"/>
                  </a:cxn>
                  <a:cxn ang="0">
                    <a:pos x="712522" y="713834"/>
                  </a:cxn>
                  <a:cxn ang="0">
                    <a:pos x="426241" y="834931"/>
                  </a:cxn>
                  <a:cxn ang="0">
                    <a:pos x="143141" y="713834"/>
                  </a:cxn>
                  <a:cxn ang="0">
                    <a:pos x="25447" y="430213"/>
                  </a:cxn>
                  <a:cxn ang="0">
                    <a:pos x="143141" y="143404"/>
                  </a:cxn>
                  <a:cxn ang="0">
                    <a:pos x="426241" y="25494"/>
                  </a:cxn>
                  <a:cxn ang="0">
                    <a:pos x="712522" y="143404"/>
                  </a:cxn>
                  <a:cxn ang="0">
                    <a:pos x="830216" y="430213"/>
                  </a:cxn>
                  <a:cxn ang="0">
                    <a:pos x="842939" y="430213"/>
                  </a:cxn>
                  <a:cxn ang="0">
                    <a:pos x="855663" y="430213"/>
                  </a:cxn>
                  <a:cxn ang="0">
                    <a:pos x="426241" y="0"/>
                  </a:cxn>
                  <a:cxn ang="0">
                    <a:pos x="0" y="430213"/>
                  </a:cxn>
                  <a:cxn ang="0">
                    <a:pos x="426241" y="860425"/>
                  </a:cxn>
                  <a:cxn ang="0">
                    <a:pos x="855663" y="430213"/>
                  </a:cxn>
                  <a:cxn ang="0">
                    <a:pos x="842939" y="430213"/>
                  </a:cxn>
                </a:cxnLst>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alpha val="100000"/>
                </a:srgbClr>
              </a:solidFill>
              <a:ln w="9525">
                <a:noFill/>
              </a:ln>
            </p:spPr>
            <p:txBody>
              <a:bodyPr/>
              <a:p>
                <a:endParaRPr lang="zh-CN" altLang="en-US"/>
              </a:p>
            </p:txBody>
          </p:sp>
          <p:sp>
            <p:nvSpPr>
              <p:cNvPr id="18489" name="Oval 114"/>
              <p:cNvSpPr/>
              <p:nvPr/>
            </p:nvSpPr>
            <p:spPr>
              <a:xfrm>
                <a:off x="3513138" y="2176463"/>
                <a:ext cx="830263"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90" name="Oval 115"/>
              <p:cNvSpPr/>
              <p:nvPr/>
            </p:nvSpPr>
            <p:spPr>
              <a:xfrm>
                <a:off x="3760788" y="2428875"/>
                <a:ext cx="330200"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91" name="Rectangle 116"/>
              <p:cNvSpPr/>
              <p:nvPr/>
            </p:nvSpPr>
            <p:spPr>
              <a:xfrm>
                <a:off x="1800225" y="604838"/>
                <a:ext cx="620713"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92" name="Freeform 117"/>
              <p:cNvSpPr/>
              <p:nvPr/>
            </p:nvSpPr>
            <p:spPr>
              <a:xfrm>
                <a:off x="1774825" y="579438"/>
                <a:ext cx="671513" cy="669925"/>
              </a:xfrm>
              <a:custGeom>
                <a:avLst/>
                <a:gdLst/>
                <a:ahLst/>
                <a:cxnLst>
                  <a:cxn ang="0">
                    <a:pos x="25400" y="25400"/>
                  </a:cxn>
                  <a:cxn ang="0">
                    <a:pos x="25400" y="50800"/>
                  </a:cxn>
                  <a:cxn ang="0">
                    <a:pos x="620713" y="50800"/>
                  </a:cxn>
                  <a:cxn ang="0">
                    <a:pos x="620713" y="619125"/>
                  </a:cxn>
                  <a:cxn ang="0">
                    <a:pos x="50800" y="619125"/>
                  </a:cxn>
                  <a:cxn ang="0">
                    <a:pos x="50800" y="25400"/>
                  </a:cxn>
                  <a:cxn ang="0">
                    <a:pos x="25400" y="25400"/>
                  </a:cxn>
                  <a:cxn ang="0">
                    <a:pos x="25400" y="50800"/>
                  </a:cxn>
                  <a:cxn ang="0">
                    <a:pos x="25400" y="25400"/>
                  </a:cxn>
                  <a:cxn ang="0">
                    <a:pos x="0" y="25400"/>
                  </a:cxn>
                  <a:cxn ang="0">
                    <a:pos x="0" y="669925"/>
                  </a:cxn>
                  <a:cxn ang="0">
                    <a:pos x="671513" y="669925"/>
                  </a:cxn>
                  <a:cxn ang="0">
                    <a:pos x="671513" y="0"/>
                  </a:cxn>
                  <a:cxn ang="0">
                    <a:pos x="0" y="0"/>
                  </a:cxn>
                  <a:cxn ang="0">
                    <a:pos x="0" y="25400"/>
                  </a:cxn>
                  <a:cxn ang="0">
                    <a:pos x="25400" y="25400"/>
                  </a:cxn>
                </a:cxnLst>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8493" name="Rectangle 118"/>
              <p:cNvSpPr/>
              <p:nvPr/>
            </p:nvSpPr>
            <p:spPr>
              <a:xfrm>
                <a:off x="2609850" y="604838"/>
                <a:ext cx="619125"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94" name="Freeform 119"/>
              <p:cNvSpPr/>
              <p:nvPr/>
            </p:nvSpPr>
            <p:spPr>
              <a:xfrm>
                <a:off x="2582863" y="579438"/>
                <a:ext cx="671513" cy="669925"/>
              </a:xfrm>
              <a:custGeom>
                <a:avLst/>
                <a:gdLst/>
                <a:ahLst/>
                <a:cxnLst>
                  <a:cxn ang="0">
                    <a:pos x="26988" y="25400"/>
                  </a:cxn>
                  <a:cxn ang="0">
                    <a:pos x="26988" y="50800"/>
                  </a:cxn>
                  <a:cxn ang="0">
                    <a:pos x="620713" y="50800"/>
                  </a:cxn>
                  <a:cxn ang="0">
                    <a:pos x="620713" y="619125"/>
                  </a:cxn>
                  <a:cxn ang="0">
                    <a:pos x="52388" y="619125"/>
                  </a:cxn>
                  <a:cxn ang="0">
                    <a:pos x="52388" y="25400"/>
                  </a:cxn>
                  <a:cxn ang="0">
                    <a:pos x="26988" y="25400"/>
                  </a:cxn>
                  <a:cxn ang="0">
                    <a:pos x="26988" y="50800"/>
                  </a:cxn>
                  <a:cxn ang="0">
                    <a:pos x="26988" y="25400"/>
                  </a:cxn>
                  <a:cxn ang="0">
                    <a:pos x="0" y="25400"/>
                  </a:cxn>
                  <a:cxn ang="0">
                    <a:pos x="0" y="669925"/>
                  </a:cxn>
                  <a:cxn ang="0">
                    <a:pos x="671513" y="669925"/>
                  </a:cxn>
                  <a:cxn ang="0">
                    <a:pos x="671513" y="0"/>
                  </a:cxn>
                  <a:cxn ang="0">
                    <a:pos x="0" y="0"/>
                  </a:cxn>
                  <a:cxn ang="0">
                    <a:pos x="0" y="25400"/>
                  </a:cxn>
                  <a:cxn ang="0">
                    <a:pos x="26988" y="25400"/>
                  </a:cxn>
                </a:cxnLst>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alpha val="100000"/>
                </a:srgbClr>
              </a:solidFill>
              <a:ln w="9525">
                <a:noFill/>
              </a:ln>
            </p:spPr>
            <p:txBody>
              <a:bodyPr/>
              <a:p>
                <a:endParaRPr lang="zh-CN" altLang="en-US"/>
              </a:p>
            </p:txBody>
          </p:sp>
          <p:sp>
            <p:nvSpPr>
              <p:cNvPr id="18495" name="Rectangle 120"/>
              <p:cNvSpPr/>
              <p:nvPr/>
            </p:nvSpPr>
            <p:spPr>
              <a:xfrm>
                <a:off x="3417888"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96" name="Freeform 121"/>
              <p:cNvSpPr/>
              <p:nvPr/>
            </p:nvSpPr>
            <p:spPr>
              <a:xfrm>
                <a:off x="3392488" y="579438"/>
                <a:ext cx="666750"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6750" y="669925"/>
                  </a:cxn>
                  <a:cxn ang="0">
                    <a:pos x="666750" y="0"/>
                  </a:cxn>
                  <a:cxn ang="0">
                    <a:pos x="0" y="0"/>
                  </a:cxn>
                  <a:cxn ang="0">
                    <a:pos x="0" y="25400"/>
                  </a:cxn>
                  <a:cxn ang="0">
                    <a:pos x="25400" y="25400"/>
                  </a:cxn>
                </a:cxnLst>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8497" name="Rectangle 122"/>
              <p:cNvSpPr/>
              <p:nvPr/>
            </p:nvSpPr>
            <p:spPr>
              <a:xfrm>
                <a:off x="4225925"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498" name="Freeform 123"/>
              <p:cNvSpPr/>
              <p:nvPr/>
            </p:nvSpPr>
            <p:spPr>
              <a:xfrm>
                <a:off x="4200525" y="579438"/>
                <a:ext cx="668338"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8338" y="669925"/>
                  </a:cxn>
                  <a:cxn ang="0">
                    <a:pos x="668338" y="0"/>
                  </a:cxn>
                  <a:cxn ang="0">
                    <a:pos x="0" y="0"/>
                  </a:cxn>
                  <a:cxn ang="0">
                    <a:pos x="0" y="25400"/>
                  </a:cxn>
                  <a:cxn ang="0">
                    <a:pos x="25400" y="25400"/>
                  </a:cxn>
                </a:cxnLst>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18499" name="Freeform 124"/>
              <p:cNvSpPr/>
              <p:nvPr/>
            </p:nvSpPr>
            <p:spPr>
              <a:xfrm>
                <a:off x="414338" y="604838"/>
                <a:ext cx="1189038" cy="619125"/>
              </a:xfrm>
              <a:custGeom>
                <a:avLst/>
                <a:gdLst/>
                <a:ahLst/>
                <a:cxnLst>
                  <a:cxn ang="0">
                    <a:pos x="1189038" y="619125"/>
                  </a:cxn>
                  <a:cxn ang="0">
                    <a:pos x="1189038" y="0"/>
                  </a:cxn>
                  <a:cxn ang="0">
                    <a:pos x="241623" y="0"/>
                  </a:cxn>
                  <a:cxn ang="0">
                    <a:pos x="41330" y="405303"/>
                  </a:cxn>
                  <a:cxn ang="0">
                    <a:pos x="0" y="619125"/>
                  </a:cxn>
                  <a:cxn ang="0">
                    <a:pos x="1189038" y="619125"/>
                  </a:cxn>
                </a:cxnLst>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alpha val="100000"/>
                </a:srgbClr>
              </a:solidFill>
              <a:ln w="9525">
                <a:noFill/>
              </a:ln>
            </p:spPr>
            <p:txBody>
              <a:bodyPr/>
              <a:p>
                <a:endParaRPr lang="zh-CN" altLang="en-US"/>
              </a:p>
            </p:txBody>
          </p:sp>
          <p:sp>
            <p:nvSpPr>
              <p:cNvPr id="18500" name="Freeform 125"/>
              <p:cNvSpPr/>
              <p:nvPr/>
            </p:nvSpPr>
            <p:spPr>
              <a:xfrm>
                <a:off x="388938" y="579438"/>
                <a:ext cx="1239838" cy="669925"/>
              </a:xfrm>
              <a:custGeom>
                <a:avLst/>
                <a:gdLst/>
                <a:ahLst/>
                <a:cxnLst>
                  <a:cxn ang="0">
                    <a:pos x="1214405" y="644404"/>
                  </a:cxn>
                  <a:cxn ang="0">
                    <a:pos x="1239838" y="644404"/>
                  </a:cxn>
                  <a:cxn ang="0">
                    <a:pos x="1239838" y="0"/>
                  </a:cxn>
                  <a:cxn ang="0">
                    <a:pos x="251147" y="0"/>
                  </a:cxn>
                  <a:cxn ang="0">
                    <a:pos x="244789" y="12760"/>
                  </a:cxn>
                  <a:cxn ang="0">
                    <a:pos x="149416" y="178647"/>
                  </a:cxn>
                  <a:cxn ang="0">
                    <a:pos x="82656" y="315822"/>
                  </a:cxn>
                  <a:cxn ang="0">
                    <a:pos x="57223" y="376434"/>
                  </a:cxn>
                  <a:cxn ang="0">
                    <a:pos x="41328" y="424286"/>
                  </a:cxn>
                  <a:cxn ang="0">
                    <a:pos x="12716" y="539130"/>
                  </a:cxn>
                  <a:cxn ang="0">
                    <a:pos x="0" y="644404"/>
                  </a:cxn>
                  <a:cxn ang="0">
                    <a:pos x="0" y="669925"/>
                  </a:cxn>
                  <a:cxn ang="0">
                    <a:pos x="1239838" y="669925"/>
                  </a:cxn>
                  <a:cxn ang="0">
                    <a:pos x="1239838" y="644404"/>
                  </a:cxn>
                  <a:cxn ang="0">
                    <a:pos x="1214405" y="644404"/>
                  </a:cxn>
                  <a:cxn ang="0">
                    <a:pos x="1214405" y="618883"/>
                  </a:cxn>
                  <a:cxn ang="0">
                    <a:pos x="25433" y="618883"/>
                  </a:cxn>
                  <a:cxn ang="0">
                    <a:pos x="25433" y="644404"/>
                  </a:cxn>
                  <a:cxn ang="0">
                    <a:pos x="50865" y="644404"/>
                  </a:cxn>
                  <a:cxn ang="0">
                    <a:pos x="63581" y="551891"/>
                  </a:cxn>
                  <a:cxn ang="0">
                    <a:pos x="92193" y="433856"/>
                  </a:cxn>
                  <a:cxn ang="0">
                    <a:pos x="104909" y="392385"/>
                  </a:cxn>
                  <a:cxn ang="0">
                    <a:pos x="152595" y="287111"/>
                  </a:cxn>
                  <a:cxn ang="0">
                    <a:pos x="241609" y="118034"/>
                  </a:cxn>
                  <a:cxn ang="0">
                    <a:pos x="273400" y="60612"/>
                  </a:cxn>
                  <a:cxn ang="0">
                    <a:pos x="282937" y="44662"/>
                  </a:cxn>
                  <a:cxn ang="0">
                    <a:pos x="286116" y="38281"/>
                  </a:cxn>
                  <a:cxn ang="0">
                    <a:pos x="267042" y="25521"/>
                  </a:cxn>
                  <a:cxn ang="0">
                    <a:pos x="267042" y="51042"/>
                  </a:cxn>
                  <a:cxn ang="0">
                    <a:pos x="1188973" y="51042"/>
                  </a:cxn>
                  <a:cxn ang="0">
                    <a:pos x="1188973" y="644404"/>
                  </a:cxn>
                  <a:cxn ang="0">
                    <a:pos x="1214405" y="644404"/>
                  </a:cxn>
                  <a:cxn ang="0">
                    <a:pos x="1214405" y="618883"/>
                  </a:cxn>
                  <a:cxn ang="0">
                    <a:pos x="1214405" y="644404"/>
                  </a:cxn>
                </a:cxnLst>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alpha val="100000"/>
                </a:srgbClr>
              </a:solidFill>
              <a:ln w="9525">
                <a:noFill/>
              </a:ln>
            </p:spPr>
            <p:txBody>
              <a:bodyPr/>
              <a:p>
                <a:endParaRPr lang="zh-CN" altLang="en-US"/>
              </a:p>
            </p:txBody>
          </p:sp>
          <p:sp>
            <p:nvSpPr>
              <p:cNvPr id="18501" name="Oval 126"/>
              <p:cNvSpPr/>
              <p:nvPr/>
            </p:nvSpPr>
            <p:spPr>
              <a:xfrm>
                <a:off x="155575" y="1952625"/>
                <a:ext cx="195263" cy="3000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02" name="Freeform 127"/>
              <p:cNvSpPr/>
              <p:nvPr/>
            </p:nvSpPr>
            <p:spPr>
              <a:xfrm>
                <a:off x="149225" y="1946275"/>
                <a:ext cx="207963" cy="312738"/>
              </a:xfrm>
              <a:custGeom>
                <a:avLst/>
                <a:gdLst/>
                <a:ahLst/>
                <a:cxnLst>
                  <a:cxn ang="0">
                    <a:pos x="201564" y="156369"/>
                  </a:cxn>
                  <a:cxn ang="0">
                    <a:pos x="195165" y="156369"/>
                  </a:cxn>
                  <a:cxn ang="0">
                    <a:pos x="166370" y="258488"/>
                  </a:cxn>
                  <a:cxn ang="0">
                    <a:pos x="102382" y="299973"/>
                  </a:cxn>
                  <a:cxn ang="0">
                    <a:pos x="38393" y="258488"/>
                  </a:cxn>
                  <a:cxn ang="0">
                    <a:pos x="12798" y="156369"/>
                  </a:cxn>
                  <a:cxn ang="0">
                    <a:pos x="38393" y="54250"/>
                  </a:cxn>
                  <a:cxn ang="0">
                    <a:pos x="102382" y="12765"/>
                  </a:cxn>
                  <a:cxn ang="0">
                    <a:pos x="166370" y="54250"/>
                  </a:cxn>
                  <a:cxn ang="0">
                    <a:pos x="195165" y="156369"/>
                  </a:cxn>
                  <a:cxn ang="0">
                    <a:pos x="201564" y="156369"/>
                  </a:cxn>
                  <a:cxn ang="0">
                    <a:pos x="207963" y="156369"/>
                  </a:cxn>
                  <a:cxn ang="0">
                    <a:pos x="179168" y="47868"/>
                  </a:cxn>
                  <a:cxn ang="0">
                    <a:pos x="102382" y="0"/>
                  </a:cxn>
                  <a:cxn ang="0">
                    <a:pos x="28795" y="47868"/>
                  </a:cxn>
                  <a:cxn ang="0">
                    <a:pos x="0" y="156369"/>
                  </a:cxn>
                  <a:cxn ang="0">
                    <a:pos x="28795" y="264870"/>
                  </a:cxn>
                  <a:cxn ang="0">
                    <a:pos x="102382" y="312738"/>
                  </a:cxn>
                  <a:cxn ang="0">
                    <a:pos x="179168" y="264870"/>
                  </a:cxn>
                  <a:cxn ang="0">
                    <a:pos x="207963" y="156369"/>
                  </a:cxn>
                  <a:cxn ang="0">
                    <a:pos x="201564" y="156369"/>
                  </a:cxn>
                </a:cxnLst>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alpha val="100000"/>
                </a:srgbClr>
              </a:solidFill>
              <a:ln w="9525">
                <a:noFill/>
              </a:ln>
            </p:spPr>
            <p:txBody>
              <a:bodyPr/>
              <a:p>
                <a:endParaRPr lang="zh-CN" altLang="en-US"/>
              </a:p>
            </p:txBody>
          </p:sp>
          <p:sp>
            <p:nvSpPr>
              <p:cNvPr id="18503" name="Oval 128"/>
              <p:cNvSpPr/>
              <p:nvPr/>
            </p:nvSpPr>
            <p:spPr>
              <a:xfrm>
                <a:off x="782638" y="2176463"/>
                <a:ext cx="833438"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04" name="Freeform 129"/>
              <p:cNvSpPr/>
              <p:nvPr/>
            </p:nvSpPr>
            <p:spPr>
              <a:xfrm>
                <a:off x="769938" y="2163763"/>
                <a:ext cx="858838" cy="860425"/>
              </a:xfrm>
              <a:custGeom>
                <a:avLst/>
                <a:gdLst/>
                <a:ahLst/>
                <a:cxnLst>
                  <a:cxn ang="0">
                    <a:pos x="846114" y="430213"/>
                  </a:cxn>
                  <a:cxn ang="0">
                    <a:pos x="833391" y="430213"/>
                  </a:cxn>
                  <a:cxn ang="0">
                    <a:pos x="712517" y="713834"/>
                  </a:cxn>
                  <a:cxn ang="0">
                    <a:pos x="429419" y="834931"/>
                  </a:cxn>
                  <a:cxn ang="0">
                    <a:pos x="143140" y="713834"/>
                  </a:cxn>
                  <a:cxn ang="0">
                    <a:pos x="25447" y="430213"/>
                  </a:cxn>
                  <a:cxn ang="0">
                    <a:pos x="143140" y="143404"/>
                  </a:cxn>
                  <a:cxn ang="0">
                    <a:pos x="429419" y="25494"/>
                  </a:cxn>
                  <a:cxn ang="0">
                    <a:pos x="712517" y="143404"/>
                  </a:cxn>
                  <a:cxn ang="0">
                    <a:pos x="833391" y="430213"/>
                  </a:cxn>
                  <a:cxn ang="0">
                    <a:pos x="846114" y="430213"/>
                  </a:cxn>
                  <a:cxn ang="0">
                    <a:pos x="858838" y="430213"/>
                  </a:cxn>
                  <a:cxn ang="0">
                    <a:pos x="429419" y="0"/>
                  </a:cxn>
                  <a:cxn ang="0">
                    <a:pos x="0" y="430213"/>
                  </a:cxn>
                  <a:cxn ang="0">
                    <a:pos x="429419" y="860425"/>
                  </a:cxn>
                  <a:cxn ang="0">
                    <a:pos x="858838" y="430213"/>
                  </a:cxn>
                  <a:cxn ang="0">
                    <a:pos x="846114" y="430213"/>
                  </a:cxn>
                </a:cxnLst>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alpha val="100000"/>
                </a:srgbClr>
              </a:solidFill>
              <a:ln w="9525">
                <a:noFill/>
              </a:ln>
            </p:spPr>
            <p:txBody>
              <a:bodyPr/>
              <a:p>
                <a:endParaRPr lang="zh-CN" altLang="en-US"/>
              </a:p>
            </p:txBody>
          </p:sp>
          <p:sp>
            <p:nvSpPr>
              <p:cNvPr id="18505" name="Oval 130"/>
              <p:cNvSpPr/>
              <p:nvPr/>
            </p:nvSpPr>
            <p:spPr>
              <a:xfrm>
                <a:off x="782638" y="2176463"/>
                <a:ext cx="833438"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06" name="Oval 131"/>
              <p:cNvSpPr/>
              <p:nvPr/>
            </p:nvSpPr>
            <p:spPr>
              <a:xfrm>
                <a:off x="1033463" y="2428875"/>
                <a:ext cx="331788"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07" name="Rectangle 132"/>
              <p:cNvSpPr/>
              <p:nvPr/>
            </p:nvSpPr>
            <p:spPr>
              <a:xfrm>
                <a:off x="1247775" y="582613"/>
                <a:ext cx="50800" cy="669925"/>
              </a:xfrm>
              <a:prstGeom prst="rect">
                <a:avLst/>
              </a:prstGeom>
              <a:solidFill>
                <a:srgbClr val="B1B1B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08" name="Freeform 133"/>
              <p:cNvSpPr/>
              <p:nvPr/>
            </p:nvSpPr>
            <p:spPr>
              <a:xfrm>
                <a:off x="1247775" y="582613"/>
                <a:ext cx="50800" cy="669925"/>
              </a:xfrm>
              <a:custGeom>
                <a:avLst/>
                <a:gdLst/>
                <a:ahLst/>
                <a:cxnLst>
                  <a:cxn ang="0">
                    <a:pos x="0" y="0"/>
                  </a:cxn>
                  <a:cxn ang="0">
                    <a:pos x="0" y="669925"/>
                  </a:cxn>
                  <a:cxn ang="0">
                    <a:pos x="50800" y="669925"/>
                  </a:cxn>
                  <a:cxn ang="0">
                    <a:pos x="50800" y="0"/>
                  </a:cxn>
                </a:cxnLst>
                <a:pathLst>
                  <a:path w="32" h="422">
                    <a:moveTo>
                      <a:pt x="0" y="0"/>
                    </a:moveTo>
                    <a:lnTo>
                      <a:pt x="0" y="422"/>
                    </a:lnTo>
                    <a:lnTo>
                      <a:pt x="32" y="422"/>
                    </a:lnTo>
                    <a:lnTo>
                      <a:pt x="32" y="0"/>
                    </a:lnTo>
                  </a:path>
                </a:pathLst>
              </a:custGeom>
              <a:noFill/>
              <a:ln w="9525">
                <a:noFill/>
              </a:ln>
            </p:spPr>
            <p:txBody>
              <a:bodyPr/>
              <a:p>
                <a:endParaRPr lang="zh-CN" altLang="en-US"/>
              </a:p>
            </p:txBody>
          </p:sp>
          <p:sp>
            <p:nvSpPr>
              <p:cNvPr id="18509" name="Rectangle 134"/>
              <p:cNvSpPr/>
              <p:nvPr/>
            </p:nvSpPr>
            <p:spPr>
              <a:xfrm>
                <a:off x="4467225" y="2024063"/>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10" name="Rectangle 135"/>
              <p:cNvSpPr/>
              <p:nvPr/>
            </p:nvSpPr>
            <p:spPr>
              <a:xfrm>
                <a:off x="4467225" y="2024063"/>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11" name="Rectangle 136"/>
              <p:cNvSpPr/>
              <p:nvPr/>
            </p:nvSpPr>
            <p:spPr>
              <a:xfrm>
                <a:off x="4467225" y="1854200"/>
                <a:ext cx="417513" cy="79375"/>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12" name="Rectangle 137"/>
              <p:cNvSpPr/>
              <p:nvPr/>
            </p:nvSpPr>
            <p:spPr>
              <a:xfrm>
                <a:off x="4467225" y="1854200"/>
                <a:ext cx="417513" cy="79375"/>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13" name="Rectangle 138"/>
              <p:cNvSpPr/>
              <p:nvPr/>
            </p:nvSpPr>
            <p:spPr>
              <a:xfrm>
                <a:off x="4467225" y="1689100"/>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14" name="Rectangle 139"/>
              <p:cNvSpPr/>
              <p:nvPr/>
            </p:nvSpPr>
            <p:spPr>
              <a:xfrm>
                <a:off x="4467225" y="1689100"/>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15" name="Freeform 140"/>
              <p:cNvSpPr/>
              <p:nvPr/>
            </p:nvSpPr>
            <p:spPr>
              <a:xfrm>
                <a:off x="107950" y="1335088"/>
                <a:ext cx="5087938" cy="388938"/>
              </a:xfrm>
              <a:custGeom>
                <a:avLst/>
                <a:gdLst/>
                <a:ahLst/>
                <a:cxnLst>
                  <a:cxn ang="0">
                    <a:pos x="496384" y="0"/>
                  </a:cxn>
                  <a:cxn ang="0">
                    <a:pos x="108186" y="200845"/>
                  </a:cxn>
                  <a:cxn ang="0">
                    <a:pos x="6364" y="334742"/>
                  </a:cxn>
                  <a:cxn ang="0">
                    <a:pos x="0" y="388938"/>
                  </a:cxn>
                  <a:cxn ang="0">
                    <a:pos x="496384" y="22316"/>
                  </a:cxn>
                  <a:cxn ang="0">
                    <a:pos x="5087938" y="22316"/>
                  </a:cxn>
                  <a:cxn ang="0">
                    <a:pos x="5084756" y="0"/>
                  </a:cxn>
                  <a:cxn ang="0">
                    <a:pos x="496384" y="0"/>
                  </a:cxn>
                </a:cxnLst>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alpha val="100000"/>
                </a:srgbClr>
              </a:solidFill>
              <a:ln w="9525">
                <a:noFill/>
              </a:ln>
            </p:spPr>
            <p:txBody>
              <a:bodyPr/>
              <a:p>
                <a:endParaRPr lang="zh-CN" altLang="en-US"/>
              </a:p>
            </p:txBody>
          </p:sp>
          <p:sp>
            <p:nvSpPr>
              <p:cNvPr id="18516" name="Freeform 141"/>
              <p:cNvSpPr/>
              <p:nvPr/>
            </p:nvSpPr>
            <p:spPr>
              <a:xfrm>
                <a:off x="0" y="2628900"/>
                <a:ext cx="598488" cy="252413"/>
              </a:xfrm>
              <a:custGeom>
                <a:avLst/>
                <a:gdLst/>
                <a:ahLst/>
                <a:cxnLst>
                  <a:cxn ang="0">
                    <a:pos x="598488" y="214072"/>
                  </a:cxn>
                  <a:cxn ang="0">
                    <a:pos x="560287" y="252413"/>
                  </a:cxn>
                  <a:cxn ang="0">
                    <a:pos x="38201" y="252413"/>
                  </a:cxn>
                  <a:cxn ang="0">
                    <a:pos x="0" y="214072"/>
                  </a:cxn>
                  <a:cxn ang="0">
                    <a:pos x="0" y="38341"/>
                  </a:cxn>
                  <a:cxn ang="0">
                    <a:pos x="38201" y="0"/>
                  </a:cxn>
                  <a:cxn ang="0">
                    <a:pos x="560287" y="0"/>
                  </a:cxn>
                  <a:cxn ang="0">
                    <a:pos x="598488" y="38341"/>
                  </a:cxn>
                  <a:cxn ang="0">
                    <a:pos x="598488" y="214072"/>
                  </a:cxn>
                </a:cxnLst>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alpha val="100000"/>
                </a:srgbClr>
              </a:solidFill>
              <a:ln w="9525">
                <a:noFill/>
              </a:ln>
            </p:spPr>
            <p:txBody>
              <a:bodyPr/>
              <a:p>
                <a:endParaRPr lang="zh-CN" altLang="en-US"/>
              </a:p>
            </p:txBody>
          </p:sp>
          <p:sp>
            <p:nvSpPr>
              <p:cNvPr id="18517" name="Oval 142"/>
              <p:cNvSpPr/>
              <p:nvPr/>
            </p:nvSpPr>
            <p:spPr>
              <a:xfrm>
                <a:off x="63500" y="2435225"/>
                <a:ext cx="101600" cy="200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8518" name="Freeform 143"/>
              <p:cNvSpPr/>
              <p:nvPr/>
            </p:nvSpPr>
            <p:spPr>
              <a:xfrm>
                <a:off x="57150" y="2428875"/>
                <a:ext cx="114300" cy="212725"/>
              </a:xfrm>
              <a:custGeom>
                <a:avLst/>
                <a:gdLst/>
                <a:ahLst/>
                <a:cxnLst>
                  <a:cxn ang="0">
                    <a:pos x="107950" y="104775"/>
                  </a:cxn>
                  <a:cxn ang="0">
                    <a:pos x="101600" y="104775"/>
                  </a:cxn>
                  <a:cxn ang="0">
                    <a:pos x="85725" y="174625"/>
                  </a:cxn>
                  <a:cxn ang="0">
                    <a:pos x="73025" y="193675"/>
                  </a:cxn>
                  <a:cxn ang="0">
                    <a:pos x="57150" y="200025"/>
                  </a:cxn>
                  <a:cxn ang="0">
                    <a:pos x="41275" y="193675"/>
                  </a:cxn>
                  <a:cxn ang="0">
                    <a:pos x="22225" y="158750"/>
                  </a:cxn>
                  <a:cxn ang="0">
                    <a:pos x="12700" y="104775"/>
                  </a:cxn>
                  <a:cxn ang="0">
                    <a:pos x="28575" y="38100"/>
                  </a:cxn>
                  <a:cxn ang="0">
                    <a:pos x="41275" y="19050"/>
                  </a:cxn>
                  <a:cxn ang="0">
                    <a:pos x="57150" y="12700"/>
                  </a:cxn>
                  <a:cxn ang="0">
                    <a:pos x="73025" y="19050"/>
                  </a:cxn>
                  <a:cxn ang="0">
                    <a:pos x="92075" y="50800"/>
                  </a:cxn>
                  <a:cxn ang="0">
                    <a:pos x="101600" y="104775"/>
                  </a:cxn>
                  <a:cxn ang="0">
                    <a:pos x="107950" y="104775"/>
                  </a:cxn>
                  <a:cxn ang="0">
                    <a:pos x="114300" y="104775"/>
                  </a:cxn>
                  <a:cxn ang="0">
                    <a:pos x="98425" y="31750"/>
                  </a:cxn>
                  <a:cxn ang="0">
                    <a:pos x="79375" y="9525"/>
                  </a:cxn>
                  <a:cxn ang="0">
                    <a:pos x="57150" y="0"/>
                  </a:cxn>
                  <a:cxn ang="0">
                    <a:pos x="31750" y="9525"/>
                  </a:cxn>
                  <a:cxn ang="0">
                    <a:pos x="9525" y="47625"/>
                  </a:cxn>
                  <a:cxn ang="0">
                    <a:pos x="0" y="104775"/>
                  </a:cxn>
                  <a:cxn ang="0">
                    <a:pos x="15875" y="180975"/>
                  </a:cxn>
                  <a:cxn ang="0">
                    <a:pos x="31750" y="203200"/>
                  </a:cxn>
                  <a:cxn ang="0">
                    <a:pos x="57150" y="212725"/>
                  </a:cxn>
                  <a:cxn ang="0">
                    <a:pos x="79375" y="203200"/>
                  </a:cxn>
                  <a:cxn ang="0">
                    <a:pos x="104775" y="165100"/>
                  </a:cxn>
                  <a:cxn ang="0">
                    <a:pos x="114300" y="104775"/>
                  </a:cxn>
                  <a:cxn ang="0">
                    <a:pos x="107950" y="104775"/>
                  </a:cxn>
                </a:cxnLst>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alpha val="100000"/>
                </a:srgbClr>
              </a:solidFill>
              <a:ln w="9525">
                <a:noFill/>
              </a:ln>
            </p:spPr>
            <p:txBody>
              <a:bodyPr/>
              <a:p>
                <a:endParaRPr lang="zh-CN" altLang="en-US"/>
              </a:p>
            </p:txBody>
          </p:sp>
          <p:sp>
            <p:nvSpPr>
              <p:cNvPr id="18519" name="Freeform 144"/>
              <p:cNvSpPr/>
              <p:nvPr/>
            </p:nvSpPr>
            <p:spPr>
              <a:xfrm>
                <a:off x="588963" y="319088"/>
                <a:ext cx="4400550" cy="139700"/>
              </a:xfrm>
              <a:custGeom>
                <a:avLst/>
                <a:gdLst/>
                <a:ahLst/>
                <a:cxnLst>
                  <a:cxn ang="0">
                    <a:pos x="4400550" y="139700"/>
                  </a:cxn>
                  <a:cxn ang="0">
                    <a:pos x="4371913" y="63500"/>
                  </a:cxn>
                  <a:cxn ang="0">
                    <a:pos x="4289184" y="0"/>
                  </a:cxn>
                  <a:cxn ang="0">
                    <a:pos x="499556" y="0"/>
                  </a:cxn>
                  <a:cxn ang="0">
                    <a:pos x="12728" y="127000"/>
                  </a:cxn>
                  <a:cxn ang="0">
                    <a:pos x="0" y="139700"/>
                  </a:cxn>
                  <a:cxn ang="0">
                    <a:pos x="4400550" y="139700"/>
                  </a:cxn>
                </a:cxnLst>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alpha val="100000"/>
                </a:srgbClr>
              </a:solidFill>
              <a:ln w="9525">
                <a:noFill/>
              </a:ln>
            </p:spPr>
            <p:txBody>
              <a:bodyPr/>
              <a:p>
                <a:endParaRPr lang="zh-CN" altLang="en-US"/>
              </a:p>
            </p:txBody>
          </p:sp>
        </p:grpSp>
      </p:grpSp>
      <p:grpSp>
        <p:nvGrpSpPr>
          <p:cNvPr id="18435" name="组合 1"/>
          <p:cNvGrpSpPr/>
          <p:nvPr/>
        </p:nvGrpSpPr>
        <p:grpSpPr>
          <a:xfrm>
            <a:off x="6635750" y="4765675"/>
            <a:ext cx="5570538" cy="2109788"/>
            <a:chOff x="0" y="0"/>
            <a:chExt cx="5570335" cy="2108954"/>
          </a:xfrm>
        </p:grpSpPr>
        <p:grpSp>
          <p:nvGrpSpPr>
            <p:cNvPr id="18465" name="组合 90"/>
            <p:cNvGrpSpPr/>
            <p:nvPr/>
          </p:nvGrpSpPr>
          <p:grpSpPr>
            <a:xfrm>
              <a:off x="0" y="22270"/>
              <a:ext cx="2331415" cy="2086684"/>
              <a:chOff x="0" y="0"/>
              <a:chExt cx="2331415" cy="2086684"/>
            </a:xfrm>
          </p:grpSpPr>
          <p:sp>
            <p:nvSpPr>
              <p:cNvPr id="18474" name="任意多边形 82"/>
              <p:cNvSpPr/>
              <p:nvPr/>
            </p:nvSpPr>
            <p:spPr>
              <a:xfrm>
                <a:off x="0" y="1"/>
                <a:ext cx="2331415" cy="2086081"/>
              </a:xfrm>
              <a:custGeom>
                <a:avLst/>
                <a:gdLst/>
                <a:ahLst/>
                <a:cxnLst>
                  <a:cxn ang="0">
                    <a:pos x="800818" y="0"/>
                  </a:cxn>
                  <a:cxn ang="0">
                    <a:pos x="2331415" y="2086081"/>
                  </a:cxn>
                  <a:cxn ang="0">
                    <a:pos x="0" y="2086081"/>
                  </a:cxn>
                  <a:cxn ang="0">
                    <a:pos x="800818" y="0"/>
                  </a:cxn>
                </a:cxnLst>
                <a:pathLst>
                  <a:path w="2331415" h="2086081">
                    <a:moveTo>
                      <a:pt x="800818" y="0"/>
                    </a:moveTo>
                    <a:lnTo>
                      <a:pt x="2331415" y="2086081"/>
                    </a:lnTo>
                    <a:lnTo>
                      <a:pt x="0" y="2086081"/>
                    </a:lnTo>
                    <a:lnTo>
                      <a:pt x="800818" y="0"/>
                    </a:lnTo>
                    <a:close/>
                  </a:path>
                </a:pathLst>
              </a:custGeom>
              <a:solidFill>
                <a:srgbClr val="5DA28D">
                  <a:alpha val="100000"/>
                </a:srgbClr>
              </a:solidFill>
              <a:ln w="9525">
                <a:noFill/>
              </a:ln>
            </p:spPr>
            <p:txBody>
              <a:bodyPr/>
              <a:p>
                <a:endParaRPr lang="zh-CN" altLang="en-US"/>
              </a:p>
            </p:txBody>
          </p:sp>
          <p:sp>
            <p:nvSpPr>
              <p:cNvPr id="18475" name="任意多边形 83"/>
              <p:cNvSpPr/>
              <p:nvPr/>
            </p:nvSpPr>
            <p:spPr>
              <a:xfrm>
                <a:off x="800818" y="0"/>
                <a:ext cx="1482603" cy="2086684"/>
              </a:xfrm>
              <a:custGeom>
                <a:avLst/>
                <a:gdLst/>
                <a:ahLst/>
                <a:cxnLst>
                  <a:cxn ang="0">
                    <a:pos x="0" y="0"/>
                  </a:cxn>
                  <a:cxn ang="0">
                    <a:pos x="1482603" y="1919271"/>
                  </a:cxn>
                  <a:cxn ang="0">
                    <a:pos x="1443562" y="2071812"/>
                  </a:cxn>
                  <a:cxn ang="0">
                    <a:pos x="1439711" y="2086684"/>
                  </a:cxn>
                  <a:cxn ang="0">
                    <a:pos x="903587" y="2086684"/>
                  </a:cxn>
                  <a:cxn ang="0">
                    <a:pos x="830128" y="1915611"/>
                  </a:cxn>
                  <a:cxn ang="0">
                    <a:pos x="0" y="0"/>
                  </a:cxn>
                </a:cxnLst>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alpha val="100000"/>
                </a:srgbClr>
              </a:solidFill>
              <a:ln w="9525">
                <a:noFill/>
              </a:ln>
            </p:spPr>
            <p:txBody>
              <a:bodyPr/>
              <a:p>
                <a:endParaRPr lang="zh-CN" altLang="en-US"/>
              </a:p>
            </p:txBody>
          </p:sp>
          <p:sp>
            <p:nvSpPr>
              <p:cNvPr id="18476" name="Freeform 67"/>
              <p:cNvSpPr/>
              <p:nvPr/>
            </p:nvSpPr>
            <p:spPr>
              <a:xfrm>
                <a:off x="476300" y="302248"/>
                <a:ext cx="865382" cy="642673"/>
              </a:xfrm>
              <a:custGeom>
                <a:avLst/>
                <a:gdLst/>
                <a:ahLst/>
                <a:cxnLst>
                  <a:cxn ang="0">
                    <a:pos x="0" y="534500"/>
                  </a:cxn>
                  <a:cxn ang="0">
                    <a:pos x="248161" y="378604"/>
                  </a:cxn>
                  <a:cxn ang="0">
                    <a:pos x="429509" y="642673"/>
                  </a:cxn>
                  <a:cxn ang="0">
                    <a:pos x="489959" y="353152"/>
                  </a:cxn>
                  <a:cxn ang="0">
                    <a:pos x="722212" y="620402"/>
                  </a:cxn>
                  <a:cxn ang="0">
                    <a:pos x="661763" y="209982"/>
                  </a:cxn>
                  <a:cxn ang="0">
                    <a:pos x="865382" y="378604"/>
                  </a:cxn>
                  <a:cxn ang="0">
                    <a:pos x="563135" y="0"/>
                  </a:cxn>
                  <a:cxn ang="0">
                    <a:pos x="601313" y="270432"/>
                  </a:cxn>
                  <a:cxn ang="0">
                    <a:pos x="419965" y="171804"/>
                  </a:cxn>
                  <a:cxn ang="0">
                    <a:pos x="375423" y="369060"/>
                  </a:cxn>
                  <a:cxn ang="0">
                    <a:pos x="254524" y="143170"/>
                  </a:cxn>
                  <a:cxn ang="0">
                    <a:pos x="133625" y="330881"/>
                  </a:cxn>
                  <a:cxn ang="0">
                    <a:pos x="165441" y="89083"/>
                  </a:cxn>
                  <a:cxn ang="0">
                    <a:pos x="0" y="5345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grpSp>
        <p:grpSp>
          <p:nvGrpSpPr>
            <p:cNvPr id="18466" name="组合 91"/>
            <p:cNvGrpSpPr/>
            <p:nvPr/>
          </p:nvGrpSpPr>
          <p:grpSpPr>
            <a:xfrm>
              <a:off x="2122803" y="604495"/>
              <a:ext cx="1872971" cy="1503858"/>
              <a:chOff x="0" y="0"/>
              <a:chExt cx="1872971" cy="1503858"/>
            </a:xfrm>
          </p:grpSpPr>
          <p:sp>
            <p:nvSpPr>
              <p:cNvPr id="18471" name="任意多边形 84"/>
              <p:cNvSpPr/>
              <p:nvPr/>
            </p:nvSpPr>
            <p:spPr>
              <a:xfrm>
                <a:off x="0" y="1"/>
                <a:ext cx="1872971" cy="1503857"/>
              </a:xfrm>
              <a:custGeom>
                <a:avLst/>
                <a:gdLst/>
                <a:ahLst/>
                <a:cxnLst>
                  <a:cxn ang="0">
                    <a:pos x="930554" y="0"/>
                  </a:cxn>
                  <a:cxn ang="0">
                    <a:pos x="1872971" y="1503857"/>
                  </a:cxn>
                  <a:cxn ang="0">
                    <a:pos x="0" y="1503857"/>
                  </a:cxn>
                  <a:cxn ang="0">
                    <a:pos x="930554" y="0"/>
                  </a:cxn>
                </a:cxnLst>
                <a:pathLst>
                  <a:path w="1872971" h="1503857">
                    <a:moveTo>
                      <a:pt x="930554" y="0"/>
                    </a:moveTo>
                    <a:lnTo>
                      <a:pt x="1872971" y="1503857"/>
                    </a:lnTo>
                    <a:lnTo>
                      <a:pt x="0" y="1503857"/>
                    </a:lnTo>
                    <a:lnTo>
                      <a:pt x="930554" y="0"/>
                    </a:lnTo>
                    <a:close/>
                  </a:path>
                </a:pathLst>
              </a:custGeom>
              <a:solidFill>
                <a:srgbClr val="5DA28D">
                  <a:alpha val="100000"/>
                </a:srgbClr>
              </a:solidFill>
              <a:ln w="9525">
                <a:noFill/>
              </a:ln>
            </p:spPr>
            <p:txBody>
              <a:bodyPr/>
              <a:p>
                <a:endParaRPr lang="zh-CN" altLang="en-US"/>
              </a:p>
            </p:txBody>
          </p:sp>
          <p:sp>
            <p:nvSpPr>
              <p:cNvPr id="18472" name="任意多边形 85"/>
              <p:cNvSpPr/>
              <p:nvPr/>
            </p:nvSpPr>
            <p:spPr>
              <a:xfrm>
                <a:off x="930554" y="0"/>
                <a:ext cx="820840" cy="1503857"/>
              </a:xfrm>
              <a:custGeom>
                <a:avLst/>
                <a:gdLst/>
                <a:ahLst/>
                <a:cxnLst>
                  <a:cxn ang="0">
                    <a:pos x="0" y="0"/>
                  </a:cxn>
                  <a:cxn ang="0">
                    <a:pos x="820840" y="1291710"/>
                  </a:cxn>
                  <a:cxn ang="0">
                    <a:pos x="697163" y="1503857"/>
                  </a:cxn>
                  <a:cxn ang="0">
                    <a:pos x="283880" y="1503857"/>
                  </a:cxn>
                  <a:cxn ang="0">
                    <a:pos x="0" y="0"/>
                  </a:cxn>
                </a:cxnLst>
                <a:pathLst>
                  <a:path w="820840" h="1503857">
                    <a:moveTo>
                      <a:pt x="0" y="0"/>
                    </a:moveTo>
                    <a:lnTo>
                      <a:pt x="820840" y="1291710"/>
                    </a:lnTo>
                    <a:lnTo>
                      <a:pt x="697163" y="1503857"/>
                    </a:lnTo>
                    <a:lnTo>
                      <a:pt x="283880" y="1503857"/>
                    </a:lnTo>
                    <a:lnTo>
                      <a:pt x="0" y="0"/>
                    </a:lnTo>
                    <a:close/>
                  </a:path>
                </a:pathLst>
              </a:custGeom>
              <a:solidFill>
                <a:srgbClr val="222725">
                  <a:alpha val="100000"/>
                </a:srgbClr>
              </a:solidFill>
              <a:ln w="9525">
                <a:noFill/>
              </a:ln>
            </p:spPr>
            <p:txBody>
              <a:bodyPr/>
              <a:p>
                <a:endParaRPr lang="zh-CN" altLang="en-US"/>
              </a:p>
            </p:txBody>
          </p:sp>
          <p:sp>
            <p:nvSpPr>
              <p:cNvPr id="18473" name="Freeform 68"/>
              <p:cNvSpPr/>
              <p:nvPr/>
            </p:nvSpPr>
            <p:spPr>
              <a:xfrm>
                <a:off x="583763" y="171804"/>
                <a:ext cx="722213" cy="680852"/>
              </a:xfrm>
              <a:custGeom>
                <a:avLst/>
                <a:gdLst/>
                <a:ahLst/>
                <a:cxnLst>
                  <a:cxn ang="0">
                    <a:pos x="0" y="362697"/>
                  </a:cxn>
                  <a:cxn ang="0">
                    <a:pos x="149533" y="295884"/>
                  </a:cxn>
                  <a:cxn ang="0">
                    <a:pos x="149533" y="499504"/>
                  </a:cxn>
                  <a:cxn ang="0">
                    <a:pos x="346790" y="289521"/>
                  </a:cxn>
                  <a:cxn ang="0">
                    <a:pos x="362697" y="680852"/>
                  </a:cxn>
                  <a:cxn ang="0">
                    <a:pos x="445418" y="349971"/>
                  </a:cxn>
                  <a:cxn ang="0">
                    <a:pos x="626766" y="544045"/>
                  </a:cxn>
                  <a:cxn ang="0">
                    <a:pos x="556772" y="302247"/>
                  </a:cxn>
                  <a:cxn ang="0">
                    <a:pos x="722213" y="410420"/>
                  </a:cxn>
                  <a:cxn ang="0">
                    <a:pos x="505867" y="54086"/>
                  </a:cxn>
                  <a:cxn ang="0">
                    <a:pos x="604495" y="257706"/>
                  </a:cxn>
                  <a:cxn ang="0">
                    <a:pos x="467689" y="174985"/>
                  </a:cxn>
                  <a:cxn ang="0">
                    <a:pos x="467689" y="267250"/>
                  </a:cxn>
                  <a:cxn ang="0">
                    <a:pos x="384968" y="130444"/>
                  </a:cxn>
                  <a:cxn ang="0">
                    <a:pos x="264069" y="235435"/>
                  </a:cxn>
                  <a:cxn ang="0">
                    <a:pos x="232254" y="0"/>
                  </a:cxn>
                  <a:cxn ang="0">
                    <a:pos x="0" y="362697"/>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grpSp>
        <p:grpSp>
          <p:nvGrpSpPr>
            <p:cNvPr id="18467" name="组合 92"/>
            <p:cNvGrpSpPr/>
            <p:nvPr/>
          </p:nvGrpSpPr>
          <p:grpSpPr>
            <a:xfrm>
              <a:off x="3763682" y="0"/>
              <a:ext cx="1806653" cy="2108352"/>
              <a:chOff x="0" y="0"/>
              <a:chExt cx="1806653" cy="2108352"/>
            </a:xfrm>
          </p:grpSpPr>
          <p:sp>
            <p:nvSpPr>
              <p:cNvPr id="18468" name="任意多边形 87"/>
              <p:cNvSpPr/>
              <p:nvPr/>
            </p:nvSpPr>
            <p:spPr>
              <a:xfrm>
                <a:off x="0" y="0"/>
                <a:ext cx="1806653" cy="2108352"/>
              </a:xfrm>
              <a:custGeom>
                <a:avLst/>
                <a:gdLst/>
                <a:ahLst/>
                <a:cxnLst>
                  <a:cxn ang="0">
                    <a:pos x="1271781" y="0"/>
                  </a:cxn>
                  <a:cxn ang="0">
                    <a:pos x="1806653" y="947793"/>
                  </a:cxn>
                  <a:cxn ang="0">
                    <a:pos x="1806653" y="2108352"/>
                  </a:cxn>
                  <a:cxn ang="0">
                    <a:pos x="0" y="2108352"/>
                  </a:cxn>
                  <a:cxn ang="0">
                    <a:pos x="1271781" y="0"/>
                  </a:cxn>
                </a:cxnLst>
                <a:pathLst>
                  <a:path w="1806653" h="2108352">
                    <a:moveTo>
                      <a:pt x="1271781" y="0"/>
                    </a:moveTo>
                    <a:lnTo>
                      <a:pt x="1806653" y="947793"/>
                    </a:lnTo>
                    <a:lnTo>
                      <a:pt x="1806653" y="2108352"/>
                    </a:lnTo>
                    <a:lnTo>
                      <a:pt x="0" y="2108352"/>
                    </a:lnTo>
                    <a:lnTo>
                      <a:pt x="1271781" y="0"/>
                    </a:lnTo>
                    <a:close/>
                  </a:path>
                </a:pathLst>
              </a:custGeom>
              <a:solidFill>
                <a:srgbClr val="5DA28D">
                  <a:alpha val="100000"/>
                </a:srgbClr>
              </a:solidFill>
              <a:ln w="9525">
                <a:noFill/>
              </a:ln>
            </p:spPr>
            <p:txBody>
              <a:bodyPr/>
              <a:p>
                <a:endParaRPr lang="zh-CN" altLang="en-US"/>
              </a:p>
            </p:txBody>
          </p:sp>
          <p:sp>
            <p:nvSpPr>
              <p:cNvPr id="18469" name="任意多边形 89"/>
              <p:cNvSpPr/>
              <p:nvPr/>
            </p:nvSpPr>
            <p:spPr>
              <a:xfrm>
                <a:off x="1271780" y="0"/>
                <a:ext cx="521010" cy="2010740"/>
              </a:xfrm>
              <a:custGeom>
                <a:avLst/>
                <a:gdLst/>
                <a:ahLst/>
                <a:cxnLst>
                  <a:cxn ang="0">
                    <a:pos x="0" y="0"/>
                  </a:cxn>
                  <a:cxn ang="0">
                    <a:pos x="521010" y="922444"/>
                  </a:cxn>
                  <a:cxn ang="0">
                    <a:pos x="521010" y="1807123"/>
                  </a:cxn>
                  <a:cxn ang="0">
                    <a:pos x="400876" y="2010740"/>
                  </a:cxn>
                  <a:cxn ang="0">
                    <a:pos x="0" y="0"/>
                  </a:cxn>
                </a:cxnLst>
                <a:pathLst>
                  <a:path w="521010" h="2010740">
                    <a:moveTo>
                      <a:pt x="0" y="0"/>
                    </a:moveTo>
                    <a:lnTo>
                      <a:pt x="521010" y="922444"/>
                    </a:lnTo>
                    <a:lnTo>
                      <a:pt x="521010" y="1807123"/>
                    </a:lnTo>
                    <a:lnTo>
                      <a:pt x="400876" y="2010740"/>
                    </a:lnTo>
                    <a:lnTo>
                      <a:pt x="0" y="0"/>
                    </a:lnTo>
                    <a:close/>
                  </a:path>
                </a:pathLst>
              </a:custGeom>
              <a:solidFill>
                <a:srgbClr val="222725">
                  <a:alpha val="100000"/>
                </a:srgbClr>
              </a:solidFill>
              <a:ln w="9525">
                <a:noFill/>
              </a:ln>
            </p:spPr>
            <p:txBody>
              <a:bodyPr/>
              <a:p>
                <a:endParaRPr lang="zh-CN" altLang="en-US"/>
              </a:p>
            </p:txBody>
          </p:sp>
          <p:sp>
            <p:nvSpPr>
              <p:cNvPr id="18470" name="Freeform 69"/>
              <p:cNvSpPr/>
              <p:nvPr/>
            </p:nvSpPr>
            <p:spPr>
              <a:xfrm>
                <a:off x="842272" y="203619"/>
                <a:ext cx="919469" cy="763572"/>
              </a:xfrm>
              <a:custGeom>
                <a:avLst/>
                <a:gdLst/>
                <a:ahLst/>
                <a:cxnLst>
                  <a:cxn ang="0">
                    <a:pos x="731757" y="346789"/>
                  </a:cxn>
                  <a:cxn ang="0">
                    <a:pos x="919469" y="664944"/>
                  </a:cxn>
                  <a:cxn ang="0">
                    <a:pos x="550409" y="423146"/>
                  </a:cxn>
                  <a:cxn ang="0">
                    <a:pos x="451781" y="763572"/>
                  </a:cxn>
                  <a:cxn ang="0">
                    <a:pos x="375423" y="423146"/>
                  </a:cxn>
                  <a:cxn ang="0">
                    <a:pos x="174985" y="680852"/>
                  </a:cxn>
                  <a:cxn ang="0">
                    <a:pos x="286340" y="171804"/>
                  </a:cxn>
                  <a:cxn ang="0">
                    <a:pos x="0" y="483596"/>
                  </a:cxn>
                  <a:cxn ang="0">
                    <a:pos x="292703" y="0"/>
                  </a:cxn>
                  <a:cxn ang="0">
                    <a:pos x="353152" y="197256"/>
                  </a:cxn>
                  <a:cxn ang="0">
                    <a:pos x="451781" y="165441"/>
                  </a:cxn>
                  <a:cxn ang="0">
                    <a:pos x="483596" y="474051"/>
                  </a:cxn>
                  <a:cxn ang="0">
                    <a:pos x="496322" y="165441"/>
                  </a:cxn>
                  <a:cxn ang="0">
                    <a:pos x="754028" y="439054"/>
                  </a:cxn>
                  <a:cxn ang="0">
                    <a:pos x="731757" y="346789"/>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grpSp>
      </p:grpSp>
      <p:grpSp>
        <p:nvGrpSpPr>
          <p:cNvPr id="18436" name="组合 93"/>
          <p:cNvGrpSpPr/>
          <p:nvPr/>
        </p:nvGrpSpPr>
        <p:grpSpPr>
          <a:xfrm>
            <a:off x="4421188" y="6223000"/>
            <a:ext cx="2236787" cy="614363"/>
            <a:chOff x="0" y="0"/>
            <a:chExt cx="4090988" cy="1123950"/>
          </a:xfrm>
        </p:grpSpPr>
        <p:sp>
          <p:nvSpPr>
            <p:cNvPr id="18445" name="Freeform 70"/>
            <p:cNvSpPr/>
            <p:nvPr/>
          </p:nvSpPr>
          <p:spPr>
            <a:xfrm>
              <a:off x="296862" y="776287"/>
              <a:ext cx="73025" cy="338138"/>
            </a:xfrm>
            <a:custGeom>
              <a:avLst/>
              <a:gdLst/>
              <a:ahLst/>
              <a:cxnLst>
                <a:cxn ang="0">
                  <a:pos x="73025" y="321864"/>
                </a:cxn>
                <a:cxn ang="0">
                  <a:pos x="36513" y="338138"/>
                </a:cxn>
                <a:cxn ang="0">
                  <a:pos x="36513" y="338138"/>
                </a:cxn>
                <a:cxn ang="0">
                  <a:pos x="0" y="321864"/>
                </a:cxn>
                <a:cxn ang="0">
                  <a:pos x="0" y="14466"/>
                </a:cxn>
                <a:cxn ang="0">
                  <a:pos x="36513" y="0"/>
                </a:cxn>
                <a:cxn ang="0">
                  <a:pos x="36513" y="0"/>
                </a:cxn>
                <a:cxn ang="0">
                  <a:pos x="73025" y="14466"/>
                </a:cxn>
                <a:cxn ang="0">
                  <a:pos x="73025" y="321864"/>
                </a:cxn>
              </a:cxnLst>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alpha val="100000"/>
              </a:srgbClr>
            </a:solidFill>
            <a:ln w="9525">
              <a:noFill/>
            </a:ln>
          </p:spPr>
          <p:txBody>
            <a:bodyPr/>
            <a:p>
              <a:endParaRPr lang="zh-CN" altLang="en-US"/>
            </a:p>
          </p:txBody>
        </p:sp>
        <p:sp>
          <p:nvSpPr>
            <p:cNvPr id="18446" name="Freeform 71"/>
            <p:cNvSpPr/>
            <p:nvPr/>
          </p:nvSpPr>
          <p:spPr>
            <a:xfrm>
              <a:off x="0" y="169862"/>
              <a:ext cx="666750" cy="776288"/>
            </a:xfrm>
            <a:custGeom>
              <a:avLst/>
              <a:gdLst/>
              <a:ahLst/>
              <a:cxnLst>
                <a:cxn ang="0">
                  <a:pos x="468527" y="550097"/>
                </a:cxn>
                <a:cxn ang="0">
                  <a:pos x="636116" y="521144"/>
                </a:cxn>
                <a:cxn ang="0">
                  <a:pos x="443299" y="374573"/>
                </a:cxn>
                <a:cxn ang="0">
                  <a:pos x="587461" y="332953"/>
                </a:cxn>
                <a:cxn ang="0">
                  <a:pos x="419872" y="217143"/>
                </a:cxn>
                <a:cxn ang="0">
                  <a:pos x="488349" y="188191"/>
                </a:cxn>
                <a:cxn ang="0">
                  <a:pos x="335177" y="0"/>
                </a:cxn>
                <a:cxn ang="0">
                  <a:pos x="160380" y="186382"/>
                </a:cxn>
                <a:cxn ang="0">
                  <a:pos x="245076" y="218953"/>
                </a:cxn>
                <a:cxn ang="0">
                  <a:pos x="79289" y="332953"/>
                </a:cxn>
                <a:cxn ang="0">
                  <a:pos x="223451" y="374573"/>
                </a:cxn>
                <a:cxn ang="0">
                  <a:pos x="30634" y="521144"/>
                </a:cxn>
                <a:cxn ang="0">
                  <a:pos x="198223" y="550097"/>
                </a:cxn>
                <a:cxn ang="0">
                  <a:pos x="0" y="718383"/>
                </a:cxn>
                <a:cxn ang="0">
                  <a:pos x="335177" y="776288"/>
                </a:cxn>
                <a:cxn ang="0">
                  <a:pos x="666750" y="718383"/>
                </a:cxn>
                <a:cxn ang="0">
                  <a:pos x="468527" y="550097"/>
                </a:cxn>
              </a:cxnLst>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alpha val="100000"/>
              </a:srgbClr>
            </a:solidFill>
            <a:ln w="9525">
              <a:noFill/>
            </a:ln>
          </p:spPr>
          <p:txBody>
            <a:bodyPr/>
            <a:p>
              <a:endParaRPr lang="zh-CN" altLang="en-US"/>
            </a:p>
          </p:txBody>
        </p:sp>
        <p:sp>
          <p:nvSpPr>
            <p:cNvPr id="18447" name="Freeform 72"/>
            <p:cNvSpPr/>
            <p:nvPr/>
          </p:nvSpPr>
          <p:spPr>
            <a:xfrm>
              <a:off x="706437" y="720725"/>
              <a:ext cx="82550" cy="388938"/>
            </a:xfrm>
            <a:custGeom>
              <a:avLst/>
              <a:gdLst/>
              <a:ahLst/>
              <a:cxnLst>
                <a:cxn ang="0">
                  <a:pos x="82550" y="370848"/>
                </a:cxn>
                <a:cxn ang="0">
                  <a:pos x="41275" y="388938"/>
                </a:cxn>
                <a:cxn ang="0">
                  <a:pos x="41275" y="388938"/>
                </a:cxn>
                <a:cxn ang="0">
                  <a:pos x="0" y="370848"/>
                </a:cxn>
                <a:cxn ang="0">
                  <a:pos x="0" y="16281"/>
                </a:cxn>
                <a:cxn ang="0">
                  <a:pos x="41275" y="0"/>
                </a:cxn>
                <a:cxn ang="0">
                  <a:pos x="41275" y="0"/>
                </a:cxn>
                <a:cxn ang="0">
                  <a:pos x="82550" y="16281"/>
                </a:cxn>
                <a:cxn ang="0">
                  <a:pos x="82550" y="370848"/>
                </a:cxn>
              </a:cxnLst>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alpha val="100000"/>
              </a:srgbClr>
            </a:solidFill>
            <a:ln w="9525">
              <a:noFill/>
            </a:ln>
          </p:spPr>
          <p:txBody>
            <a:bodyPr/>
            <a:p>
              <a:endParaRPr lang="zh-CN" altLang="en-US"/>
            </a:p>
          </p:txBody>
        </p:sp>
        <p:sp>
          <p:nvSpPr>
            <p:cNvPr id="18448" name="Freeform 73"/>
            <p:cNvSpPr/>
            <p:nvPr/>
          </p:nvSpPr>
          <p:spPr>
            <a:xfrm>
              <a:off x="361950" y="20637"/>
              <a:ext cx="771525" cy="895350"/>
            </a:xfrm>
            <a:custGeom>
              <a:avLst/>
              <a:gdLst/>
              <a:ahLst/>
              <a:cxnLst>
                <a:cxn ang="0">
                  <a:pos x="542591" y="634885"/>
                </a:cxn>
                <a:cxn ang="0">
                  <a:pos x="735472" y="600518"/>
                </a:cxn>
                <a:cxn ang="0">
                  <a:pos x="511946" y="432300"/>
                </a:cxn>
                <a:cxn ang="0">
                  <a:pos x="679591" y="383463"/>
                </a:cxn>
                <a:cxn ang="0">
                  <a:pos x="484907" y="251422"/>
                </a:cxn>
                <a:cxn ang="0">
                  <a:pos x="566025" y="217055"/>
                </a:cxn>
                <a:cxn ang="0">
                  <a:pos x="389368" y="0"/>
                </a:cxn>
                <a:cxn ang="0">
                  <a:pos x="185671" y="215246"/>
                </a:cxn>
                <a:cxn ang="0">
                  <a:pos x="284815" y="253230"/>
                </a:cxn>
                <a:cxn ang="0">
                  <a:pos x="91934" y="383463"/>
                </a:cxn>
                <a:cxn ang="0">
                  <a:pos x="259579" y="432300"/>
                </a:cxn>
                <a:cxn ang="0">
                  <a:pos x="36053" y="600518"/>
                </a:cxn>
                <a:cxn ang="0">
                  <a:pos x="228934" y="634885"/>
                </a:cxn>
                <a:cxn ang="0">
                  <a:pos x="0" y="828425"/>
                </a:cxn>
                <a:cxn ang="0">
                  <a:pos x="387565" y="895350"/>
                </a:cxn>
                <a:cxn ang="0">
                  <a:pos x="771525" y="828425"/>
                </a:cxn>
                <a:cxn ang="0">
                  <a:pos x="542591" y="634885"/>
                </a:cxn>
              </a:cxnLst>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alpha val="100000"/>
              </a:srgbClr>
            </a:solidFill>
            <a:ln w="9525">
              <a:noFill/>
            </a:ln>
          </p:spPr>
          <p:txBody>
            <a:bodyPr/>
            <a:p>
              <a:endParaRPr lang="zh-CN" altLang="en-US"/>
            </a:p>
          </p:txBody>
        </p:sp>
        <p:sp>
          <p:nvSpPr>
            <p:cNvPr id="18449" name="Freeform 74"/>
            <p:cNvSpPr/>
            <p:nvPr/>
          </p:nvSpPr>
          <p:spPr>
            <a:xfrm>
              <a:off x="1544637" y="815975"/>
              <a:ext cx="65088" cy="303213"/>
            </a:xfrm>
            <a:custGeom>
              <a:avLst/>
              <a:gdLst/>
              <a:ahLst/>
              <a:cxnLst>
                <a:cxn ang="0">
                  <a:pos x="65088" y="288688"/>
                </a:cxn>
                <a:cxn ang="0">
                  <a:pos x="32544" y="303213"/>
                </a:cxn>
                <a:cxn ang="0">
                  <a:pos x="32544" y="303213"/>
                </a:cxn>
                <a:cxn ang="0">
                  <a:pos x="0" y="288688"/>
                </a:cxn>
                <a:cxn ang="0">
                  <a:pos x="0" y="12710"/>
                </a:cxn>
                <a:cxn ang="0">
                  <a:pos x="32544" y="0"/>
                </a:cxn>
                <a:cxn ang="0">
                  <a:pos x="32544" y="0"/>
                </a:cxn>
                <a:cxn ang="0">
                  <a:pos x="65088" y="12710"/>
                </a:cxn>
                <a:cxn ang="0">
                  <a:pos x="65088" y="288688"/>
                </a:cxn>
              </a:cxnLst>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alpha val="100000"/>
              </a:srgbClr>
            </a:solidFill>
            <a:ln w="9525">
              <a:noFill/>
            </a:ln>
          </p:spPr>
          <p:txBody>
            <a:bodyPr/>
            <a:p>
              <a:endParaRPr lang="zh-CN" altLang="en-US"/>
            </a:p>
          </p:txBody>
        </p:sp>
        <p:sp>
          <p:nvSpPr>
            <p:cNvPr id="18450" name="Freeform 75"/>
            <p:cNvSpPr/>
            <p:nvPr/>
          </p:nvSpPr>
          <p:spPr>
            <a:xfrm>
              <a:off x="1277937" y="274637"/>
              <a:ext cx="598488" cy="693738"/>
            </a:xfrm>
            <a:custGeom>
              <a:avLst/>
              <a:gdLst/>
              <a:ahLst/>
              <a:cxnLst>
                <a:cxn ang="0">
                  <a:pos x="420023" y="490869"/>
                </a:cxn>
                <a:cxn ang="0">
                  <a:pos x="569645" y="465511"/>
                </a:cxn>
                <a:cxn ang="0">
                  <a:pos x="396588" y="335095"/>
                </a:cxn>
                <a:cxn ang="0">
                  <a:pos x="526381" y="297058"/>
                </a:cxn>
                <a:cxn ang="0">
                  <a:pos x="376759" y="193812"/>
                </a:cxn>
                <a:cxn ang="0">
                  <a:pos x="438050" y="166642"/>
                </a:cxn>
                <a:cxn ang="0">
                  <a:pos x="301047" y="0"/>
                </a:cxn>
                <a:cxn ang="0">
                  <a:pos x="144214" y="164831"/>
                </a:cxn>
                <a:cxn ang="0">
                  <a:pos x="219926" y="195623"/>
                </a:cxn>
                <a:cxn ang="0">
                  <a:pos x="72107" y="297058"/>
                </a:cxn>
                <a:cxn ang="0">
                  <a:pos x="201900" y="335095"/>
                </a:cxn>
                <a:cxn ang="0">
                  <a:pos x="28843" y="465511"/>
                </a:cxn>
                <a:cxn ang="0">
                  <a:pos x="178465" y="490869"/>
                </a:cxn>
                <a:cxn ang="0">
                  <a:pos x="0" y="641210"/>
                </a:cxn>
                <a:cxn ang="0">
                  <a:pos x="299244" y="693738"/>
                </a:cxn>
                <a:cxn ang="0">
                  <a:pos x="598488" y="641210"/>
                </a:cxn>
                <a:cxn ang="0">
                  <a:pos x="420023" y="490869"/>
                </a:cxn>
              </a:cxnLst>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alpha val="100000"/>
              </a:srgbClr>
            </a:solidFill>
            <a:ln w="9525">
              <a:noFill/>
            </a:ln>
          </p:spPr>
          <p:txBody>
            <a:bodyPr/>
            <a:p>
              <a:endParaRPr lang="zh-CN" altLang="en-US"/>
            </a:p>
          </p:txBody>
        </p:sp>
        <p:sp>
          <p:nvSpPr>
            <p:cNvPr id="18451" name="Freeform 76"/>
            <p:cNvSpPr/>
            <p:nvPr/>
          </p:nvSpPr>
          <p:spPr>
            <a:xfrm>
              <a:off x="1862137" y="706437"/>
              <a:ext cx="85725" cy="392113"/>
            </a:xfrm>
            <a:custGeom>
              <a:avLst/>
              <a:gdLst/>
              <a:ahLst/>
              <a:cxnLst>
                <a:cxn ang="0">
                  <a:pos x="85725" y="375850"/>
                </a:cxn>
                <a:cxn ang="0">
                  <a:pos x="41951" y="392113"/>
                </a:cxn>
                <a:cxn ang="0">
                  <a:pos x="41951" y="392113"/>
                </a:cxn>
                <a:cxn ang="0">
                  <a:pos x="0" y="375850"/>
                </a:cxn>
                <a:cxn ang="0">
                  <a:pos x="0" y="16263"/>
                </a:cxn>
                <a:cxn ang="0">
                  <a:pos x="41951" y="0"/>
                </a:cxn>
                <a:cxn ang="0">
                  <a:pos x="41951" y="0"/>
                </a:cxn>
                <a:cxn ang="0">
                  <a:pos x="85725" y="16263"/>
                </a:cxn>
                <a:cxn ang="0">
                  <a:pos x="85725"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18452" name="Freeform 77"/>
            <p:cNvSpPr/>
            <p:nvPr/>
          </p:nvSpPr>
          <p:spPr>
            <a:xfrm>
              <a:off x="1514475" y="0"/>
              <a:ext cx="779463" cy="904875"/>
            </a:xfrm>
            <a:custGeom>
              <a:avLst/>
              <a:gdLst/>
              <a:ahLst/>
              <a:cxnLst>
                <a:cxn ang="0">
                  <a:pos x="548511" y="640652"/>
                </a:cxn>
                <a:cxn ang="0">
                  <a:pos x="743377" y="606266"/>
                </a:cxn>
                <a:cxn ang="0">
                  <a:pos x="517838" y="436150"/>
                </a:cxn>
                <a:cxn ang="0">
                  <a:pos x="687443" y="385477"/>
                </a:cxn>
                <a:cxn ang="0">
                  <a:pos x="490773" y="251555"/>
                </a:cxn>
                <a:cxn ang="0">
                  <a:pos x="571967" y="217170"/>
                </a:cxn>
                <a:cxn ang="0">
                  <a:pos x="393340" y="0"/>
                </a:cxn>
                <a:cxn ang="0">
                  <a:pos x="187649" y="215360"/>
                </a:cxn>
                <a:cxn ang="0">
                  <a:pos x="286886" y="255175"/>
                </a:cxn>
                <a:cxn ang="0">
                  <a:pos x="92020" y="385477"/>
                </a:cxn>
                <a:cxn ang="0">
                  <a:pos x="261625" y="436150"/>
                </a:cxn>
                <a:cxn ang="0">
                  <a:pos x="36086" y="606266"/>
                </a:cxn>
                <a:cxn ang="0">
                  <a:pos x="230952" y="640652"/>
                </a:cxn>
                <a:cxn ang="0">
                  <a:pos x="0" y="834295"/>
                </a:cxn>
                <a:cxn ang="0">
                  <a:pos x="391536" y="904875"/>
                </a:cxn>
                <a:cxn ang="0">
                  <a:pos x="779463" y="834295"/>
                </a:cxn>
                <a:cxn ang="0">
                  <a:pos x="548511"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18453" name="Freeform 78"/>
            <p:cNvSpPr/>
            <p:nvPr/>
          </p:nvSpPr>
          <p:spPr>
            <a:xfrm>
              <a:off x="2586037" y="768350"/>
              <a:ext cx="71438" cy="336550"/>
            </a:xfrm>
            <a:custGeom>
              <a:avLst/>
              <a:gdLst/>
              <a:ahLst/>
              <a:cxnLst>
                <a:cxn ang="0">
                  <a:pos x="71438" y="322075"/>
                </a:cxn>
                <a:cxn ang="0">
                  <a:pos x="35719" y="336550"/>
                </a:cxn>
                <a:cxn ang="0">
                  <a:pos x="35719" y="336550"/>
                </a:cxn>
                <a:cxn ang="0">
                  <a:pos x="0" y="322075"/>
                </a:cxn>
                <a:cxn ang="0">
                  <a:pos x="0" y="14475"/>
                </a:cxn>
                <a:cxn ang="0">
                  <a:pos x="35719" y="0"/>
                </a:cxn>
                <a:cxn ang="0">
                  <a:pos x="35719" y="0"/>
                </a:cxn>
                <a:cxn ang="0">
                  <a:pos x="71438" y="14475"/>
                </a:cxn>
                <a:cxn ang="0">
                  <a:pos x="71438" y="32207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alpha val="100000"/>
              </a:srgbClr>
            </a:solidFill>
            <a:ln w="9525">
              <a:noFill/>
            </a:ln>
          </p:spPr>
          <p:txBody>
            <a:bodyPr/>
            <a:p>
              <a:endParaRPr lang="zh-CN" altLang="en-US"/>
            </a:p>
          </p:txBody>
        </p:sp>
        <p:sp>
          <p:nvSpPr>
            <p:cNvPr id="18454" name="Freeform 79"/>
            <p:cNvSpPr/>
            <p:nvPr/>
          </p:nvSpPr>
          <p:spPr>
            <a:xfrm>
              <a:off x="2287587" y="163512"/>
              <a:ext cx="666750" cy="774700"/>
            </a:xfrm>
            <a:custGeom>
              <a:avLst/>
              <a:gdLst/>
              <a:ahLst/>
              <a:cxnLst>
                <a:cxn ang="0">
                  <a:pos x="468527" y="548444"/>
                </a:cxn>
                <a:cxn ang="0">
                  <a:pos x="634314" y="519483"/>
                </a:cxn>
                <a:cxn ang="0">
                  <a:pos x="441497" y="372870"/>
                </a:cxn>
                <a:cxn ang="0">
                  <a:pos x="587461" y="331239"/>
                </a:cxn>
                <a:cxn ang="0">
                  <a:pos x="419872" y="215396"/>
                </a:cxn>
                <a:cxn ang="0">
                  <a:pos x="488349" y="186435"/>
                </a:cxn>
                <a:cxn ang="0">
                  <a:pos x="335177" y="0"/>
                </a:cxn>
                <a:cxn ang="0">
                  <a:pos x="160380" y="184625"/>
                </a:cxn>
                <a:cxn ang="0">
                  <a:pos x="245076" y="217206"/>
                </a:cxn>
                <a:cxn ang="0">
                  <a:pos x="79289" y="331239"/>
                </a:cxn>
                <a:cxn ang="0">
                  <a:pos x="223451" y="372870"/>
                </a:cxn>
                <a:cxn ang="0">
                  <a:pos x="30634" y="519483"/>
                </a:cxn>
                <a:cxn ang="0">
                  <a:pos x="196421" y="548444"/>
                </a:cxn>
                <a:cxn ang="0">
                  <a:pos x="0" y="714968"/>
                </a:cxn>
                <a:cxn ang="0">
                  <a:pos x="333375" y="774700"/>
                </a:cxn>
                <a:cxn ang="0">
                  <a:pos x="666750" y="714968"/>
                </a:cxn>
                <a:cxn ang="0">
                  <a:pos x="468527" y="548444"/>
                </a:cxn>
              </a:cxnLst>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alpha val="100000"/>
              </a:srgbClr>
            </a:solidFill>
            <a:ln w="9525">
              <a:noFill/>
            </a:ln>
          </p:spPr>
          <p:txBody>
            <a:bodyPr/>
            <a:p>
              <a:endParaRPr lang="zh-CN" altLang="en-US"/>
            </a:p>
          </p:txBody>
        </p:sp>
        <p:sp>
          <p:nvSpPr>
            <p:cNvPr id="18455" name="Freeform 80"/>
            <p:cNvSpPr/>
            <p:nvPr/>
          </p:nvSpPr>
          <p:spPr>
            <a:xfrm>
              <a:off x="2249487" y="757237"/>
              <a:ext cx="77788" cy="360363"/>
            </a:xfrm>
            <a:custGeom>
              <a:avLst/>
              <a:gdLst/>
              <a:ahLst/>
              <a:cxnLst>
                <a:cxn ang="0">
                  <a:pos x="77788" y="344065"/>
                </a:cxn>
                <a:cxn ang="0">
                  <a:pos x="39799" y="360363"/>
                </a:cxn>
                <a:cxn ang="0">
                  <a:pos x="39799" y="360363"/>
                </a:cxn>
                <a:cxn ang="0">
                  <a:pos x="0" y="344065"/>
                </a:cxn>
                <a:cxn ang="0">
                  <a:pos x="0" y="16298"/>
                </a:cxn>
                <a:cxn ang="0">
                  <a:pos x="39799" y="0"/>
                </a:cxn>
                <a:cxn ang="0">
                  <a:pos x="39799" y="0"/>
                </a:cxn>
                <a:cxn ang="0">
                  <a:pos x="77788" y="16298"/>
                </a:cxn>
                <a:cxn ang="0">
                  <a:pos x="77788" y="344065"/>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18456" name="Freeform 81"/>
            <p:cNvSpPr/>
            <p:nvPr/>
          </p:nvSpPr>
          <p:spPr>
            <a:xfrm>
              <a:off x="1931987" y="111125"/>
              <a:ext cx="714375" cy="828675"/>
            </a:xfrm>
            <a:custGeom>
              <a:avLst/>
              <a:gdLst/>
              <a:ahLst/>
              <a:cxnLst>
                <a:cxn ang="0">
                  <a:pos x="501506" y="586224"/>
                </a:cxn>
                <a:cxn ang="0">
                  <a:pos x="680099" y="555466"/>
                </a:cxn>
                <a:cxn ang="0">
                  <a:pos x="474446" y="399863"/>
                </a:cxn>
                <a:cxn ang="0">
                  <a:pos x="629588" y="354629"/>
                </a:cxn>
                <a:cxn ang="0">
                  <a:pos x="449190" y="231595"/>
                </a:cxn>
                <a:cxn ang="0">
                  <a:pos x="523153" y="200836"/>
                </a:cxn>
                <a:cxn ang="0">
                  <a:pos x="358991" y="0"/>
                </a:cxn>
                <a:cxn ang="0">
                  <a:pos x="171378" y="197217"/>
                </a:cxn>
                <a:cxn ang="0">
                  <a:pos x="263381" y="233404"/>
                </a:cxn>
                <a:cxn ang="0">
                  <a:pos x="84787" y="354629"/>
                </a:cxn>
                <a:cxn ang="0">
                  <a:pos x="239929" y="399863"/>
                </a:cxn>
                <a:cxn ang="0">
                  <a:pos x="34276" y="555466"/>
                </a:cxn>
                <a:cxn ang="0">
                  <a:pos x="212869" y="586224"/>
                </a:cxn>
                <a:cxn ang="0">
                  <a:pos x="0" y="765348"/>
                </a:cxn>
                <a:cxn ang="0">
                  <a:pos x="358991" y="828675"/>
                </a:cxn>
                <a:cxn ang="0">
                  <a:pos x="714375" y="765348"/>
                </a:cxn>
                <a:cxn ang="0">
                  <a:pos x="501506" y="586224"/>
                </a:cxn>
              </a:cxnLst>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alpha val="100000"/>
              </a:srgbClr>
            </a:solidFill>
            <a:ln w="9525">
              <a:noFill/>
            </a:ln>
          </p:spPr>
          <p:txBody>
            <a:bodyPr/>
            <a:p>
              <a:endParaRPr lang="zh-CN" altLang="en-US"/>
            </a:p>
          </p:txBody>
        </p:sp>
        <p:sp>
          <p:nvSpPr>
            <p:cNvPr id="18457" name="Freeform 82"/>
            <p:cNvSpPr/>
            <p:nvPr/>
          </p:nvSpPr>
          <p:spPr>
            <a:xfrm>
              <a:off x="3321050" y="750887"/>
              <a:ext cx="76200" cy="354013"/>
            </a:xfrm>
            <a:custGeom>
              <a:avLst/>
              <a:gdLst/>
              <a:ahLst/>
              <a:cxnLst>
                <a:cxn ang="0">
                  <a:pos x="76200" y="339489"/>
                </a:cxn>
                <a:cxn ang="0">
                  <a:pos x="38100" y="354013"/>
                </a:cxn>
                <a:cxn ang="0">
                  <a:pos x="38100" y="354013"/>
                </a:cxn>
                <a:cxn ang="0">
                  <a:pos x="0" y="339489"/>
                </a:cxn>
                <a:cxn ang="0">
                  <a:pos x="0" y="16339"/>
                </a:cxn>
                <a:cxn ang="0">
                  <a:pos x="38100" y="0"/>
                </a:cxn>
                <a:cxn ang="0">
                  <a:pos x="38100" y="0"/>
                </a:cxn>
                <a:cxn ang="0">
                  <a:pos x="76200" y="16339"/>
                </a:cxn>
                <a:cxn ang="0">
                  <a:pos x="76200" y="339489"/>
                </a:cxn>
              </a:cxnLst>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alpha val="100000"/>
              </a:srgbClr>
            </a:solidFill>
            <a:ln w="9525">
              <a:noFill/>
            </a:ln>
          </p:spPr>
          <p:txBody>
            <a:bodyPr/>
            <a:p>
              <a:endParaRPr lang="zh-CN" altLang="en-US"/>
            </a:p>
          </p:txBody>
        </p:sp>
        <p:sp>
          <p:nvSpPr>
            <p:cNvPr id="18458" name="Freeform 83"/>
            <p:cNvSpPr/>
            <p:nvPr/>
          </p:nvSpPr>
          <p:spPr>
            <a:xfrm>
              <a:off x="3019425" y="142875"/>
              <a:ext cx="677863" cy="787400"/>
            </a:xfrm>
            <a:custGeom>
              <a:avLst/>
              <a:gdLst/>
              <a:ahLst/>
              <a:cxnLst>
                <a:cxn ang="0">
                  <a:pos x="477749" y="557515"/>
                </a:cxn>
                <a:cxn ang="0">
                  <a:pos x="645412" y="528554"/>
                </a:cxn>
                <a:cxn ang="0">
                  <a:pos x="450707" y="380124"/>
                </a:cxn>
                <a:cxn ang="0">
                  <a:pos x="598539" y="336681"/>
                </a:cxn>
                <a:cxn ang="0">
                  <a:pos x="427270" y="220834"/>
                </a:cxn>
                <a:cxn ang="0">
                  <a:pos x="497580" y="190062"/>
                </a:cxn>
                <a:cxn ang="0">
                  <a:pos x="342537" y="0"/>
                </a:cxn>
                <a:cxn ang="0">
                  <a:pos x="164057" y="188252"/>
                </a:cxn>
                <a:cxn ang="0">
                  <a:pos x="250593" y="222644"/>
                </a:cxn>
                <a:cxn ang="0">
                  <a:pos x="81127" y="336681"/>
                </a:cxn>
                <a:cxn ang="0">
                  <a:pos x="228959" y="380124"/>
                </a:cxn>
                <a:cxn ang="0">
                  <a:pos x="32451" y="528554"/>
                </a:cxn>
                <a:cxn ang="0">
                  <a:pos x="201917" y="557515"/>
                </a:cxn>
                <a:cxn ang="0">
                  <a:pos x="0" y="727666"/>
                </a:cxn>
                <a:cxn ang="0">
                  <a:pos x="340734" y="787400"/>
                </a:cxn>
                <a:cxn ang="0">
                  <a:pos x="677863" y="727666"/>
                </a:cxn>
                <a:cxn ang="0">
                  <a:pos x="477749" y="557515"/>
                </a:cxn>
              </a:cxnLst>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alpha val="100000"/>
              </a:srgbClr>
            </a:solidFill>
            <a:ln w="9525">
              <a:noFill/>
            </a:ln>
          </p:spPr>
          <p:txBody>
            <a:bodyPr/>
            <a:p>
              <a:endParaRPr lang="zh-CN" altLang="en-US"/>
            </a:p>
          </p:txBody>
        </p:sp>
        <p:sp>
          <p:nvSpPr>
            <p:cNvPr id="18459" name="Freeform 84"/>
            <p:cNvSpPr/>
            <p:nvPr/>
          </p:nvSpPr>
          <p:spPr>
            <a:xfrm>
              <a:off x="2922587" y="706437"/>
              <a:ext cx="84138" cy="392113"/>
            </a:xfrm>
            <a:custGeom>
              <a:avLst/>
              <a:gdLst/>
              <a:ahLst/>
              <a:cxnLst>
                <a:cxn ang="0">
                  <a:pos x="84138" y="375850"/>
                </a:cxn>
                <a:cxn ang="0">
                  <a:pos x="41174" y="392113"/>
                </a:cxn>
                <a:cxn ang="0">
                  <a:pos x="41174" y="392113"/>
                </a:cxn>
                <a:cxn ang="0">
                  <a:pos x="0" y="375850"/>
                </a:cxn>
                <a:cxn ang="0">
                  <a:pos x="0" y="16263"/>
                </a:cxn>
                <a:cxn ang="0">
                  <a:pos x="41174" y="0"/>
                </a:cxn>
                <a:cxn ang="0">
                  <a:pos x="41174" y="0"/>
                </a:cxn>
                <a:cxn ang="0">
                  <a:pos x="84138" y="16263"/>
                </a:cxn>
                <a:cxn ang="0">
                  <a:pos x="84138"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18460" name="Freeform 85"/>
            <p:cNvSpPr/>
            <p:nvPr/>
          </p:nvSpPr>
          <p:spPr>
            <a:xfrm>
              <a:off x="2574925" y="0"/>
              <a:ext cx="777875" cy="904875"/>
            </a:xfrm>
            <a:custGeom>
              <a:avLst/>
              <a:gdLst/>
              <a:ahLst/>
              <a:cxnLst>
                <a:cxn ang="0">
                  <a:pos x="547394" y="640652"/>
                </a:cxn>
                <a:cxn ang="0">
                  <a:pos x="741862" y="606266"/>
                </a:cxn>
                <a:cxn ang="0">
                  <a:pos x="516783" y="436150"/>
                </a:cxn>
                <a:cxn ang="0">
                  <a:pos x="686043" y="385477"/>
                </a:cxn>
                <a:cxn ang="0">
                  <a:pos x="489773" y="251555"/>
                </a:cxn>
                <a:cxn ang="0">
                  <a:pos x="570802" y="217170"/>
                </a:cxn>
                <a:cxn ang="0">
                  <a:pos x="392539" y="0"/>
                </a:cxn>
                <a:cxn ang="0">
                  <a:pos x="187266" y="215360"/>
                </a:cxn>
                <a:cxn ang="0">
                  <a:pos x="286301" y="255175"/>
                </a:cxn>
                <a:cxn ang="0">
                  <a:pos x="91832" y="385477"/>
                </a:cxn>
                <a:cxn ang="0">
                  <a:pos x="261092" y="436150"/>
                </a:cxn>
                <a:cxn ang="0">
                  <a:pos x="37813" y="606266"/>
                </a:cxn>
                <a:cxn ang="0">
                  <a:pos x="230481" y="640652"/>
                </a:cxn>
                <a:cxn ang="0">
                  <a:pos x="0" y="834295"/>
                </a:cxn>
                <a:cxn ang="0">
                  <a:pos x="390738" y="904875"/>
                </a:cxn>
                <a:cxn ang="0">
                  <a:pos x="777875" y="834295"/>
                </a:cxn>
                <a:cxn ang="0">
                  <a:pos x="547394"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18461" name="Freeform 86"/>
            <p:cNvSpPr/>
            <p:nvPr/>
          </p:nvSpPr>
          <p:spPr>
            <a:xfrm>
              <a:off x="2981325" y="839787"/>
              <a:ext cx="61913" cy="284163"/>
            </a:xfrm>
            <a:custGeom>
              <a:avLst/>
              <a:gdLst/>
              <a:ahLst/>
              <a:cxnLst>
                <a:cxn ang="0">
                  <a:pos x="61913" y="271493"/>
                </a:cxn>
                <a:cxn ang="0">
                  <a:pos x="30957" y="284163"/>
                </a:cxn>
                <a:cxn ang="0">
                  <a:pos x="30957" y="284163"/>
                </a:cxn>
                <a:cxn ang="0">
                  <a:pos x="0" y="271493"/>
                </a:cxn>
                <a:cxn ang="0">
                  <a:pos x="0" y="12670"/>
                </a:cxn>
                <a:cxn ang="0">
                  <a:pos x="30957" y="0"/>
                </a:cxn>
                <a:cxn ang="0">
                  <a:pos x="30957" y="0"/>
                </a:cxn>
                <a:cxn ang="0">
                  <a:pos x="61913" y="12670"/>
                </a:cxn>
                <a:cxn ang="0">
                  <a:pos x="61913" y="271493"/>
                </a:cxn>
              </a:cxnLst>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alpha val="100000"/>
              </a:srgbClr>
            </a:solidFill>
            <a:ln w="9525">
              <a:noFill/>
            </a:ln>
          </p:spPr>
          <p:txBody>
            <a:bodyPr/>
            <a:p>
              <a:endParaRPr lang="zh-CN" altLang="en-US"/>
            </a:p>
          </p:txBody>
        </p:sp>
        <p:sp>
          <p:nvSpPr>
            <p:cNvPr id="18462" name="Freeform 87"/>
            <p:cNvSpPr/>
            <p:nvPr/>
          </p:nvSpPr>
          <p:spPr>
            <a:xfrm>
              <a:off x="2732087" y="327025"/>
              <a:ext cx="563563" cy="655638"/>
            </a:xfrm>
            <a:custGeom>
              <a:avLst/>
              <a:gdLst/>
              <a:ahLst/>
              <a:cxnLst>
                <a:cxn ang="0">
                  <a:pos x="396115" y="465467"/>
                </a:cxn>
                <a:cxn ang="0">
                  <a:pos x="536555" y="440111"/>
                </a:cxn>
                <a:cxn ang="0">
                  <a:pos x="372708" y="316952"/>
                </a:cxn>
                <a:cxn ang="0">
                  <a:pos x="495143" y="280729"/>
                </a:cxn>
                <a:cxn ang="0">
                  <a:pos x="354703" y="182927"/>
                </a:cxn>
                <a:cxn ang="0">
                  <a:pos x="412319" y="159382"/>
                </a:cxn>
                <a:cxn ang="0">
                  <a:pos x="282682" y="0"/>
                </a:cxn>
                <a:cxn ang="0">
                  <a:pos x="135039" y="157570"/>
                </a:cxn>
                <a:cxn ang="0">
                  <a:pos x="207060" y="184738"/>
                </a:cxn>
                <a:cxn ang="0">
                  <a:pos x="66619" y="280729"/>
                </a:cxn>
                <a:cxn ang="0">
                  <a:pos x="189055" y="316952"/>
                </a:cxn>
                <a:cxn ang="0">
                  <a:pos x="27008" y="440111"/>
                </a:cxn>
                <a:cxn ang="0">
                  <a:pos x="167448" y="465467"/>
                </a:cxn>
                <a:cxn ang="0">
                  <a:pos x="0" y="606737"/>
                </a:cxn>
                <a:cxn ang="0">
                  <a:pos x="282682" y="655638"/>
                </a:cxn>
                <a:cxn ang="0">
                  <a:pos x="563563" y="606737"/>
                </a:cxn>
                <a:cxn ang="0">
                  <a:pos x="396115" y="465467"/>
                </a:cxn>
              </a:cxnLst>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alpha val="100000"/>
              </a:srgbClr>
            </a:solidFill>
            <a:ln w="9525">
              <a:noFill/>
            </a:ln>
          </p:spPr>
          <p:txBody>
            <a:bodyPr/>
            <a:p>
              <a:endParaRPr lang="zh-CN" altLang="en-US"/>
            </a:p>
          </p:txBody>
        </p:sp>
        <p:sp>
          <p:nvSpPr>
            <p:cNvPr id="18463" name="Freeform 88"/>
            <p:cNvSpPr/>
            <p:nvPr/>
          </p:nvSpPr>
          <p:spPr>
            <a:xfrm>
              <a:off x="3679825" y="742950"/>
              <a:ext cx="80963" cy="371475"/>
            </a:xfrm>
            <a:custGeom>
              <a:avLst/>
              <a:gdLst/>
              <a:ahLst/>
              <a:cxnLst>
                <a:cxn ang="0">
                  <a:pos x="80963" y="355246"/>
                </a:cxn>
                <a:cxn ang="0">
                  <a:pos x="41381" y="371475"/>
                </a:cxn>
                <a:cxn ang="0">
                  <a:pos x="41381" y="371475"/>
                </a:cxn>
                <a:cxn ang="0">
                  <a:pos x="0" y="355246"/>
                </a:cxn>
                <a:cxn ang="0">
                  <a:pos x="0" y="16229"/>
                </a:cxn>
                <a:cxn ang="0">
                  <a:pos x="41381" y="0"/>
                </a:cxn>
                <a:cxn ang="0">
                  <a:pos x="41381" y="0"/>
                </a:cxn>
                <a:cxn ang="0">
                  <a:pos x="80963" y="16229"/>
                </a:cxn>
                <a:cxn ang="0">
                  <a:pos x="80963" y="355246"/>
                </a:cxn>
              </a:cxnLst>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18464" name="Freeform 89"/>
            <p:cNvSpPr/>
            <p:nvPr/>
          </p:nvSpPr>
          <p:spPr>
            <a:xfrm>
              <a:off x="3349625" y="71437"/>
              <a:ext cx="741363" cy="858838"/>
            </a:xfrm>
            <a:custGeom>
              <a:avLst/>
              <a:gdLst/>
              <a:ahLst/>
              <a:cxnLst>
                <a:cxn ang="0">
                  <a:pos x="521299" y="607515"/>
                </a:cxn>
                <a:cxn ang="0">
                  <a:pos x="707091" y="576778"/>
                </a:cxn>
                <a:cxn ang="0">
                  <a:pos x="492438" y="414050"/>
                </a:cxn>
                <a:cxn ang="0">
                  <a:pos x="652977" y="367040"/>
                </a:cxn>
                <a:cxn ang="0">
                  <a:pos x="467185" y="240475"/>
                </a:cxn>
                <a:cxn ang="0">
                  <a:pos x="542945" y="207929"/>
                </a:cxn>
                <a:cxn ang="0">
                  <a:pos x="373387" y="0"/>
                </a:cxn>
                <a:cxn ang="0">
                  <a:pos x="178576" y="204313"/>
                </a:cxn>
                <a:cxn ang="0">
                  <a:pos x="274178" y="242283"/>
                </a:cxn>
                <a:cxn ang="0">
                  <a:pos x="88386" y="367040"/>
                </a:cxn>
                <a:cxn ang="0">
                  <a:pos x="248925" y="414050"/>
                </a:cxn>
                <a:cxn ang="0">
                  <a:pos x="36076" y="576778"/>
                </a:cxn>
                <a:cxn ang="0">
                  <a:pos x="220064" y="607515"/>
                </a:cxn>
                <a:cxn ang="0">
                  <a:pos x="0" y="793747"/>
                </a:cxn>
                <a:cxn ang="0">
                  <a:pos x="371583" y="858838"/>
                </a:cxn>
                <a:cxn ang="0">
                  <a:pos x="741363" y="793747"/>
                </a:cxn>
                <a:cxn ang="0">
                  <a:pos x="521299" y="607515"/>
                </a:cxn>
              </a:cxnLst>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alpha val="100000"/>
              </a:srgbClr>
            </a:solidFill>
            <a:ln w="9525">
              <a:noFill/>
            </a:ln>
          </p:spPr>
          <p:txBody>
            <a:bodyPr/>
            <a:p>
              <a:endParaRPr lang="zh-CN" altLang="en-US"/>
            </a:p>
          </p:txBody>
        </p:sp>
      </p:grpSp>
      <p:grpSp>
        <p:nvGrpSpPr>
          <p:cNvPr id="18437" name="组合 120"/>
          <p:cNvGrpSpPr/>
          <p:nvPr/>
        </p:nvGrpSpPr>
        <p:grpSpPr>
          <a:xfrm>
            <a:off x="4576763" y="2397125"/>
            <a:ext cx="6543675" cy="1547813"/>
            <a:chOff x="0" y="0"/>
            <a:chExt cx="6544864" cy="1548167"/>
          </a:xfrm>
        </p:grpSpPr>
        <p:grpSp>
          <p:nvGrpSpPr>
            <p:cNvPr id="18438" name="组合 55"/>
            <p:cNvGrpSpPr/>
            <p:nvPr/>
          </p:nvGrpSpPr>
          <p:grpSpPr>
            <a:xfrm>
              <a:off x="0" y="0"/>
              <a:ext cx="6544864" cy="1548167"/>
              <a:chOff x="0" y="0"/>
              <a:chExt cx="6962996" cy="1647075"/>
            </a:xfrm>
          </p:grpSpPr>
          <p:sp>
            <p:nvSpPr>
              <p:cNvPr id="18443" name="矩形 3"/>
              <p:cNvSpPr/>
              <p:nvPr/>
            </p:nvSpPr>
            <p:spPr>
              <a:xfrm>
                <a:off x="0" y="0"/>
                <a:ext cx="6657271" cy="1247861"/>
              </a:xfrm>
              <a:custGeom>
                <a:avLst/>
                <a:gdLst/>
                <a:ahLst/>
                <a:cxnLst>
                  <a:cxn ang="0">
                    <a:pos x="0" y="0"/>
                  </a:cxn>
                  <a:cxn ang="0">
                    <a:pos x="6393111" y="386080"/>
                  </a:cxn>
                  <a:cxn ang="0">
                    <a:pos x="6657271" y="1247861"/>
                  </a:cxn>
                  <a:cxn ang="0">
                    <a:pos x="213360" y="1247861"/>
                  </a:cxn>
                  <a:cxn ang="0">
                    <a:pos x="0" y="0"/>
                  </a:cxn>
                </a:cxnLst>
                <a:pathLst>
                  <a:path w="6657271" h="1247861">
                    <a:moveTo>
                      <a:pt x="0" y="0"/>
                    </a:moveTo>
                    <a:lnTo>
                      <a:pt x="6393111" y="386080"/>
                    </a:lnTo>
                    <a:lnTo>
                      <a:pt x="6657271" y="1247861"/>
                    </a:lnTo>
                    <a:lnTo>
                      <a:pt x="213360" y="1247861"/>
                    </a:lnTo>
                    <a:lnTo>
                      <a:pt x="0" y="0"/>
                    </a:lnTo>
                    <a:close/>
                  </a:path>
                </a:pathLst>
              </a:custGeom>
              <a:solidFill>
                <a:srgbClr val="334D5D">
                  <a:alpha val="100000"/>
                </a:srgbClr>
              </a:solidFill>
              <a:ln w="9525">
                <a:noFill/>
              </a:ln>
            </p:spPr>
            <p:txBody>
              <a:bodyPr/>
              <a:p>
                <a:endParaRPr lang="zh-CN" altLang="en-US"/>
              </a:p>
            </p:txBody>
          </p:sp>
          <p:sp>
            <p:nvSpPr>
              <p:cNvPr id="18444" name="矩形 3"/>
              <p:cNvSpPr/>
              <p:nvPr/>
            </p:nvSpPr>
            <p:spPr>
              <a:xfrm>
                <a:off x="539405" y="968174"/>
                <a:ext cx="6423591" cy="678901"/>
              </a:xfrm>
              <a:custGeom>
                <a:avLst/>
                <a:gdLst/>
                <a:ahLst/>
                <a:cxnLst>
                  <a:cxn ang="0">
                    <a:pos x="0" y="121920"/>
                  </a:cxn>
                  <a:cxn ang="0">
                    <a:pos x="6301671" y="0"/>
                  </a:cxn>
                  <a:cxn ang="0">
                    <a:pos x="6423591" y="678901"/>
                  </a:cxn>
                  <a:cxn ang="0">
                    <a:pos x="30480" y="617941"/>
                  </a:cxn>
                  <a:cxn ang="0">
                    <a:pos x="0" y="121920"/>
                  </a:cxn>
                </a:cxnLst>
                <a:pathLst>
                  <a:path w="6423591" h="678901">
                    <a:moveTo>
                      <a:pt x="0" y="121920"/>
                    </a:moveTo>
                    <a:lnTo>
                      <a:pt x="6301671" y="0"/>
                    </a:lnTo>
                    <a:lnTo>
                      <a:pt x="6423591" y="678901"/>
                    </a:lnTo>
                    <a:lnTo>
                      <a:pt x="30480" y="617941"/>
                    </a:lnTo>
                    <a:lnTo>
                      <a:pt x="0" y="121920"/>
                    </a:lnTo>
                    <a:close/>
                  </a:path>
                </a:pathLst>
              </a:custGeom>
              <a:solidFill>
                <a:schemeClr val="bg1">
                  <a:alpha val="100000"/>
                </a:schemeClr>
              </a:solidFill>
              <a:ln w="9525">
                <a:noFill/>
              </a:ln>
            </p:spPr>
            <p:txBody>
              <a:bodyPr/>
              <a:p>
                <a:endParaRPr lang="zh-CN" altLang="en-US"/>
              </a:p>
            </p:txBody>
          </p:sp>
        </p:grpSp>
        <p:grpSp>
          <p:nvGrpSpPr>
            <p:cNvPr id="18439" name="组合 116"/>
            <p:cNvGrpSpPr/>
            <p:nvPr/>
          </p:nvGrpSpPr>
          <p:grpSpPr>
            <a:xfrm>
              <a:off x="866574" y="322053"/>
              <a:ext cx="4159800" cy="584775"/>
              <a:chOff x="0" y="0"/>
              <a:chExt cx="4159800" cy="584775"/>
            </a:xfrm>
          </p:grpSpPr>
          <p:sp>
            <p:nvSpPr>
              <p:cNvPr id="18441" name="文本框 114"/>
              <p:cNvSpPr txBox="1"/>
              <p:nvPr/>
            </p:nvSpPr>
            <p:spPr>
              <a:xfrm>
                <a:off x="0" y="0"/>
                <a:ext cx="783443" cy="584775"/>
              </a:xfrm>
              <a:prstGeom prst="rect">
                <a:avLst/>
              </a:prstGeom>
              <a:noFill/>
              <a:ln w="9525">
                <a:noFill/>
              </a:ln>
            </p:spPr>
            <p:txBody>
              <a:bodyPr>
                <a:spAutoFit/>
              </a:bodyPr>
              <a:p>
                <a:pPr eaLnBrk="1" hangingPunct="1"/>
                <a:r>
                  <a:rPr lang="en-US" altLang="zh-CN" sz="3200" b="1" dirty="0">
                    <a:solidFill>
                      <a:srgbClr val="FFFFFF"/>
                    </a:solidFill>
                    <a:latin typeface="微软雅黑" panose="020B0503020204020204" pitchFamily="34" charset="-122"/>
                    <a:ea typeface="微软雅黑" panose="020B0503020204020204" pitchFamily="34" charset="-122"/>
                  </a:rPr>
                  <a:t>01</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18442" name="文本框 115"/>
              <p:cNvSpPr txBox="1"/>
              <p:nvPr/>
            </p:nvSpPr>
            <p:spPr>
              <a:xfrm>
                <a:off x="641851" y="33781"/>
                <a:ext cx="3517949" cy="523220"/>
              </a:xfrm>
              <a:prstGeom prst="rect">
                <a:avLst/>
              </a:prstGeom>
              <a:noFill/>
              <a:ln w="9525">
                <a:noFill/>
              </a:ln>
            </p:spPr>
            <p:txBody>
              <a:bodyPr>
                <a:spAutoFit/>
              </a:bodyPr>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工作概述</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18440" name="文本框 119"/>
            <p:cNvSpPr txBox="1"/>
            <p:nvPr/>
          </p:nvSpPr>
          <p:spPr>
            <a:xfrm>
              <a:off x="2334049" y="1002020"/>
              <a:ext cx="3517949" cy="461665"/>
            </a:xfrm>
            <a:prstGeom prst="rect">
              <a:avLst/>
            </a:prstGeom>
            <a:noFill/>
            <a:ln w="9525">
              <a:noFill/>
            </a:ln>
          </p:spPr>
          <p:txBody>
            <a:bodyPr>
              <a:spAutoFit/>
            </a:bodyPr>
            <a:p>
              <a:pPr eaLnBrk="1" hangingPunct="1"/>
              <a:r>
                <a:rPr lang="en-US" altLang="zh-CN" sz="2400" b="1" dirty="0">
                  <a:solidFill>
                    <a:srgbClr val="262626"/>
                  </a:solidFill>
                  <a:latin typeface="微软雅黑" panose="020B0503020204020204" pitchFamily="34" charset="-122"/>
                  <a:ea typeface="微软雅黑" panose="020B0503020204020204" pitchFamily="34" charset="-122"/>
                </a:rPr>
                <a:t>ADD YOUR TITLE</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19458" name="组合 45"/>
          <p:cNvGrpSpPr/>
          <p:nvPr/>
        </p:nvGrpSpPr>
        <p:grpSpPr>
          <a:xfrm>
            <a:off x="0" y="292100"/>
            <a:ext cx="12190413" cy="549275"/>
            <a:chOff x="0" y="0"/>
            <a:chExt cx="12190828" cy="548640"/>
          </a:xfrm>
        </p:grpSpPr>
        <p:sp>
          <p:nvSpPr>
            <p:cNvPr id="19518"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19519"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19459"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9460" name="组合 39"/>
          <p:cNvGrpSpPr/>
          <p:nvPr/>
        </p:nvGrpSpPr>
        <p:grpSpPr>
          <a:xfrm>
            <a:off x="3851275" y="1698625"/>
            <a:ext cx="4522788" cy="4519613"/>
            <a:chOff x="0" y="0"/>
            <a:chExt cx="4522897" cy="4520312"/>
          </a:xfrm>
        </p:grpSpPr>
        <p:grpSp>
          <p:nvGrpSpPr>
            <p:cNvPr id="19467" name="组合 40"/>
            <p:cNvGrpSpPr/>
            <p:nvPr/>
          </p:nvGrpSpPr>
          <p:grpSpPr>
            <a:xfrm>
              <a:off x="0" y="0"/>
              <a:ext cx="2216853" cy="2216853"/>
              <a:chOff x="0" y="0"/>
              <a:chExt cx="2216853" cy="2216853"/>
            </a:xfrm>
          </p:grpSpPr>
          <p:sp>
            <p:nvSpPr>
              <p:cNvPr id="19506" name="Freeform 11"/>
              <p:cNvSpPr/>
              <p:nvPr/>
            </p:nvSpPr>
            <p:spPr>
              <a:xfrm>
                <a:off x="0" y="0"/>
                <a:ext cx="2216853" cy="2216853"/>
              </a:xfrm>
              <a:custGeom>
                <a:avLst/>
                <a:gdLst/>
                <a:ahLst/>
                <a:cxnLst>
                  <a:cxn ang="0">
                    <a:pos x="939739" y="2216853"/>
                  </a:cxn>
                  <a:cxn ang="0">
                    <a:pos x="2216853" y="2216853"/>
                  </a:cxn>
                  <a:cxn ang="0">
                    <a:pos x="2216853" y="939739"/>
                  </a:cxn>
                  <a:cxn ang="0">
                    <a:pos x="1277114" y="0"/>
                  </a:cxn>
                  <a:cxn ang="0">
                    <a:pos x="0" y="1274529"/>
                  </a:cxn>
                  <a:cxn ang="0">
                    <a:pos x="939739" y="2216853"/>
                  </a:cxn>
                </a:cxnLst>
                <a:pathLst>
                  <a:path w="1715" h="1715">
                    <a:moveTo>
                      <a:pt x="727" y="1715"/>
                    </a:moveTo>
                    <a:lnTo>
                      <a:pt x="1715" y="1715"/>
                    </a:lnTo>
                    <a:lnTo>
                      <a:pt x="1715" y="727"/>
                    </a:lnTo>
                    <a:lnTo>
                      <a:pt x="988" y="0"/>
                    </a:lnTo>
                    <a:lnTo>
                      <a:pt x="0" y="986"/>
                    </a:lnTo>
                    <a:lnTo>
                      <a:pt x="727" y="1715"/>
                    </a:lnTo>
                    <a:close/>
                  </a:path>
                </a:pathLst>
              </a:custGeom>
              <a:solidFill>
                <a:srgbClr val="7CC8EC">
                  <a:alpha val="100000"/>
                </a:srgbClr>
              </a:solidFill>
              <a:ln w="9525">
                <a:noFill/>
              </a:ln>
            </p:spPr>
            <p:txBody>
              <a:bodyPr/>
              <a:p>
                <a:endParaRPr lang="zh-CN" altLang="en-US"/>
              </a:p>
            </p:txBody>
          </p:sp>
          <p:sp>
            <p:nvSpPr>
              <p:cNvPr id="19507" name="Freeform 12"/>
              <p:cNvSpPr/>
              <p:nvPr/>
            </p:nvSpPr>
            <p:spPr>
              <a:xfrm>
                <a:off x="0" y="0"/>
                <a:ext cx="2216853" cy="2216853"/>
              </a:xfrm>
              <a:custGeom>
                <a:avLst/>
                <a:gdLst/>
                <a:ahLst/>
                <a:cxnLst>
                  <a:cxn ang="0">
                    <a:pos x="939739" y="2216853"/>
                  </a:cxn>
                  <a:cxn ang="0">
                    <a:pos x="2216853" y="2216853"/>
                  </a:cxn>
                  <a:cxn ang="0">
                    <a:pos x="2216853" y="939739"/>
                  </a:cxn>
                  <a:cxn ang="0">
                    <a:pos x="1277114" y="0"/>
                  </a:cxn>
                  <a:cxn ang="0">
                    <a:pos x="0" y="1274529"/>
                  </a:cxn>
                  <a:cxn ang="0">
                    <a:pos x="939739" y="2216853"/>
                  </a:cxn>
                </a:cxnLst>
                <a:pathLst>
                  <a:path w="1715" h="1715">
                    <a:moveTo>
                      <a:pt x="727" y="1715"/>
                    </a:moveTo>
                    <a:lnTo>
                      <a:pt x="1715" y="1715"/>
                    </a:lnTo>
                    <a:lnTo>
                      <a:pt x="1715" y="727"/>
                    </a:lnTo>
                    <a:lnTo>
                      <a:pt x="988" y="0"/>
                    </a:lnTo>
                    <a:lnTo>
                      <a:pt x="0" y="986"/>
                    </a:lnTo>
                    <a:lnTo>
                      <a:pt x="727" y="1715"/>
                    </a:lnTo>
                  </a:path>
                </a:pathLst>
              </a:custGeom>
              <a:noFill/>
              <a:ln w="9525">
                <a:noFill/>
              </a:ln>
            </p:spPr>
            <p:txBody>
              <a:bodyPr/>
              <a:p>
                <a:endParaRPr lang="zh-CN" altLang="en-US"/>
              </a:p>
            </p:txBody>
          </p:sp>
          <p:grpSp>
            <p:nvGrpSpPr>
              <p:cNvPr id="19508" name="组合 85"/>
              <p:cNvGrpSpPr/>
              <p:nvPr/>
            </p:nvGrpSpPr>
            <p:grpSpPr>
              <a:xfrm>
                <a:off x="610097" y="493824"/>
                <a:ext cx="1371600" cy="913101"/>
                <a:chOff x="0" y="0"/>
                <a:chExt cx="1371600" cy="913101"/>
              </a:xfrm>
            </p:grpSpPr>
            <p:grpSp>
              <p:nvGrpSpPr>
                <p:cNvPr id="19509" name="组合 86"/>
                <p:cNvGrpSpPr/>
                <p:nvPr/>
              </p:nvGrpSpPr>
              <p:grpSpPr>
                <a:xfrm>
                  <a:off x="360176" y="0"/>
                  <a:ext cx="474909" cy="430586"/>
                  <a:chOff x="0" y="0"/>
                  <a:chExt cx="357188" cy="323851"/>
                </a:xfrm>
              </p:grpSpPr>
              <p:sp>
                <p:nvSpPr>
                  <p:cNvPr id="19511" name="Freeform 31"/>
                  <p:cNvSpPr/>
                  <p:nvPr/>
                </p:nvSpPr>
                <p:spPr>
                  <a:xfrm>
                    <a:off x="0" y="284163"/>
                    <a:ext cx="357188" cy="39688"/>
                  </a:xfrm>
                  <a:custGeom>
                    <a:avLst/>
                    <a:gdLst/>
                    <a:ahLst/>
                    <a:cxnLst>
                      <a:cxn ang="0">
                        <a:pos x="357188" y="18521"/>
                      </a:cxn>
                      <a:cxn ang="0">
                        <a:pos x="336177" y="39688"/>
                      </a:cxn>
                      <a:cxn ang="0">
                        <a:pos x="21011" y="39688"/>
                      </a:cxn>
                      <a:cxn ang="0">
                        <a:pos x="0" y="18521"/>
                      </a:cxn>
                      <a:cxn ang="0">
                        <a:pos x="21011" y="0"/>
                      </a:cxn>
                      <a:cxn ang="0">
                        <a:pos x="336177" y="0"/>
                      </a:cxn>
                      <a:cxn ang="0">
                        <a:pos x="357188" y="18521"/>
                      </a:cxn>
                    </a:cxnLst>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alpha val="100000"/>
                    </a:srgbClr>
                  </a:solidFill>
                  <a:ln w="9525">
                    <a:noFill/>
                  </a:ln>
                </p:spPr>
                <p:txBody>
                  <a:bodyPr/>
                  <a:p>
                    <a:endParaRPr lang="zh-CN" altLang="en-US"/>
                  </a:p>
                </p:txBody>
              </p:sp>
              <p:sp>
                <p:nvSpPr>
                  <p:cNvPr id="19512" name="Freeform 32"/>
                  <p:cNvSpPr/>
                  <p:nvPr/>
                </p:nvSpPr>
                <p:spPr>
                  <a:xfrm>
                    <a:off x="44450" y="139700"/>
                    <a:ext cx="42863" cy="123825"/>
                  </a:xfrm>
                  <a:custGeom>
                    <a:avLst/>
                    <a:gdLst/>
                    <a:ahLst/>
                    <a:cxnLst>
                      <a:cxn ang="0">
                        <a:pos x="21432" y="123825"/>
                      </a:cxn>
                      <a:cxn ang="0">
                        <a:pos x="0" y="102748"/>
                      </a:cxn>
                      <a:cxn ang="0">
                        <a:pos x="0" y="21077"/>
                      </a:cxn>
                      <a:cxn ang="0">
                        <a:pos x="21432" y="0"/>
                      </a:cxn>
                      <a:cxn ang="0">
                        <a:pos x="42863" y="21077"/>
                      </a:cxn>
                      <a:cxn ang="0">
                        <a:pos x="42863" y="102748"/>
                      </a:cxn>
                      <a:cxn ang="0">
                        <a:pos x="21432" y="123825"/>
                      </a:cxn>
                    </a:cxnLst>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alpha val="100000"/>
                    </a:srgbClr>
                  </a:solidFill>
                  <a:ln w="9525">
                    <a:noFill/>
                  </a:ln>
                </p:spPr>
                <p:txBody>
                  <a:bodyPr/>
                  <a:p>
                    <a:endParaRPr lang="zh-CN" altLang="en-US"/>
                  </a:p>
                </p:txBody>
              </p:sp>
              <p:sp>
                <p:nvSpPr>
                  <p:cNvPr id="19513" name="Freeform 33"/>
                  <p:cNvSpPr/>
                  <p:nvPr/>
                </p:nvSpPr>
                <p:spPr>
                  <a:xfrm>
                    <a:off x="120650" y="139700"/>
                    <a:ext cx="39688" cy="123825"/>
                  </a:xfrm>
                  <a:custGeom>
                    <a:avLst/>
                    <a:gdLst/>
                    <a:ahLst/>
                    <a:cxnLst>
                      <a:cxn ang="0">
                        <a:pos x="21167" y="123825"/>
                      </a:cxn>
                      <a:cxn ang="0">
                        <a:pos x="0" y="102748"/>
                      </a:cxn>
                      <a:cxn ang="0">
                        <a:pos x="0" y="21077"/>
                      </a:cxn>
                      <a:cxn ang="0">
                        <a:pos x="21167" y="0"/>
                      </a:cxn>
                      <a:cxn ang="0">
                        <a:pos x="39688" y="21077"/>
                      </a:cxn>
                      <a:cxn ang="0">
                        <a:pos x="39688" y="102748"/>
                      </a:cxn>
                      <a:cxn ang="0">
                        <a:pos x="21167" y="123825"/>
                      </a:cxn>
                    </a:cxnLst>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alpha val="100000"/>
                    </a:srgbClr>
                  </a:solidFill>
                  <a:ln w="9525">
                    <a:noFill/>
                  </a:ln>
                </p:spPr>
                <p:txBody>
                  <a:bodyPr/>
                  <a:p>
                    <a:endParaRPr lang="zh-CN" altLang="en-US"/>
                  </a:p>
                </p:txBody>
              </p:sp>
              <p:sp>
                <p:nvSpPr>
                  <p:cNvPr id="19514" name="Freeform 34"/>
                  <p:cNvSpPr/>
                  <p:nvPr/>
                </p:nvSpPr>
                <p:spPr>
                  <a:xfrm>
                    <a:off x="196850" y="139700"/>
                    <a:ext cx="39688" cy="123825"/>
                  </a:xfrm>
                  <a:custGeom>
                    <a:avLst/>
                    <a:gdLst/>
                    <a:ahLst/>
                    <a:cxnLst>
                      <a:cxn ang="0">
                        <a:pos x="18521" y="123825"/>
                      </a:cxn>
                      <a:cxn ang="0">
                        <a:pos x="0" y="102748"/>
                      </a:cxn>
                      <a:cxn ang="0">
                        <a:pos x="0" y="21077"/>
                      </a:cxn>
                      <a:cxn ang="0">
                        <a:pos x="18521" y="0"/>
                      </a:cxn>
                      <a:cxn ang="0">
                        <a:pos x="39688" y="21077"/>
                      </a:cxn>
                      <a:cxn ang="0">
                        <a:pos x="39688" y="102748"/>
                      </a:cxn>
                      <a:cxn ang="0">
                        <a:pos x="18521" y="123825"/>
                      </a:cxn>
                    </a:cxnLst>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alpha val="100000"/>
                    </a:srgbClr>
                  </a:solidFill>
                  <a:ln w="9525">
                    <a:noFill/>
                  </a:ln>
                </p:spPr>
                <p:txBody>
                  <a:bodyPr/>
                  <a:p>
                    <a:endParaRPr lang="zh-CN" altLang="en-US"/>
                  </a:p>
                </p:txBody>
              </p:sp>
              <p:sp>
                <p:nvSpPr>
                  <p:cNvPr id="19515" name="Freeform 35"/>
                  <p:cNvSpPr/>
                  <p:nvPr/>
                </p:nvSpPr>
                <p:spPr>
                  <a:xfrm>
                    <a:off x="269875" y="139700"/>
                    <a:ext cx="42863" cy="123825"/>
                  </a:xfrm>
                  <a:custGeom>
                    <a:avLst/>
                    <a:gdLst/>
                    <a:ahLst/>
                    <a:cxnLst>
                      <a:cxn ang="0">
                        <a:pos x="21432" y="123825"/>
                      </a:cxn>
                      <a:cxn ang="0">
                        <a:pos x="0" y="102748"/>
                      </a:cxn>
                      <a:cxn ang="0">
                        <a:pos x="0" y="21077"/>
                      </a:cxn>
                      <a:cxn ang="0">
                        <a:pos x="21432" y="0"/>
                      </a:cxn>
                      <a:cxn ang="0">
                        <a:pos x="42863" y="21077"/>
                      </a:cxn>
                      <a:cxn ang="0">
                        <a:pos x="42863" y="102748"/>
                      </a:cxn>
                      <a:cxn ang="0">
                        <a:pos x="21432" y="123825"/>
                      </a:cxn>
                    </a:cxnLst>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alpha val="100000"/>
                    </a:srgbClr>
                  </a:solidFill>
                  <a:ln w="9525">
                    <a:noFill/>
                  </a:ln>
                </p:spPr>
                <p:txBody>
                  <a:bodyPr/>
                  <a:p>
                    <a:endParaRPr lang="zh-CN" altLang="en-US"/>
                  </a:p>
                </p:txBody>
              </p:sp>
              <p:sp>
                <p:nvSpPr>
                  <p:cNvPr id="19516" name="Freeform 36"/>
                  <p:cNvSpPr/>
                  <p:nvPr/>
                </p:nvSpPr>
                <p:spPr>
                  <a:xfrm>
                    <a:off x="68262" y="0"/>
                    <a:ext cx="220663" cy="66675"/>
                  </a:xfrm>
                  <a:custGeom>
                    <a:avLst/>
                    <a:gdLst/>
                    <a:ahLst/>
                    <a:cxnLst>
                      <a:cxn ang="0">
                        <a:pos x="220663" y="66675"/>
                      </a:cxn>
                      <a:cxn ang="0">
                        <a:pos x="136601" y="10668"/>
                      </a:cxn>
                      <a:cxn ang="0">
                        <a:pos x="84062" y="10668"/>
                      </a:cxn>
                      <a:cxn ang="0">
                        <a:pos x="47285" y="34671"/>
                      </a:cxn>
                      <a:cxn ang="0">
                        <a:pos x="0" y="66675"/>
                      </a:cxn>
                      <a:cxn ang="0">
                        <a:pos x="220663" y="66675"/>
                      </a:cxn>
                    </a:cxnLst>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alpha val="100000"/>
                    </a:srgbClr>
                  </a:solidFill>
                  <a:ln w="9525">
                    <a:noFill/>
                  </a:ln>
                </p:spPr>
                <p:txBody>
                  <a:bodyPr/>
                  <a:p>
                    <a:endParaRPr lang="zh-CN" altLang="en-US"/>
                  </a:p>
                </p:txBody>
              </p:sp>
              <p:sp>
                <p:nvSpPr>
                  <p:cNvPr id="19517" name="Freeform 37"/>
                  <p:cNvSpPr/>
                  <p:nvPr/>
                </p:nvSpPr>
                <p:spPr>
                  <a:xfrm>
                    <a:off x="20637" y="87313"/>
                    <a:ext cx="315913" cy="41275"/>
                  </a:xfrm>
                  <a:custGeom>
                    <a:avLst/>
                    <a:gdLst/>
                    <a:ahLst/>
                    <a:cxnLst>
                      <a:cxn ang="0">
                        <a:pos x="315913" y="20638"/>
                      </a:cxn>
                      <a:cxn ang="0">
                        <a:pos x="294852" y="41275"/>
                      </a:cxn>
                      <a:cxn ang="0">
                        <a:pos x="21061" y="41275"/>
                      </a:cxn>
                      <a:cxn ang="0">
                        <a:pos x="0" y="20638"/>
                      </a:cxn>
                      <a:cxn ang="0">
                        <a:pos x="21061" y="0"/>
                      </a:cxn>
                      <a:cxn ang="0">
                        <a:pos x="294852" y="0"/>
                      </a:cxn>
                      <a:cxn ang="0">
                        <a:pos x="315913" y="20638"/>
                      </a:cxn>
                    </a:cxnLst>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alpha val="100000"/>
                    </a:srgbClr>
                  </a:solidFill>
                  <a:ln w="9525">
                    <a:noFill/>
                  </a:ln>
                </p:spPr>
                <p:txBody>
                  <a:bodyPr/>
                  <a:p>
                    <a:endParaRPr lang="zh-CN" altLang="en-US"/>
                  </a:p>
                </p:txBody>
              </p:sp>
            </p:grpSp>
            <p:sp>
              <p:nvSpPr>
                <p:cNvPr id="19510" name="文本框 87"/>
                <p:cNvSpPr txBox="1"/>
                <p:nvPr/>
              </p:nvSpPr>
              <p:spPr>
                <a:xfrm>
                  <a:off x="0" y="512991"/>
                  <a:ext cx="1371600" cy="40011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grpSp>
          <p:nvGrpSpPr>
            <p:cNvPr id="19468" name="组合 41"/>
            <p:cNvGrpSpPr/>
            <p:nvPr/>
          </p:nvGrpSpPr>
          <p:grpSpPr>
            <a:xfrm>
              <a:off x="2306044" y="0"/>
              <a:ext cx="2216853" cy="2216853"/>
              <a:chOff x="0" y="0"/>
              <a:chExt cx="2216853" cy="2216853"/>
            </a:xfrm>
          </p:grpSpPr>
          <p:sp>
            <p:nvSpPr>
              <p:cNvPr id="19497" name="Freeform 5"/>
              <p:cNvSpPr/>
              <p:nvPr/>
            </p:nvSpPr>
            <p:spPr>
              <a:xfrm>
                <a:off x="0" y="0"/>
                <a:ext cx="2216853" cy="2216853"/>
              </a:xfrm>
              <a:custGeom>
                <a:avLst/>
                <a:gdLst/>
                <a:ahLst/>
                <a:cxnLst>
                  <a:cxn ang="0">
                    <a:pos x="1277114" y="2216853"/>
                  </a:cxn>
                  <a:cxn ang="0">
                    <a:pos x="0" y="2216853"/>
                  </a:cxn>
                  <a:cxn ang="0">
                    <a:pos x="0" y="939739"/>
                  </a:cxn>
                  <a:cxn ang="0">
                    <a:pos x="939739" y="0"/>
                  </a:cxn>
                  <a:cxn ang="0">
                    <a:pos x="2216853" y="1274529"/>
                  </a:cxn>
                  <a:cxn ang="0">
                    <a:pos x="1277114" y="2216853"/>
                  </a:cxn>
                </a:cxnLst>
                <a:pathLst>
                  <a:path w="1715" h="1715">
                    <a:moveTo>
                      <a:pt x="988" y="1715"/>
                    </a:moveTo>
                    <a:lnTo>
                      <a:pt x="0" y="1715"/>
                    </a:lnTo>
                    <a:lnTo>
                      <a:pt x="0" y="727"/>
                    </a:lnTo>
                    <a:lnTo>
                      <a:pt x="727" y="0"/>
                    </a:lnTo>
                    <a:lnTo>
                      <a:pt x="1715" y="986"/>
                    </a:lnTo>
                    <a:lnTo>
                      <a:pt x="988" y="1715"/>
                    </a:lnTo>
                    <a:close/>
                  </a:path>
                </a:pathLst>
              </a:custGeom>
              <a:solidFill>
                <a:srgbClr val="F47264">
                  <a:alpha val="100000"/>
                </a:srgbClr>
              </a:solidFill>
              <a:ln w="9525">
                <a:noFill/>
              </a:ln>
            </p:spPr>
            <p:txBody>
              <a:bodyPr/>
              <a:p>
                <a:endParaRPr lang="zh-CN" altLang="en-US"/>
              </a:p>
            </p:txBody>
          </p:sp>
          <p:sp>
            <p:nvSpPr>
              <p:cNvPr id="19498" name="Freeform 6"/>
              <p:cNvSpPr/>
              <p:nvPr/>
            </p:nvSpPr>
            <p:spPr>
              <a:xfrm>
                <a:off x="0" y="0"/>
                <a:ext cx="2216853" cy="2216853"/>
              </a:xfrm>
              <a:custGeom>
                <a:avLst/>
                <a:gdLst/>
                <a:ahLst/>
                <a:cxnLst>
                  <a:cxn ang="0">
                    <a:pos x="1277114" y="2216853"/>
                  </a:cxn>
                  <a:cxn ang="0">
                    <a:pos x="0" y="2216853"/>
                  </a:cxn>
                  <a:cxn ang="0">
                    <a:pos x="0" y="939739"/>
                  </a:cxn>
                  <a:cxn ang="0">
                    <a:pos x="939739" y="0"/>
                  </a:cxn>
                  <a:cxn ang="0">
                    <a:pos x="2216853" y="1274529"/>
                  </a:cxn>
                  <a:cxn ang="0">
                    <a:pos x="1277114" y="2216853"/>
                  </a:cxn>
                </a:cxnLst>
                <a:pathLst>
                  <a:path w="1715" h="1715">
                    <a:moveTo>
                      <a:pt x="988" y="1715"/>
                    </a:moveTo>
                    <a:lnTo>
                      <a:pt x="0" y="1715"/>
                    </a:lnTo>
                    <a:lnTo>
                      <a:pt x="0" y="727"/>
                    </a:lnTo>
                    <a:lnTo>
                      <a:pt x="727" y="0"/>
                    </a:lnTo>
                    <a:lnTo>
                      <a:pt x="1715" y="986"/>
                    </a:lnTo>
                    <a:lnTo>
                      <a:pt x="988" y="1715"/>
                    </a:lnTo>
                  </a:path>
                </a:pathLst>
              </a:custGeom>
              <a:noFill/>
              <a:ln w="9525">
                <a:noFill/>
              </a:ln>
            </p:spPr>
            <p:txBody>
              <a:bodyPr/>
              <a:p>
                <a:endParaRPr lang="zh-CN" altLang="en-US"/>
              </a:p>
            </p:txBody>
          </p:sp>
          <p:grpSp>
            <p:nvGrpSpPr>
              <p:cNvPr id="19499" name="组合 76"/>
              <p:cNvGrpSpPr/>
              <p:nvPr/>
            </p:nvGrpSpPr>
            <p:grpSpPr>
              <a:xfrm>
                <a:off x="760003" y="548828"/>
                <a:ext cx="440909" cy="368182"/>
                <a:chOff x="0" y="0"/>
                <a:chExt cx="307975" cy="257176"/>
              </a:xfrm>
            </p:grpSpPr>
            <p:sp>
              <p:nvSpPr>
                <p:cNvPr id="19501" name="Freeform 26"/>
                <p:cNvSpPr/>
                <p:nvPr/>
              </p:nvSpPr>
              <p:spPr>
                <a:xfrm>
                  <a:off x="0" y="217488"/>
                  <a:ext cx="307975" cy="39688"/>
                </a:xfrm>
                <a:custGeom>
                  <a:avLst/>
                  <a:gdLst/>
                  <a:ahLst/>
                  <a:cxnLst>
                    <a:cxn ang="0">
                      <a:pos x="307975" y="18521"/>
                    </a:cxn>
                    <a:cxn ang="0">
                      <a:pos x="287095" y="39688"/>
                    </a:cxn>
                    <a:cxn ang="0">
                      <a:pos x="18270" y="39688"/>
                    </a:cxn>
                    <a:cxn ang="0">
                      <a:pos x="0" y="18521"/>
                    </a:cxn>
                    <a:cxn ang="0">
                      <a:pos x="18270" y="0"/>
                    </a:cxn>
                    <a:cxn ang="0">
                      <a:pos x="287095" y="0"/>
                    </a:cxn>
                    <a:cxn ang="0">
                      <a:pos x="307975" y="18521"/>
                    </a:cxn>
                  </a:cxnLst>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alpha val="100000"/>
                  </a:srgbClr>
                </a:solidFill>
                <a:ln w="9525">
                  <a:noFill/>
                </a:ln>
              </p:spPr>
              <p:txBody>
                <a:bodyPr/>
                <a:p>
                  <a:endParaRPr lang="zh-CN" altLang="en-US"/>
                </a:p>
              </p:txBody>
            </p:sp>
            <p:sp>
              <p:nvSpPr>
                <p:cNvPr id="19502" name="Freeform 27"/>
                <p:cNvSpPr/>
                <p:nvPr/>
              </p:nvSpPr>
              <p:spPr>
                <a:xfrm>
                  <a:off x="25400" y="73025"/>
                  <a:ext cx="41275" cy="123825"/>
                </a:xfrm>
                <a:custGeom>
                  <a:avLst/>
                  <a:gdLst/>
                  <a:ahLst/>
                  <a:cxnLst>
                    <a:cxn ang="0">
                      <a:pos x="20638" y="123825"/>
                    </a:cxn>
                    <a:cxn ang="0">
                      <a:pos x="0" y="102748"/>
                    </a:cxn>
                    <a:cxn ang="0">
                      <a:pos x="0" y="21077"/>
                    </a:cxn>
                    <a:cxn ang="0">
                      <a:pos x="20638" y="0"/>
                    </a:cxn>
                    <a:cxn ang="0">
                      <a:pos x="41275" y="21077"/>
                    </a:cxn>
                    <a:cxn ang="0">
                      <a:pos x="41275" y="102748"/>
                    </a:cxn>
                    <a:cxn ang="0">
                      <a:pos x="20638" y="123825"/>
                    </a:cxn>
                  </a:cxnLst>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alpha val="100000"/>
                  </a:srgbClr>
                </a:solidFill>
                <a:ln w="9525">
                  <a:noFill/>
                </a:ln>
              </p:spPr>
              <p:txBody>
                <a:bodyPr/>
                <a:p>
                  <a:endParaRPr lang="zh-CN" altLang="en-US"/>
                </a:p>
              </p:txBody>
            </p:sp>
            <p:sp>
              <p:nvSpPr>
                <p:cNvPr id="19503" name="Freeform 28"/>
                <p:cNvSpPr/>
                <p:nvPr/>
              </p:nvSpPr>
              <p:spPr>
                <a:xfrm>
                  <a:off x="98425" y="36513"/>
                  <a:ext cx="42863" cy="160338"/>
                </a:xfrm>
                <a:custGeom>
                  <a:avLst/>
                  <a:gdLst/>
                  <a:ahLst/>
                  <a:cxnLst>
                    <a:cxn ang="0">
                      <a:pos x="21432" y="160338"/>
                    </a:cxn>
                    <a:cxn ang="0">
                      <a:pos x="0" y="139310"/>
                    </a:cxn>
                    <a:cxn ang="0">
                      <a:pos x="0" y="21028"/>
                    </a:cxn>
                    <a:cxn ang="0">
                      <a:pos x="21432" y="0"/>
                    </a:cxn>
                    <a:cxn ang="0">
                      <a:pos x="42863" y="21028"/>
                    </a:cxn>
                    <a:cxn ang="0">
                      <a:pos x="42863" y="139310"/>
                    </a:cxn>
                    <a:cxn ang="0">
                      <a:pos x="21432" y="160338"/>
                    </a:cxn>
                  </a:cxnLst>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alpha val="100000"/>
                  </a:srgbClr>
                </a:solidFill>
                <a:ln w="9525">
                  <a:noFill/>
                </a:ln>
              </p:spPr>
              <p:txBody>
                <a:bodyPr/>
                <a:p>
                  <a:endParaRPr lang="zh-CN" altLang="en-US"/>
                </a:p>
              </p:txBody>
            </p:sp>
            <p:sp>
              <p:nvSpPr>
                <p:cNvPr id="19504" name="Freeform 29"/>
                <p:cNvSpPr/>
                <p:nvPr/>
              </p:nvSpPr>
              <p:spPr>
                <a:xfrm>
                  <a:off x="173037" y="0"/>
                  <a:ext cx="38100" cy="196850"/>
                </a:xfrm>
                <a:custGeom>
                  <a:avLst/>
                  <a:gdLst/>
                  <a:ahLst/>
                  <a:cxnLst>
                    <a:cxn ang="0">
                      <a:pos x="20320" y="196850"/>
                    </a:cxn>
                    <a:cxn ang="0">
                      <a:pos x="0" y="175853"/>
                    </a:cxn>
                    <a:cxn ang="0">
                      <a:pos x="0" y="20997"/>
                    </a:cxn>
                    <a:cxn ang="0">
                      <a:pos x="20320" y="0"/>
                    </a:cxn>
                    <a:cxn ang="0">
                      <a:pos x="38100" y="20997"/>
                    </a:cxn>
                    <a:cxn ang="0">
                      <a:pos x="38100" y="175853"/>
                    </a:cxn>
                    <a:cxn ang="0">
                      <a:pos x="20320" y="196850"/>
                    </a:cxn>
                  </a:cxnLst>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alpha val="100000"/>
                  </a:srgbClr>
                </a:solidFill>
                <a:ln w="9525">
                  <a:noFill/>
                </a:ln>
              </p:spPr>
              <p:txBody>
                <a:bodyPr/>
                <a:p>
                  <a:endParaRPr lang="zh-CN" altLang="en-US"/>
                </a:p>
              </p:txBody>
            </p:sp>
            <p:sp>
              <p:nvSpPr>
                <p:cNvPr id="19505" name="Freeform 30"/>
                <p:cNvSpPr/>
                <p:nvPr/>
              </p:nvSpPr>
              <p:spPr>
                <a:xfrm>
                  <a:off x="246062" y="9525"/>
                  <a:ext cx="39688" cy="187325"/>
                </a:xfrm>
                <a:custGeom>
                  <a:avLst/>
                  <a:gdLst/>
                  <a:ahLst/>
                  <a:cxnLst>
                    <a:cxn ang="0">
                      <a:pos x="18521" y="187325"/>
                    </a:cxn>
                    <a:cxn ang="0">
                      <a:pos x="0" y="166218"/>
                    </a:cxn>
                    <a:cxn ang="0">
                      <a:pos x="0" y="21107"/>
                    </a:cxn>
                    <a:cxn ang="0">
                      <a:pos x="18521" y="0"/>
                    </a:cxn>
                    <a:cxn ang="0">
                      <a:pos x="39688" y="21107"/>
                    </a:cxn>
                    <a:cxn ang="0">
                      <a:pos x="39688" y="166218"/>
                    </a:cxn>
                    <a:cxn ang="0">
                      <a:pos x="18521" y="187325"/>
                    </a:cxn>
                  </a:cxnLst>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alpha val="100000"/>
                  </a:srgbClr>
                </a:solidFill>
                <a:ln w="9525">
                  <a:noFill/>
                </a:ln>
              </p:spPr>
              <p:txBody>
                <a:bodyPr/>
                <a:p>
                  <a:endParaRPr lang="zh-CN" altLang="en-US"/>
                </a:p>
              </p:txBody>
            </p:sp>
          </p:grpSp>
          <p:sp>
            <p:nvSpPr>
              <p:cNvPr id="19500" name="文本框 77"/>
              <p:cNvSpPr txBox="1"/>
              <p:nvPr/>
            </p:nvSpPr>
            <p:spPr>
              <a:xfrm>
                <a:off x="454884" y="1006815"/>
                <a:ext cx="1371600" cy="40011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nvGrpSpPr>
            <p:cNvPr id="19469" name="组合 43"/>
            <p:cNvGrpSpPr/>
            <p:nvPr/>
          </p:nvGrpSpPr>
          <p:grpSpPr>
            <a:xfrm>
              <a:off x="2304752" y="2311215"/>
              <a:ext cx="2209097" cy="2209097"/>
              <a:chOff x="0" y="0"/>
              <a:chExt cx="2209097" cy="2209097"/>
            </a:xfrm>
          </p:grpSpPr>
          <p:sp>
            <p:nvSpPr>
              <p:cNvPr id="19486" name="Freeform 9"/>
              <p:cNvSpPr/>
              <p:nvPr/>
            </p:nvSpPr>
            <p:spPr>
              <a:xfrm>
                <a:off x="0" y="0"/>
                <a:ext cx="2209097" cy="2209097"/>
              </a:xfrm>
              <a:custGeom>
                <a:avLst/>
                <a:gdLst/>
                <a:ahLst/>
                <a:cxnLst>
                  <a:cxn ang="0">
                    <a:pos x="0" y="1274529"/>
                  </a:cxn>
                  <a:cxn ang="0">
                    <a:pos x="0" y="0"/>
                  </a:cxn>
                  <a:cxn ang="0">
                    <a:pos x="1275821" y="0"/>
                  </a:cxn>
                  <a:cxn ang="0">
                    <a:pos x="2209097" y="933276"/>
                  </a:cxn>
                  <a:cxn ang="0">
                    <a:pos x="931983" y="2209097"/>
                  </a:cxn>
                  <a:cxn ang="0">
                    <a:pos x="0" y="1274529"/>
                  </a:cxn>
                </a:cxnLst>
                <a:pathLst>
                  <a:path w="1709" h="1709">
                    <a:moveTo>
                      <a:pt x="0" y="986"/>
                    </a:moveTo>
                    <a:lnTo>
                      <a:pt x="0" y="0"/>
                    </a:lnTo>
                    <a:lnTo>
                      <a:pt x="987" y="0"/>
                    </a:lnTo>
                    <a:lnTo>
                      <a:pt x="1709" y="722"/>
                    </a:lnTo>
                    <a:lnTo>
                      <a:pt x="721" y="1709"/>
                    </a:lnTo>
                    <a:lnTo>
                      <a:pt x="0" y="986"/>
                    </a:lnTo>
                    <a:close/>
                  </a:path>
                </a:pathLst>
              </a:custGeom>
              <a:solidFill>
                <a:srgbClr val="84CBC5">
                  <a:alpha val="100000"/>
                </a:srgbClr>
              </a:solidFill>
              <a:ln w="9525">
                <a:noFill/>
              </a:ln>
            </p:spPr>
            <p:txBody>
              <a:bodyPr/>
              <a:p>
                <a:endParaRPr lang="zh-CN" altLang="en-US"/>
              </a:p>
            </p:txBody>
          </p:sp>
          <p:sp>
            <p:nvSpPr>
              <p:cNvPr id="19487" name="Freeform 10"/>
              <p:cNvSpPr/>
              <p:nvPr/>
            </p:nvSpPr>
            <p:spPr>
              <a:xfrm>
                <a:off x="0" y="0"/>
                <a:ext cx="2209097" cy="2209097"/>
              </a:xfrm>
              <a:custGeom>
                <a:avLst/>
                <a:gdLst/>
                <a:ahLst/>
                <a:cxnLst>
                  <a:cxn ang="0">
                    <a:pos x="0" y="1274529"/>
                  </a:cxn>
                  <a:cxn ang="0">
                    <a:pos x="0" y="0"/>
                  </a:cxn>
                  <a:cxn ang="0">
                    <a:pos x="1275821" y="0"/>
                  </a:cxn>
                  <a:cxn ang="0">
                    <a:pos x="2209097" y="933276"/>
                  </a:cxn>
                  <a:cxn ang="0">
                    <a:pos x="931983" y="2209097"/>
                  </a:cxn>
                  <a:cxn ang="0">
                    <a:pos x="0" y="1274529"/>
                  </a:cxn>
                </a:cxnLst>
                <a:pathLst>
                  <a:path w="1709" h="1709">
                    <a:moveTo>
                      <a:pt x="0" y="986"/>
                    </a:moveTo>
                    <a:lnTo>
                      <a:pt x="0" y="0"/>
                    </a:lnTo>
                    <a:lnTo>
                      <a:pt x="987" y="0"/>
                    </a:lnTo>
                    <a:lnTo>
                      <a:pt x="1709" y="722"/>
                    </a:lnTo>
                    <a:lnTo>
                      <a:pt x="721" y="1709"/>
                    </a:lnTo>
                    <a:lnTo>
                      <a:pt x="0" y="986"/>
                    </a:lnTo>
                  </a:path>
                </a:pathLst>
              </a:custGeom>
              <a:noFill/>
              <a:ln w="9525">
                <a:noFill/>
              </a:ln>
            </p:spPr>
            <p:txBody>
              <a:bodyPr/>
              <a:p>
                <a:endParaRPr lang="zh-CN" altLang="en-US"/>
              </a:p>
            </p:txBody>
          </p:sp>
          <p:grpSp>
            <p:nvGrpSpPr>
              <p:cNvPr id="19488" name="组合 65"/>
              <p:cNvGrpSpPr/>
              <p:nvPr/>
            </p:nvGrpSpPr>
            <p:grpSpPr>
              <a:xfrm>
                <a:off x="801945" y="454466"/>
                <a:ext cx="456761" cy="461009"/>
                <a:chOff x="0" y="0"/>
                <a:chExt cx="341313" cy="344487"/>
              </a:xfrm>
            </p:grpSpPr>
            <p:sp>
              <p:nvSpPr>
                <p:cNvPr id="19490" name="Freeform 48"/>
                <p:cNvSpPr>
                  <a:spLocks noEditPoints="1"/>
                </p:cNvSpPr>
                <p:nvPr/>
              </p:nvSpPr>
              <p:spPr>
                <a:xfrm>
                  <a:off x="79375" y="14287"/>
                  <a:ext cx="182563" cy="330200"/>
                </a:xfrm>
                <a:custGeom>
                  <a:avLst/>
                  <a:gdLst/>
                  <a:ahLst/>
                  <a:cxnLst>
                    <a:cxn ang="0">
                      <a:pos x="91282" y="330200"/>
                    </a:cxn>
                    <a:cxn ang="0">
                      <a:pos x="0" y="165100"/>
                    </a:cxn>
                    <a:cxn ang="0">
                      <a:pos x="91282" y="0"/>
                    </a:cxn>
                    <a:cxn ang="0">
                      <a:pos x="182563" y="165100"/>
                    </a:cxn>
                    <a:cxn ang="0">
                      <a:pos x="91282" y="330200"/>
                    </a:cxn>
                    <a:cxn ang="0">
                      <a:pos x="91282" y="15724"/>
                    </a:cxn>
                    <a:cxn ang="0">
                      <a:pos x="15648" y="165100"/>
                    </a:cxn>
                    <a:cxn ang="0">
                      <a:pos x="91282" y="314476"/>
                    </a:cxn>
                    <a:cxn ang="0">
                      <a:pos x="166915" y="165100"/>
                    </a:cxn>
                    <a:cxn ang="0">
                      <a:pos x="91282" y="15724"/>
                    </a:cxn>
                  </a:cxnLst>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alpha val="100000"/>
                  </a:srgbClr>
                </a:solidFill>
                <a:ln w="9525">
                  <a:noFill/>
                </a:ln>
              </p:spPr>
              <p:txBody>
                <a:bodyPr/>
                <a:p>
                  <a:endParaRPr lang="zh-CN" altLang="en-US"/>
                </a:p>
              </p:txBody>
            </p:sp>
            <p:sp>
              <p:nvSpPr>
                <p:cNvPr id="19491" name="Freeform 49"/>
                <p:cNvSpPr>
                  <a:spLocks noEditPoints="1"/>
                </p:cNvSpPr>
                <p:nvPr/>
              </p:nvSpPr>
              <p:spPr>
                <a:xfrm>
                  <a:off x="0" y="68262"/>
                  <a:ext cx="341313" cy="219075"/>
                </a:xfrm>
                <a:custGeom>
                  <a:avLst/>
                  <a:gdLst/>
                  <a:ahLst/>
                  <a:cxnLst>
                    <a:cxn ang="0">
                      <a:pos x="105019" y="219075"/>
                    </a:cxn>
                    <a:cxn ang="0">
                      <a:pos x="21004" y="179483"/>
                    </a:cxn>
                    <a:cxn ang="0">
                      <a:pos x="131274" y="23755"/>
                    </a:cxn>
                    <a:cxn ang="0">
                      <a:pos x="236294" y="0"/>
                    </a:cxn>
                    <a:cxn ang="0">
                      <a:pos x="320309" y="39592"/>
                    </a:cxn>
                    <a:cxn ang="0">
                      <a:pos x="210039" y="195320"/>
                    </a:cxn>
                    <a:cxn ang="0">
                      <a:pos x="105019" y="219075"/>
                    </a:cxn>
                    <a:cxn ang="0">
                      <a:pos x="236294" y="15837"/>
                    </a:cxn>
                    <a:cxn ang="0">
                      <a:pos x="139151" y="39592"/>
                    </a:cxn>
                    <a:cxn ang="0">
                      <a:pos x="34131" y="174204"/>
                    </a:cxn>
                    <a:cxn ang="0">
                      <a:pos x="105019" y="203238"/>
                    </a:cxn>
                    <a:cxn ang="0">
                      <a:pos x="202162" y="179483"/>
                    </a:cxn>
                    <a:cxn ang="0">
                      <a:pos x="307182" y="44871"/>
                    </a:cxn>
                    <a:cxn ang="0">
                      <a:pos x="236294" y="15837"/>
                    </a:cxn>
                  </a:cxnLst>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alpha val="100000"/>
                  </a:srgbClr>
                </a:solidFill>
                <a:ln w="9525">
                  <a:noFill/>
                </a:ln>
              </p:spPr>
              <p:txBody>
                <a:bodyPr/>
                <a:p>
                  <a:endParaRPr lang="zh-CN" altLang="en-US"/>
                </a:p>
              </p:txBody>
            </p:sp>
            <p:sp>
              <p:nvSpPr>
                <p:cNvPr id="19492" name="Freeform 50"/>
                <p:cNvSpPr>
                  <a:spLocks noEditPoints="1"/>
                </p:cNvSpPr>
                <p:nvPr/>
              </p:nvSpPr>
              <p:spPr>
                <a:xfrm>
                  <a:off x="4762" y="74612"/>
                  <a:ext cx="331788" cy="206375"/>
                </a:xfrm>
                <a:custGeom>
                  <a:avLst/>
                  <a:gdLst/>
                  <a:ahLst/>
                  <a:cxnLst>
                    <a:cxn ang="0">
                      <a:pos x="223825" y="206375"/>
                    </a:cxn>
                    <a:cxn ang="0">
                      <a:pos x="134295" y="190701"/>
                    </a:cxn>
                    <a:cxn ang="0">
                      <a:pos x="34232" y="125392"/>
                    </a:cxn>
                    <a:cxn ang="0">
                      <a:pos x="10533" y="47022"/>
                    </a:cxn>
                    <a:cxn ang="0">
                      <a:pos x="107963" y="0"/>
                    </a:cxn>
                    <a:cxn ang="0">
                      <a:pos x="197493" y="15674"/>
                    </a:cxn>
                    <a:cxn ang="0">
                      <a:pos x="297556" y="80983"/>
                    </a:cxn>
                    <a:cxn ang="0">
                      <a:pos x="321255" y="159353"/>
                    </a:cxn>
                    <a:cxn ang="0">
                      <a:pos x="223825" y="206375"/>
                    </a:cxn>
                    <a:cxn ang="0">
                      <a:pos x="107963" y="15674"/>
                    </a:cxn>
                    <a:cxn ang="0">
                      <a:pos x="23699" y="52247"/>
                    </a:cxn>
                    <a:cxn ang="0">
                      <a:pos x="47398" y="117555"/>
                    </a:cxn>
                    <a:cxn ang="0">
                      <a:pos x="139562" y="175027"/>
                    </a:cxn>
                    <a:cxn ang="0">
                      <a:pos x="223825" y="190701"/>
                    </a:cxn>
                    <a:cxn ang="0">
                      <a:pos x="308089" y="154128"/>
                    </a:cxn>
                    <a:cxn ang="0">
                      <a:pos x="284390" y="88820"/>
                    </a:cxn>
                    <a:cxn ang="0">
                      <a:pos x="192226" y="31348"/>
                    </a:cxn>
                    <a:cxn ang="0">
                      <a:pos x="107963" y="15674"/>
                    </a:cxn>
                  </a:cxnLst>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alpha val="100000"/>
                  </a:srgbClr>
                </a:solidFill>
                <a:ln w="9525">
                  <a:noFill/>
                </a:ln>
              </p:spPr>
              <p:txBody>
                <a:bodyPr/>
                <a:p>
                  <a:endParaRPr lang="zh-CN" altLang="en-US"/>
                </a:p>
              </p:txBody>
            </p:sp>
            <p:sp>
              <p:nvSpPr>
                <p:cNvPr id="19493" name="Oval 51"/>
                <p:cNvSpPr/>
                <p:nvPr/>
              </p:nvSpPr>
              <p:spPr>
                <a:xfrm>
                  <a:off x="128587" y="136525"/>
                  <a:ext cx="84138" cy="841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94" name="Oval 52"/>
                <p:cNvSpPr/>
                <p:nvPr/>
              </p:nvSpPr>
              <p:spPr>
                <a:xfrm>
                  <a:off x="296862" y="220662"/>
                  <a:ext cx="41275" cy="42863"/>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95" name="Oval 53"/>
                <p:cNvSpPr/>
                <p:nvPr/>
              </p:nvSpPr>
              <p:spPr>
                <a:xfrm>
                  <a:off x="3175" y="220662"/>
                  <a:ext cx="41275" cy="42863"/>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96" name="Oval 54"/>
                <p:cNvSpPr/>
                <p:nvPr/>
              </p:nvSpPr>
              <p:spPr>
                <a:xfrm>
                  <a:off x="149225" y="0"/>
                  <a:ext cx="42863" cy="42863"/>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grpSp>
          <p:sp>
            <p:nvSpPr>
              <p:cNvPr id="19489" name="文本框 66"/>
              <p:cNvSpPr txBox="1"/>
              <p:nvPr/>
            </p:nvSpPr>
            <p:spPr>
              <a:xfrm>
                <a:off x="418748" y="988951"/>
                <a:ext cx="1371600" cy="40011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grpSp>
          <p:nvGrpSpPr>
            <p:cNvPr id="19470" name="组合 46"/>
            <p:cNvGrpSpPr/>
            <p:nvPr/>
          </p:nvGrpSpPr>
          <p:grpSpPr>
            <a:xfrm>
              <a:off x="6464" y="2311215"/>
              <a:ext cx="2210390" cy="2209097"/>
              <a:chOff x="0" y="0"/>
              <a:chExt cx="2210390" cy="2209097"/>
            </a:xfrm>
          </p:grpSpPr>
          <p:sp>
            <p:nvSpPr>
              <p:cNvPr id="19472" name="Freeform 7"/>
              <p:cNvSpPr/>
              <p:nvPr/>
            </p:nvSpPr>
            <p:spPr>
              <a:xfrm>
                <a:off x="0" y="0"/>
                <a:ext cx="2210390" cy="2209097"/>
              </a:xfrm>
              <a:custGeom>
                <a:avLst/>
                <a:gdLst/>
                <a:ahLst/>
                <a:cxnLst>
                  <a:cxn ang="0">
                    <a:pos x="2210390" y="1274529"/>
                  </a:cxn>
                  <a:cxn ang="0">
                    <a:pos x="2210390" y="0"/>
                  </a:cxn>
                  <a:cxn ang="0">
                    <a:pos x="933276" y="0"/>
                  </a:cxn>
                  <a:cxn ang="0">
                    <a:pos x="0" y="933276"/>
                  </a:cxn>
                  <a:cxn ang="0">
                    <a:pos x="1277114" y="2209097"/>
                  </a:cxn>
                  <a:cxn ang="0">
                    <a:pos x="2210390" y="1274529"/>
                  </a:cxn>
                </a:cxnLst>
                <a:pathLst>
                  <a:path w="1710" h="1709">
                    <a:moveTo>
                      <a:pt x="1710" y="986"/>
                    </a:moveTo>
                    <a:lnTo>
                      <a:pt x="1710" y="0"/>
                    </a:lnTo>
                    <a:lnTo>
                      <a:pt x="722" y="0"/>
                    </a:lnTo>
                    <a:lnTo>
                      <a:pt x="0" y="722"/>
                    </a:lnTo>
                    <a:lnTo>
                      <a:pt x="988" y="1709"/>
                    </a:lnTo>
                    <a:lnTo>
                      <a:pt x="1710" y="986"/>
                    </a:lnTo>
                    <a:close/>
                  </a:path>
                </a:pathLst>
              </a:custGeom>
              <a:solidFill>
                <a:srgbClr val="F8D35E">
                  <a:alpha val="100000"/>
                </a:srgbClr>
              </a:solidFill>
              <a:ln w="9525">
                <a:noFill/>
              </a:ln>
            </p:spPr>
            <p:txBody>
              <a:bodyPr/>
              <a:p>
                <a:endParaRPr lang="zh-CN" altLang="en-US"/>
              </a:p>
            </p:txBody>
          </p:sp>
          <p:sp>
            <p:nvSpPr>
              <p:cNvPr id="19473" name="Freeform 8"/>
              <p:cNvSpPr/>
              <p:nvPr/>
            </p:nvSpPr>
            <p:spPr>
              <a:xfrm>
                <a:off x="0" y="0"/>
                <a:ext cx="2210390" cy="2209097"/>
              </a:xfrm>
              <a:custGeom>
                <a:avLst/>
                <a:gdLst/>
                <a:ahLst/>
                <a:cxnLst>
                  <a:cxn ang="0">
                    <a:pos x="2210390" y="1274529"/>
                  </a:cxn>
                  <a:cxn ang="0">
                    <a:pos x="2210390" y="0"/>
                  </a:cxn>
                  <a:cxn ang="0">
                    <a:pos x="933276" y="0"/>
                  </a:cxn>
                  <a:cxn ang="0">
                    <a:pos x="0" y="933276"/>
                  </a:cxn>
                  <a:cxn ang="0">
                    <a:pos x="1277114" y="2209097"/>
                  </a:cxn>
                  <a:cxn ang="0">
                    <a:pos x="2210390" y="1274529"/>
                  </a:cxn>
                </a:cxnLst>
                <a:pathLst>
                  <a:path w="1710" h="1709">
                    <a:moveTo>
                      <a:pt x="1710" y="986"/>
                    </a:moveTo>
                    <a:lnTo>
                      <a:pt x="1710" y="0"/>
                    </a:lnTo>
                    <a:lnTo>
                      <a:pt x="722" y="0"/>
                    </a:lnTo>
                    <a:lnTo>
                      <a:pt x="0" y="722"/>
                    </a:lnTo>
                    <a:lnTo>
                      <a:pt x="988" y="1709"/>
                    </a:lnTo>
                    <a:lnTo>
                      <a:pt x="1710" y="986"/>
                    </a:lnTo>
                  </a:path>
                </a:pathLst>
              </a:custGeom>
              <a:noFill/>
              <a:ln w="9525">
                <a:noFill/>
              </a:ln>
            </p:spPr>
            <p:txBody>
              <a:bodyPr/>
              <a:p>
                <a:endParaRPr lang="zh-CN" altLang="en-US"/>
              </a:p>
            </p:txBody>
          </p:sp>
          <p:grpSp>
            <p:nvGrpSpPr>
              <p:cNvPr id="19474" name="组合 51"/>
              <p:cNvGrpSpPr/>
              <p:nvPr/>
            </p:nvGrpSpPr>
            <p:grpSpPr>
              <a:xfrm>
                <a:off x="931653" y="495227"/>
                <a:ext cx="437906" cy="311193"/>
                <a:chOff x="0" y="0"/>
                <a:chExt cx="373063" cy="265113"/>
              </a:xfrm>
            </p:grpSpPr>
            <p:sp>
              <p:nvSpPr>
                <p:cNvPr id="19476" name="Oval 38"/>
                <p:cNvSpPr/>
                <p:nvPr/>
              </p:nvSpPr>
              <p:spPr>
                <a:xfrm>
                  <a:off x="160338" y="136525"/>
                  <a:ext cx="52388" cy="5238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77" name="Freeform 39"/>
                <p:cNvSpPr/>
                <p:nvPr/>
              </p:nvSpPr>
              <p:spPr>
                <a:xfrm>
                  <a:off x="139700" y="190500"/>
                  <a:ext cx="93663" cy="74613"/>
                </a:xfrm>
                <a:custGeom>
                  <a:avLst/>
                  <a:gdLst/>
                  <a:ahLst/>
                  <a:cxnLst>
                    <a:cxn ang="0">
                      <a:pos x="70247" y="0"/>
                    </a:cxn>
                    <a:cxn ang="0">
                      <a:pos x="46832" y="29312"/>
                    </a:cxn>
                    <a:cxn ang="0">
                      <a:pos x="23416" y="0"/>
                    </a:cxn>
                    <a:cxn ang="0">
                      <a:pos x="0" y="47966"/>
                    </a:cxn>
                    <a:cxn ang="0">
                      <a:pos x="2602" y="69284"/>
                    </a:cxn>
                    <a:cxn ang="0">
                      <a:pos x="46832" y="74613"/>
                    </a:cxn>
                    <a:cxn ang="0">
                      <a:pos x="91061" y="69284"/>
                    </a:cxn>
                    <a:cxn ang="0">
                      <a:pos x="93663" y="47966"/>
                    </a:cxn>
                    <a:cxn ang="0">
                      <a:pos x="70247" y="0"/>
                    </a:cxn>
                  </a:cxnLst>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alpha val="100000"/>
                  </a:srgbClr>
                </a:solidFill>
                <a:ln w="9525">
                  <a:noFill/>
                </a:ln>
              </p:spPr>
              <p:txBody>
                <a:bodyPr/>
                <a:p>
                  <a:endParaRPr lang="zh-CN" altLang="en-US"/>
                </a:p>
              </p:txBody>
            </p:sp>
            <p:sp>
              <p:nvSpPr>
                <p:cNvPr id="19478" name="Oval 40"/>
                <p:cNvSpPr/>
                <p:nvPr/>
              </p:nvSpPr>
              <p:spPr>
                <a:xfrm>
                  <a:off x="23813" y="136525"/>
                  <a:ext cx="50800" cy="5238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79" name="Freeform 41"/>
                <p:cNvSpPr/>
                <p:nvPr/>
              </p:nvSpPr>
              <p:spPr>
                <a:xfrm>
                  <a:off x="0" y="190500"/>
                  <a:ext cx="96838" cy="74613"/>
                </a:xfrm>
                <a:custGeom>
                  <a:avLst/>
                  <a:gdLst/>
                  <a:ahLst/>
                  <a:cxnLst>
                    <a:cxn ang="0">
                      <a:pos x="73283" y="0"/>
                    </a:cxn>
                    <a:cxn ang="0">
                      <a:pos x="49728" y="29312"/>
                    </a:cxn>
                    <a:cxn ang="0">
                      <a:pos x="23555" y="0"/>
                    </a:cxn>
                    <a:cxn ang="0">
                      <a:pos x="0" y="47966"/>
                    </a:cxn>
                    <a:cxn ang="0">
                      <a:pos x="2617" y="69284"/>
                    </a:cxn>
                    <a:cxn ang="0">
                      <a:pos x="49728" y="74613"/>
                    </a:cxn>
                    <a:cxn ang="0">
                      <a:pos x="94221" y="69284"/>
                    </a:cxn>
                    <a:cxn ang="0">
                      <a:pos x="96838" y="47966"/>
                    </a:cxn>
                    <a:cxn ang="0">
                      <a:pos x="73283" y="0"/>
                    </a:cxn>
                  </a:cxnLst>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alpha val="100000"/>
                  </a:srgbClr>
                </a:solidFill>
                <a:ln w="9525">
                  <a:noFill/>
                </a:ln>
              </p:spPr>
              <p:txBody>
                <a:bodyPr/>
                <a:p>
                  <a:endParaRPr lang="zh-CN" altLang="en-US"/>
                </a:p>
              </p:txBody>
            </p:sp>
            <p:sp>
              <p:nvSpPr>
                <p:cNvPr id="19480" name="Oval 42"/>
                <p:cNvSpPr/>
                <p:nvPr/>
              </p:nvSpPr>
              <p:spPr>
                <a:xfrm>
                  <a:off x="300038" y="136525"/>
                  <a:ext cx="49213" cy="5238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81" name="Freeform 43"/>
                <p:cNvSpPr/>
                <p:nvPr/>
              </p:nvSpPr>
              <p:spPr>
                <a:xfrm>
                  <a:off x="276225" y="190500"/>
                  <a:ext cx="96838" cy="74613"/>
                </a:xfrm>
                <a:custGeom>
                  <a:avLst/>
                  <a:gdLst/>
                  <a:ahLst/>
                  <a:cxnLst>
                    <a:cxn ang="0">
                      <a:pos x="73283" y="0"/>
                    </a:cxn>
                    <a:cxn ang="0">
                      <a:pos x="47110" y="29312"/>
                    </a:cxn>
                    <a:cxn ang="0">
                      <a:pos x="23555" y="0"/>
                    </a:cxn>
                    <a:cxn ang="0">
                      <a:pos x="0" y="47966"/>
                    </a:cxn>
                    <a:cxn ang="0">
                      <a:pos x="2617" y="69284"/>
                    </a:cxn>
                    <a:cxn ang="0">
                      <a:pos x="47110" y="74613"/>
                    </a:cxn>
                    <a:cxn ang="0">
                      <a:pos x="94221" y="69284"/>
                    </a:cxn>
                    <a:cxn ang="0">
                      <a:pos x="96838" y="47966"/>
                    </a:cxn>
                    <a:cxn ang="0">
                      <a:pos x="73283" y="0"/>
                    </a:cxn>
                  </a:cxnLst>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alpha val="100000"/>
                  </a:srgbClr>
                </a:solidFill>
                <a:ln w="9525">
                  <a:noFill/>
                </a:ln>
              </p:spPr>
              <p:txBody>
                <a:bodyPr/>
                <a:p>
                  <a:endParaRPr lang="zh-CN" altLang="en-US"/>
                </a:p>
              </p:txBody>
            </p:sp>
            <p:sp>
              <p:nvSpPr>
                <p:cNvPr id="19482" name="Oval 44"/>
                <p:cNvSpPr/>
                <p:nvPr/>
              </p:nvSpPr>
              <p:spPr>
                <a:xfrm>
                  <a:off x="92075" y="0"/>
                  <a:ext cx="52388" cy="5238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83" name="Freeform 45"/>
                <p:cNvSpPr/>
                <p:nvPr/>
              </p:nvSpPr>
              <p:spPr>
                <a:xfrm>
                  <a:off x="68263" y="53975"/>
                  <a:ext cx="96838" cy="74613"/>
                </a:xfrm>
                <a:custGeom>
                  <a:avLst/>
                  <a:gdLst/>
                  <a:ahLst/>
                  <a:cxnLst>
                    <a:cxn ang="0">
                      <a:pos x="73283" y="0"/>
                    </a:cxn>
                    <a:cxn ang="0">
                      <a:pos x="49728" y="29312"/>
                    </a:cxn>
                    <a:cxn ang="0">
                      <a:pos x="23555" y="0"/>
                    </a:cxn>
                    <a:cxn ang="0">
                      <a:pos x="0" y="47966"/>
                    </a:cxn>
                    <a:cxn ang="0">
                      <a:pos x="5234" y="69284"/>
                    </a:cxn>
                    <a:cxn ang="0">
                      <a:pos x="49728" y="74613"/>
                    </a:cxn>
                    <a:cxn ang="0">
                      <a:pos x="94221" y="69284"/>
                    </a:cxn>
                    <a:cxn ang="0">
                      <a:pos x="96838" y="47966"/>
                    </a:cxn>
                    <a:cxn ang="0">
                      <a:pos x="73283" y="0"/>
                    </a:cxn>
                  </a:cxnLst>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alpha val="100000"/>
                  </a:srgbClr>
                </a:solidFill>
                <a:ln w="9525">
                  <a:noFill/>
                </a:ln>
              </p:spPr>
              <p:txBody>
                <a:bodyPr/>
                <a:p>
                  <a:endParaRPr lang="zh-CN" altLang="en-US"/>
                </a:p>
              </p:txBody>
            </p:sp>
            <p:sp>
              <p:nvSpPr>
                <p:cNvPr id="19484" name="Oval 46"/>
                <p:cNvSpPr/>
                <p:nvPr/>
              </p:nvSpPr>
              <p:spPr>
                <a:xfrm>
                  <a:off x="228600" y="0"/>
                  <a:ext cx="52388" cy="5238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19485" name="Freeform 47"/>
                <p:cNvSpPr/>
                <p:nvPr/>
              </p:nvSpPr>
              <p:spPr>
                <a:xfrm>
                  <a:off x="207963" y="53975"/>
                  <a:ext cx="96838" cy="74613"/>
                </a:xfrm>
                <a:custGeom>
                  <a:avLst/>
                  <a:gdLst/>
                  <a:ahLst/>
                  <a:cxnLst>
                    <a:cxn ang="0">
                      <a:pos x="73283" y="0"/>
                    </a:cxn>
                    <a:cxn ang="0">
                      <a:pos x="47110" y="29312"/>
                    </a:cxn>
                    <a:cxn ang="0">
                      <a:pos x="23555" y="0"/>
                    </a:cxn>
                    <a:cxn ang="0">
                      <a:pos x="0" y="47966"/>
                    </a:cxn>
                    <a:cxn ang="0">
                      <a:pos x="2617" y="69284"/>
                    </a:cxn>
                    <a:cxn ang="0">
                      <a:pos x="47110" y="74613"/>
                    </a:cxn>
                    <a:cxn ang="0">
                      <a:pos x="91604" y="69284"/>
                    </a:cxn>
                    <a:cxn ang="0">
                      <a:pos x="96838" y="47966"/>
                    </a:cxn>
                    <a:cxn ang="0">
                      <a:pos x="73283" y="0"/>
                    </a:cxn>
                  </a:cxnLst>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alpha val="100000"/>
                  </a:srgbClr>
                </a:solidFill>
                <a:ln w="9525">
                  <a:noFill/>
                </a:ln>
              </p:spPr>
              <p:txBody>
                <a:bodyPr/>
                <a:p>
                  <a:endParaRPr lang="zh-CN" altLang="en-US"/>
                </a:p>
              </p:txBody>
            </p:sp>
          </p:grpSp>
          <p:sp>
            <p:nvSpPr>
              <p:cNvPr id="19475" name="文本框 52"/>
              <p:cNvSpPr txBox="1"/>
              <p:nvPr/>
            </p:nvSpPr>
            <p:spPr>
              <a:xfrm>
                <a:off x="566120" y="947394"/>
                <a:ext cx="1371600" cy="40011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sp>
          <p:nvSpPr>
            <p:cNvPr id="19471" name="Oval 17"/>
            <p:cNvSpPr/>
            <p:nvPr/>
          </p:nvSpPr>
          <p:spPr>
            <a:xfrm>
              <a:off x="1313307" y="1312015"/>
              <a:ext cx="1896282" cy="1896282"/>
            </a:xfrm>
            <a:prstGeom prst="ellipse">
              <a:avLst/>
            </a:prstGeom>
            <a:solidFill>
              <a:srgbClr val="F8F4EA"/>
            </a:solidFill>
            <a:ln w="9525">
              <a:noFill/>
            </a:ln>
          </p:spPr>
          <p:txBody>
            <a:bodyPr/>
            <a:p>
              <a:pPr eaLnBrk="1" hangingPunct="1"/>
              <a:endParaRPr lang="zh-CN" altLang="en-US" dirty="0">
                <a:solidFill>
                  <a:srgbClr val="000000"/>
                </a:solidFill>
                <a:latin typeface="Calibri" panose="020F0502020204030204" pitchFamily="34" charset="0"/>
              </a:endParaRPr>
            </a:p>
          </p:txBody>
        </p:sp>
      </p:grpSp>
      <p:cxnSp>
        <p:nvCxnSpPr>
          <p:cNvPr id="19461" name="直接连接符 95"/>
          <p:cNvCxnSpPr/>
          <p:nvPr/>
        </p:nvCxnSpPr>
        <p:spPr>
          <a:xfrm>
            <a:off x="8364538" y="3957638"/>
            <a:ext cx="3325812" cy="0"/>
          </a:xfrm>
          <a:prstGeom prst="line">
            <a:avLst/>
          </a:prstGeom>
          <a:ln w="3175" cap="flat" cmpd="sng">
            <a:solidFill>
              <a:srgbClr val="7F7F7F"/>
            </a:solidFill>
            <a:prstDash val="solid"/>
            <a:headEnd type="none" w="med" len="med"/>
            <a:tailEnd type="none" w="med" len="med"/>
          </a:ln>
        </p:spPr>
      </p:cxnSp>
      <p:sp>
        <p:nvSpPr>
          <p:cNvPr id="19462" name="文本框 96"/>
          <p:cNvSpPr txBox="1"/>
          <p:nvPr/>
        </p:nvSpPr>
        <p:spPr>
          <a:xfrm>
            <a:off x="8462963" y="2905125"/>
            <a:ext cx="3281362" cy="830263"/>
          </a:xfrm>
          <a:prstGeom prst="rect">
            <a:avLst/>
          </a:prstGeom>
          <a:noFill/>
          <a:ln w="9525">
            <a:noFill/>
          </a:ln>
        </p:spPr>
        <p:txBody>
          <a:bodyPr>
            <a:spAutoFit/>
          </a:bodyPr>
          <a:p>
            <a:pPr algn="just" eaLnBrk="1" hangingPunct="1"/>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19463" name="文本框 97"/>
          <p:cNvSpPr txBox="1"/>
          <p:nvPr/>
        </p:nvSpPr>
        <p:spPr>
          <a:xfrm>
            <a:off x="8462963" y="4229100"/>
            <a:ext cx="3281362" cy="830263"/>
          </a:xfrm>
          <a:prstGeom prst="rect">
            <a:avLst/>
          </a:prstGeom>
          <a:noFill/>
          <a:ln w="9525">
            <a:noFill/>
          </a:ln>
        </p:spPr>
        <p:txBody>
          <a:bodyPr>
            <a:spAutoFit/>
          </a:bodyPr>
          <a:p>
            <a:pPr algn="just" eaLnBrk="1" hangingPunct="1"/>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a:t>
            </a:r>
            <a:endParaRPr lang="en-US" altLang="zh-CN" sz="1600" dirty="0">
              <a:solidFill>
                <a:srgbClr val="404040"/>
              </a:solidFill>
              <a:latin typeface="微软雅黑" panose="020B0503020204020204" pitchFamily="34" charset="-122"/>
              <a:ea typeface="微软雅黑" panose="020B0503020204020204" pitchFamily="34" charset="-122"/>
            </a:endParaRPr>
          </a:p>
        </p:txBody>
      </p:sp>
      <p:cxnSp>
        <p:nvCxnSpPr>
          <p:cNvPr id="19464" name="直接连接符 98"/>
          <p:cNvCxnSpPr/>
          <p:nvPr/>
        </p:nvCxnSpPr>
        <p:spPr>
          <a:xfrm>
            <a:off x="274638" y="3957638"/>
            <a:ext cx="3325812" cy="0"/>
          </a:xfrm>
          <a:prstGeom prst="line">
            <a:avLst/>
          </a:prstGeom>
          <a:ln w="3175" cap="flat" cmpd="sng">
            <a:solidFill>
              <a:srgbClr val="7F7F7F"/>
            </a:solidFill>
            <a:prstDash val="solid"/>
            <a:headEnd type="none" w="med" len="med"/>
            <a:tailEnd type="none" w="med" len="med"/>
          </a:ln>
        </p:spPr>
      </p:cxnSp>
      <p:sp>
        <p:nvSpPr>
          <p:cNvPr id="19465" name="文本框 99"/>
          <p:cNvSpPr txBox="1"/>
          <p:nvPr/>
        </p:nvSpPr>
        <p:spPr>
          <a:xfrm>
            <a:off x="373063" y="2905125"/>
            <a:ext cx="3281362" cy="830263"/>
          </a:xfrm>
          <a:prstGeom prst="rect">
            <a:avLst/>
          </a:prstGeom>
          <a:noFill/>
          <a:ln w="9525">
            <a:noFill/>
          </a:ln>
        </p:spPr>
        <p:txBody>
          <a:bodyPr>
            <a:spAutoFit/>
          </a:bodyPr>
          <a:p>
            <a:pPr algn="just" eaLnBrk="1" hangingPunct="1"/>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19466" name="文本框 100"/>
          <p:cNvSpPr txBox="1"/>
          <p:nvPr/>
        </p:nvSpPr>
        <p:spPr>
          <a:xfrm>
            <a:off x="373063" y="4229100"/>
            <a:ext cx="3281362" cy="830263"/>
          </a:xfrm>
          <a:prstGeom prst="rect">
            <a:avLst/>
          </a:prstGeom>
          <a:noFill/>
          <a:ln w="9525">
            <a:noFill/>
          </a:ln>
        </p:spPr>
        <p:txBody>
          <a:bodyPr>
            <a:spAutoFit/>
          </a:bodyPr>
          <a:p>
            <a:pPr algn="just" eaLnBrk="1" hangingPunct="1"/>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0482" name="组合 45"/>
          <p:cNvGrpSpPr/>
          <p:nvPr/>
        </p:nvGrpSpPr>
        <p:grpSpPr>
          <a:xfrm>
            <a:off x="0" y="292100"/>
            <a:ext cx="12190413" cy="549275"/>
            <a:chOff x="0" y="0"/>
            <a:chExt cx="12190828" cy="548640"/>
          </a:xfrm>
        </p:grpSpPr>
        <p:sp>
          <p:nvSpPr>
            <p:cNvPr id="20494"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20495"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20483"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20484" name="组合 39"/>
          <p:cNvGrpSpPr>
            <a:grpSpLocks noChangeAspect="1"/>
          </p:cNvGrpSpPr>
          <p:nvPr/>
        </p:nvGrpSpPr>
        <p:grpSpPr>
          <a:xfrm>
            <a:off x="769938" y="1900238"/>
            <a:ext cx="10623550" cy="2327275"/>
            <a:chOff x="0" y="0"/>
            <a:chExt cx="7121325" cy="1560453"/>
          </a:xfrm>
        </p:grpSpPr>
        <p:pic>
          <p:nvPicPr>
            <p:cNvPr id="20491" name="图片 40"/>
            <p:cNvPicPr>
              <a:picLocks noChangeAspect="1"/>
            </p:cNvPicPr>
            <p:nvPr/>
          </p:nvPicPr>
          <p:blipFill>
            <a:blip r:embed="rId2"/>
            <a:stretch>
              <a:fillRect/>
            </a:stretch>
          </p:blipFill>
          <p:spPr>
            <a:xfrm>
              <a:off x="0" y="1624"/>
              <a:ext cx="2366845" cy="1558829"/>
            </a:xfrm>
            <a:prstGeom prst="rect">
              <a:avLst/>
            </a:prstGeom>
            <a:noFill/>
            <a:ln w="9525">
              <a:noFill/>
            </a:ln>
          </p:spPr>
        </p:pic>
        <p:pic>
          <p:nvPicPr>
            <p:cNvPr id="20492" name="图片 41"/>
            <p:cNvPicPr>
              <a:picLocks noChangeAspect="1"/>
            </p:cNvPicPr>
            <p:nvPr/>
          </p:nvPicPr>
          <p:blipFill>
            <a:blip r:embed="rId3"/>
            <a:stretch>
              <a:fillRect/>
            </a:stretch>
          </p:blipFill>
          <p:spPr>
            <a:xfrm>
              <a:off x="4754480" y="0"/>
              <a:ext cx="2366845" cy="1560453"/>
            </a:xfrm>
            <a:prstGeom prst="rect">
              <a:avLst/>
            </a:prstGeom>
            <a:noFill/>
            <a:ln w="9525">
              <a:noFill/>
            </a:ln>
          </p:spPr>
        </p:pic>
        <p:pic>
          <p:nvPicPr>
            <p:cNvPr id="20493" name="图片 43"/>
            <p:cNvPicPr>
              <a:picLocks noChangeAspect="1"/>
            </p:cNvPicPr>
            <p:nvPr/>
          </p:nvPicPr>
          <p:blipFill>
            <a:blip r:embed="rId4"/>
            <a:stretch>
              <a:fillRect/>
            </a:stretch>
          </p:blipFill>
          <p:spPr>
            <a:xfrm>
              <a:off x="2366845" y="1624"/>
              <a:ext cx="2387635" cy="1558829"/>
            </a:xfrm>
            <a:prstGeom prst="rect">
              <a:avLst/>
            </a:prstGeom>
            <a:noFill/>
            <a:ln w="9525">
              <a:noFill/>
            </a:ln>
          </p:spPr>
        </p:pic>
      </p:grpSp>
      <p:grpSp>
        <p:nvGrpSpPr>
          <p:cNvPr id="20485" name="组合 46"/>
          <p:cNvGrpSpPr/>
          <p:nvPr/>
        </p:nvGrpSpPr>
        <p:grpSpPr>
          <a:xfrm>
            <a:off x="4300538" y="1900238"/>
            <a:ext cx="3562350" cy="2327275"/>
            <a:chOff x="0" y="0"/>
            <a:chExt cx="3561798" cy="2327835"/>
          </a:xfrm>
        </p:grpSpPr>
        <p:sp>
          <p:nvSpPr>
            <p:cNvPr id="20487" name="矩形 48"/>
            <p:cNvSpPr/>
            <p:nvPr/>
          </p:nvSpPr>
          <p:spPr>
            <a:xfrm>
              <a:off x="0" y="0"/>
              <a:ext cx="3561798" cy="2327835"/>
            </a:xfrm>
            <a:prstGeom prst="rect">
              <a:avLst/>
            </a:prstGeom>
            <a:solidFill>
              <a:schemeClr val="tx1">
                <a:alpha val="76077"/>
              </a:schemeClr>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0488" name="Freeform 93"/>
            <p:cNvSpPr>
              <a:spLocks noEditPoints="1"/>
            </p:cNvSpPr>
            <p:nvPr/>
          </p:nvSpPr>
          <p:spPr>
            <a:xfrm>
              <a:off x="1565372" y="256920"/>
              <a:ext cx="493994" cy="664057"/>
            </a:xfrm>
            <a:custGeom>
              <a:avLst/>
              <a:gdLst/>
              <a:ahLst/>
              <a:cxnLst>
                <a:cxn ang="0">
                  <a:pos x="429958" y="290525"/>
                </a:cxn>
                <a:cxn ang="0">
                  <a:pos x="429958" y="182155"/>
                </a:cxn>
                <a:cxn ang="0">
                  <a:pos x="249284" y="0"/>
                </a:cxn>
                <a:cxn ang="0">
                  <a:pos x="246997" y="0"/>
                </a:cxn>
                <a:cxn ang="0">
                  <a:pos x="242423" y="0"/>
                </a:cxn>
                <a:cxn ang="0">
                  <a:pos x="64036" y="182155"/>
                </a:cxn>
                <a:cxn ang="0">
                  <a:pos x="64036" y="290525"/>
                </a:cxn>
                <a:cxn ang="0">
                  <a:pos x="0" y="290525"/>
                </a:cxn>
                <a:cxn ang="0">
                  <a:pos x="0" y="664057"/>
                </a:cxn>
                <a:cxn ang="0">
                  <a:pos x="493994" y="664057"/>
                </a:cxn>
                <a:cxn ang="0">
                  <a:pos x="493994" y="290525"/>
                </a:cxn>
                <a:cxn ang="0">
                  <a:pos x="429958" y="290525"/>
                </a:cxn>
                <a:cxn ang="0">
                  <a:pos x="304172" y="597190"/>
                </a:cxn>
                <a:cxn ang="0">
                  <a:pos x="192109" y="597190"/>
                </a:cxn>
                <a:cxn ang="0">
                  <a:pos x="219553" y="474985"/>
                </a:cxn>
                <a:cxn ang="0">
                  <a:pos x="192109" y="426564"/>
                </a:cxn>
                <a:cxn ang="0">
                  <a:pos x="246997" y="371226"/>
                </a:cxn>
                <a:cxn ang="0">
                  <a:pos x="304172" y="426564"/>
                </a:cxn>
                <a:cxn ang="0">
                  <a:pos x="274441" y="474985"/>
                </a:cxn>
                <a:cxn ang="0">
                  <a:pos x="304172" y="597190"/>
                </a:cxn>
                <a:cxn ang="0">
                  <a:pos x="338477" y="290525"/>
                </a:cxn>
                <a:cxn ang="0">
                  <a:pos x="153230" y="290525"/>
                </a:cxn>
                <a:cxn ang="0">
                  <a:pos x="153230" y="182155"/>
                </a:cxn>
                <a:cxn ang="0">
                  <a:pos x="242423" y="92230"/>
                </a:cxn>
                <a:cxn ang="0">
                  <a:pos x="246997" y="92230"/>
                </a:cxn>
                <a:cxn ang="0">
                  <a:pos x="249284" y="92230"/>
                </a:cxn>
                <a:cxn ang="0">
                  <a:pos x="338477" y="182155"/>
                </a:cxn>
                <a:cxn ang="0">
                  <a:pos x="338477" y="290525"/>
                </a:cxn>
              </a:cxnLst>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7ACDEF">
                <a:alpha val="100000"/>
              </a:srgbClr>
            </a:solidFill>
            <a:ln w="9525">
              <a:noFill/>
            </a:ln>
          </p:spPr>
          <p:txBody>
            <a:bodyPr/>
            <a:p>
              <a:endParaRPr lang="zh-CN" altLang="en-US"/>
            </a:p>
          </p:txBody>
        </p:sp>
        <p:sp>
          <p:nvSpPr>
            <p:cNvPr id="20489" name="文本框 50"/>
            <p:cNvSpPr txBox="1"/>
            <p:nvPr/>
          </p:nvSpPr>
          <p:spPr>
            <a:xfrm>
              <a:off x="870646" y="1055151"/>
              <a:ext cx="2377440" cy="338554"/>
            </a:xfrm>
            <a:prstGeom prst="rect">
              <a:avLst/>
            </a:prstGeom>
            <a:noFill/>
            <a:ln w="9525">
              <a:noFill/>
            </a:ln>
          </p:spPr>
          <p:txBody>
            <a:bodyPr>
              <a:spAutoFit/>
            </a:bodyPr>
            <a:p>
              <a:pPr eaLnBrk="1" hangingPunct="1"/>
              <a:r>
                <a:rPr lang="zh-CN" altLang="en-US" sz="1600" b="1" dirty="0">
                  <a:solidFill>
                    <a:srgbClr val="7ACDEF"/>
                  </a:solidFill>
                  <a:latin typeface="微软雅黑" panose="020B0503020204020204" pitchFamily="34" charset="-122"/>
                  <a:ea typeface="微软雅黑" panose="020B0503020204020204" pitchFamily="34" charset="-122"/>
                </a:rPr>
                <a:t>单击此处添加标题</a:t>
              </a:r>
              <a:endParaRPr lang="zh-CN" altLang="en-US" sz="1600" b="1" dirty="0">
                <a:solidFill>
                  <a:srgbClr val="7ACDEF"/>
                </a:solidFill>
                <a:latin typeface="微软雅黑" panose="020B0503020204020204" pitchFamily="34" charset="-122"/>
                <a:ea typeface="微软雅黑" panose="020B0503020204020204" pitchFamily="34" charset="-122"/>
              </a:endParaRPr>
            </a:p>
          </p:txBody>
        </p:sp>
        <p:sp>
          <p:nvSpPr>
            <p:cNvPr id="20490" name="文本框 51"/>
            <p:cNvSpPr txBox="1"/>
            <p:nvPr/>
          </p:nvSpPr>
          <p:spPr>
            <a:xfrm>
              <a:off x="146743" y="1445533"/>
              <a:ext cx="3187353" cy="738664"/>
            </a:xfrm>
            <a:prstGeom prst="rect">
              <a:avLst/>
            </a:prstGeom>
            <a:noFill/>
            <a:ln w="9525">
              <a:noFill/>
            </a:ln>
          </p:spPr>
          <p:txBody>
            <a:bodyPr>
              <a:spAutoFit/>
            </a:bodyPr>
            <a:p>
              <a:pPr algn="just" eaLnBrk="1" hangingPunct="1"/>
              <a:r>
                <a:rPr lang="zh-CN" altLang="en-US" sz="1400" dirty="0">
                  <a:solidFill>
                    <a:srgbClr val="FFFFFF"/>
                  </a:solidFill>
                  <a:latin typeface="微软雅黑" panose="020B0503020204020204" pitchFamily="34" charset="-122"/>
                  <a:ea typeface="微软雅黑" panose="020B0503020204020204" pitchFamily="34" charset="-122"/>
                </a:rPr>
                <a:t>我们工作室致力于专业</a:t>
              </a:r>
              <a:r>
                <a:rPr lang="en-US" altLang="zh-CN" sz="1400" dirty="0">
                  <a:solidFill>
                    <a:srgbClr val="FFFFFF"/>
                  </a:solidFill>
                  <a:latin typeface="微软雅黑" panose="020B0503020204020204" pitchFamily="34" charset="-122"/>
                  <a:ea typeface="微软雅黑" panose="020B0503020204020204" pitchFamily="34" charset="-122"/>
                </a:rPr>
                <a:t>PPT</a:t>
              </a:r>
              <a:r>
                <a:rPr lang="zh-CN" altLang="en-US" sz="1400" dirty="0">
                  <a:solidFill>
                    <a:srgbClr val="FFFFFF"/>
                  </a:solidFill>
                  <a:latin typeface="微软雅黑" panose="020B0503020204020204" pitchFamily="34" charset="-122"/>
                  <a:ea typeface="微软雅黑" panose="020B0503020204020204" pitchFamily="34" charset="-122"/>
                </a:rPr>
                <a:t>模板的发布，课件及汇报</a:t>
              </a:r>
              <a:r>
                <a:rPr lang="en-US" altLang="zh-CN" sz="1400" dirty="0">
                  <a:solidFill>
                    <a:srgbClr val="FFFFFF"/>
                  </a:solidFill>
                  <a:latin typeface="微软雅黑" panose="020B0503020204020204" pitchFamily="34" charset="-122"/>
                  <a:ea typeface="微软雅黑" panose="020B0503020204020204" pitchFamily="34" charset="-122"/>
                </a:rPr>
                <a:t>PPT</a:t>
              </a:r>
              <a:r>
                <a:rPr lang="zh-CN" altLang="en-US" sz="1400" dirty="0">
                  <a:solidFill>
                    <a:srgbClr val="FFFFFF"/>
                  </a:solidFill>
                  <a:latin typeface="微软雅黑" panose="020B0503020204020204" pitchFamily="34" charset="-122"/>
                  <a:ea typeface="微软雅黑" panose="020B0503020204020204" pitchFamily="34" charset="-122"/>
                </a:rPr>
                <a:t>的美化，并为您提供专业的</a:t>
              </a:r>
              <a:r>
                <a:rPr lang="en-US" altLang="zh-CN" sz="1400" dirty="0">
                  <a:solidFill>
                    <a:srgbClr val="FFFFFF"/>
                  </a:solidFill>
                  <a:latin typeface="微软雅黑" panose="020B0503020204020204" pitchFamily="34" charset="-122"/>
                  <a:ea typeface="微软雅黑" panose="020B0503020204020204" pitchFamily="34" charset="-122"/>
                </a:rPr>
                <a:t>PPT</a:t>
              </a:r>
              <a:r>
                <a:rPr lang="zh-CN" altLang="en-US" sz="1400" dirty="0">
                  <a:solidFill>
                    <a:srgbClr val="FFFFFF"/>
                  </a:solidFill>
                  <a:latin typeface="微软雅黑" panose="020B0503020204020204" pitchFamily="34" charset="-122"/>
                  <a:ea typeface="微软雅黑" panose="020B0503020204020204" pitchFamily="34" charset="-122"/>
                </a:rPr>
                <a:t>个性定制服务。</a:t>
              </a:r>
              <a:endParaRPr lang="en-US" altLang="zh-CN" sz="1400" dirty="0">
                <a:solidFill>
                  <a:srgbClr val="FFFFFF"/>
                </a:solidFill>
                <a:latin typeface="微软雅黑" panose="020B0503020204020204" pitchFamily="34" charset="-122"/>
                <a:ea typeface="微软雅黑" panose="020B0503020204020204" pitchFamily="34" charset="-122"/>
              </a:endParaRPr>
            </a:p>
          </p:txBody>
        </p:sp>
      </p:grpSp>
      <p:sp>
        <p:nvSpPr>
          <p:cNvPr id="20486" name="文本框 52"/>
          <p:cNvSpPr txBox="1"/>
          <p:nvPr/>
        </p:nvSpPr>
        <p:spPr>
          <a:xfrm>
            <a:off x="1536700" y="4953000"/>
            <a:ext cx="9407525" cy="830263"/>
          </a:xfrm>
          <a:prstGeom prst="rect">
            <a:avLst/>
          </a:prstGeom>
          <a:noFill/>
          <a:ln w="9525">
            <a:noFill/>
          </a:ln>
        </p:spPr>
        <p:txBody>
          <a:bodyPr>
            <a:spAutoFit/>
          </a:bodyPr>
          <a:p>
            <a:pPr algn="just" eaLnBrk="1" hangingPunct="1"/>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dirty="0">
                <a:solidFill>
                  <a:srgbClr val="404040"/>
                </a:solidFill>
                <a:latin typeface="微软雅黑" panose="020B0503020204020204" pitchFamily="34" charset="-122"/>
                <a:ea typeface="微软雅黑" panose="020B0503020204020204" pitchFamily="34" charset="-122"/>
              </a:rPr>
              <a:t>,</a:t>
            </a:r>
            <a:r>
              <a:rPr lang="zh-CN" altLang="en-US" sz="1600" dirty="0">
                <a:solidFill>
                  <a:srgbClr val="40404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1506" name="组合 45"/>
          <p:cNvGrpSpPr/>
          <p:nvPr/>
        </p:nvGrpSpPr>
        <p:grpSpPr>
          <a:xfrm>
            <a:off x="0" y="292100"/>
            <a:ext cx="12190413" cy="549275"/>
            <a:chOff x="0" y="0"/>
            <a:chExt cx="12190828" cy="548640"/>
          </a:xfrm>
        </p:grpSpPr>
        <p:sp>
          <p:nvSpPr>
            <p:cNvPr id="21516"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21517"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21507"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21508" name="图片 39"/>
          <p:cNvPicPr>
            <a:picLocks noChangeAspect="1"/>
          </p:cNvPicPr>
          <p:nvPr/>
        </p:nvPicPr>
        <p:blipFill>
          <a:blip r:embed="rId2"/>
          <a:srcRect t="11636" b="6398"/>
          <a:stretch>
            <a:fillRect/>
          </a:stretch>
        </p:blipFill>
        <p:spPr>
          <a:xfrm>
            <a:off x="4924425" y="2817813"/>
            <a:ext cx="6192838" cy="2957512"/>
          </a:xfrm>
          <a:prstGeom prst="rect">
            <a:avLst/>
          </a:prstGeom>
          <a:noFill/>
          <a:ln w="9525">
            <a:noFill/>
          </a:ln>
        </p:spPr>
      </p:pic>
      <p:grpSp>
        <p:nvGrpSpPr>
          <p:cNvPr id="21509" name="组合 40"/>
          <p:cNvGrpSpPr/>
          <p:nvPr/>
        </p:nvGrpSpPr>
        <p:grpSpPr>
          <a:xfrm>
            <a:off x="692150" y="2817813"/>
            <a:ext cx="4232275" cy="2957512"/>
            <a:chOff x="0" y="0"/>
            <a:chExt cx="4232436" cy="2957804"/>
          </a:xfrm>
        </p:grpSpPr>
        <p:sp>
          <p:nvSpPr>
            <p:cNvPr id="21512" name="矩形 41"/>
            <p:cNvSpPr/>
            <p:nvPr/>
          </p:nvSpPr>
          <p:spPr>
            <a:xfrm>
              <a:off x="97972" y="0"/>
              <a:ext cx="4134464" cy="2957804"/>
            </a:xfrm>
            <a:prstGeom prst="rect">
              <a:avLst/>
            </a:prstGeom>
            <a:solidFill>
              <a:srgbClr val="7ACDEF"/>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grpSp>
          <p:nvGrpSpPr>
            <p:cNvPr id="21513" name="组合 43"/>
            <p:cNvGrpSpPr/>
            <p:nvPr/>
          </p:nvGrpSpPr>
          <p:grpSpPr>
            <a:xfrm>
              <a:off x="0" y="461183"/>
              <a:ext cx="3326930" cy="2035437"/>
              <a:chOff x="0" y="0"/>
              <a:chExt cx="3326930" cy="2035437"/>
            </a:xfrm>
          </p:grpSpPr>
          <p:sp>
            <p:nvSpPr>
              <p:cNvPr id="21514" name="文本框 46"/>
              <p:cNvSpPr txBox="1"/>
              <p:nvPr/>
            </p:nvSpPr>
            <p:spPr>
              <a:xfrm>
                <a:off x="0" y="0"/>
                <a:ext cx="345233" cy="1569660"/>
              </a:xfrm>
              <a:prstGeom prst="rect">
                <a:avLst/>
              </a:prstGeom>
              <a:noFill/>
              <a:ln w="9525">
                <a:noFill/>
              </a:ln>
            </p:spPr>
            <p:txBody>
              <a:bodyPr>
                <a:spAutoFit/>
              </a:bodyPr>
              <a:p>
                <a:pPr eaLnBrk="1" hangingPunct="1"/>
                <a:r>
                  <a:rPr lang="zh-CN" altLang="en-US" sz="9600" dirty="0">
                    <a:solidFill>
                      <a:srgbClr val="FFFFFF"/>
                    </a:solidFill>
                    <a:latin typeface="微软雅黑" panose="020B0503020204020204" pitchFamily="34" charset="-122"/>
                    <a:ea typeface="微软雅黑" panose="020B0503020204020204" pitchFamily="34" charset="-122"/>
                  </a:rPr>
                  <a:t>“</a:t>
                </a:r>
                <a:endParaRPr lang="zh-CN" altLang="en-US" sz="9600" dirty="0">
                  <a:solidFill>
                    <a:srgbClr val="FFFFFF"/>
                  </a:solidFill>
                  <a:latin typeface="微软雅黑" panose="020B0503020204020204" pitchFamily="34" charset="-122"/>
                  <a:ea typeface="微软雅黑" panose="020B0503020204020204" pitchFamily="34" charset="-122"/>
                </a:endParaRPr>
              </a:p>
            </p:txBody>
          </p:sp>
          <p:sp>
            <p:nvSpPr>
              <p:cNvPr id="21515" name="文本框 48"/>
              <p:cNvSpPr txBox="1"/>
              <p:nvPr/>
            </p:nvSpPr>
            <p:spPr>
              <a:xfrm>
                <a:off x="1325383" y="465777"/>
                <a:ext cx="2001547" cy="1569660"/>
              </a:xfrm>
              <a:prstGeom prst="rect">
                <a:avLst/>
              </a:prstGeom>
              <a:noFill/>
              <a:ln w="9525">
                <a:noFill/>
              </a:ln>
            </p:spPr>
            <p:txBody>
              <a:bodyPr>
                <a:spAutoFit/>
              </a:bodyPr>
              <a:p>
                <a:pPr eaLnBrk="1" hangingPunct="1"/>
                <a:r>
                  <a:rPr lang="zh-CN" altLang="en-US" sz="1600" dirty="0">
                    <a:solidFill>
                      <a:srgbClr val="FFFFFF"/>
                    </a:solidFill>
                    <a:latin typeface="微软雅黑" panose="020B0503020204020204" pitchFamily="34" charset="-122"/>
                    <a:ea typeface="微软雅黑" panose="020B0503020204020204" pitchFamily="34" charset="-122"/>
                  </a:rPr>
                  <a:t>我们工作室致力于专业</a:t>
                </a:r>
                <a:r>
                  <a:rPr lang="en-US" altLang="zh-CN" sz="1600" dirty="0">
                    <a:solidFill>
                      <a:srgbClr val="FFFFFF"/>
                    </a:solidFill>
                    <a:latin typeface="微软雅黑" panose="020B0503020204020204" pitchFamily="34" charset="-122"/>
                    <a:ea typeface="微软雅黑" panose="020B0503020204020204" pitchFamily="34" charset="-122"/>
                  </a:rPr>
                  <a:t>PPT</a:t>
                </a:r>
                <a:r>
                  <a:rPr lang="zh-CN" altLang="en-US" sz="1600" dirty="0">
                    <a:solidFill>
                      <a:srgbClr val="FFFFFF"/>
                    </a:solidFill>
                    <a:latin typeface="微软雅黑" panose="020B0503020204020204" pitchFamily="34" charset="-122"/>
                    <a:ea typeface="微软雅黑" panose="020B0503020204020204" pitchFamily="34" charset="-122"/>
                  </a:rPr>
                  <a:t>模板的发布，课件及汇报</a:t>
                </a:r>
                <a:r>
                  <a:rPr lang="en-US" altLang="zh-CN" sz="1600" dirty="0">
                    <a:solidFill>
                      <a:srgbClr val="FFFFFF"/>
                    </a:solidFill>
                    <a:latin typeface="微软雅黑" panose="020B0503020204020204" pitchFamily="34" charset="-122"/>
                    <a:ea typeface="微软雅黑" panose="020B0503020204020204" pitchFamily="34" charset="-122"/>
                  </a:rPr>
                  <a:t>PPT</a:t>
                </a:r>
                <a:r>
                  <a:rPr lang="zh-CN" altLang="en-US" sz="1600" dirty="0">
                    <a:solidFill>
                      <a:srgbClr val="FFFFFF"/>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FFFFFF"/>
                    </a:solidFill>
                    <a:latin typeface="微软雅黑" panose="020B0503020204020204" pitchFamily="34" charset="-122"/>
                    <a:ea typeface="微软雅黑" panose="020B0503020204020204" pitchFamily="34" charset="-122"/>
                  </a:rPr>
                  <a:t>PPT</a:t>
                </a:r>
                <a:r>
                  <a:rPr lang="zh-CN" altLang="en-US" sz="1600" dirty="0">
                    <a:solidFill>
                      <a:srgbClr val="FFFFFF"/>
                    </a:solidFill>
                    <a:latin typeface="微软雅黑" panose="020B0503020204020204" pitchFamily="34" charset="-122"/>
                    <a:ea typeface="微软雅黑" panose="020B0503020204020204" pitchFamily="34" charset="-122"/>
                  </a:rPr>
                  <a:t>个性定制服务。</a:t>
                </a:r>
                <a:endParaRPr lang="en-US" altLang="zh-CN" sz="1600" dirty="0">
                  <a:solidFill>
                    <a:srgbClr val="FFFFFF"/>
                  </a:solidFill>
                  <a:latin typeface="微软雅黑" panose="020B0503020204020204" pitchFamily="34" charset="-122"/>
                  <a:ea typeface="微软雅黑" panose="020B0503020204020204" pitchFamily="34" charset="-122"/>
                </a:endParaRPr>
              </a:p>
            </p:txBody>
          </p:sp>
        </p:grpSp>
      </p:grpSp>
      <p:sp>
        <p:nvSpPr>
          <p:cNvPr id="21510" name="矩形 49"/>
          <p:cNvSpPr/>
          <p:nvPr/>
        </p:nvSpPr>
        <p:spPr>
          <a:xfrm>
            <a:off x="10883900" y="5541963"/>
            <a:ext cx="466725" cy="466725"/>
          </a:xfrm>
          <a:prstGeom prst="rect">
            <a:avLst/>
          </a:prstGeom>
          <a:solidFill>
            <a:srgbClr val="7ACDEF"/>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1511" name="文本框 50"/>
          <p:cNvSpPr txBox="1"/>
          <p:nvPr/>
        </p:nvSpPr>
        <p:spPr>
          <a:xfrm>
            <a:off x="723900" y="1504950"/>
            <a:ext cx="10431463" cy="923925"/>
          </a:xfrm>
          <a:prstGeom prst="rect">
            <a:avLst/>
          </a:prstGeom>
          <a:noFill/>
          <a:ln w="9525">
            <a:noFill/>
          </a:ln>
        </p:spPr>
        <p:txBody>
          <a:bodyPr>
            <a:spAutoFit/>
          </a:bodyPr>
          <a:p>
            <a:pPr eaLnBrk="1" hangingPunct="1"/>
            <a:r>
              <a:rPr lang="zh-CN" altLang="en-US" dirty="0">
                <a:solidFill>
                  <a:srgbClr val="404040"/>
                </a:solidFill>
                <a:latin typeface="微软雅黑" panose="020B0503020204020204" pitchFamily="34" charset="-122"/>
                <a:ea typeface="微软雅黑" panose="020B0503020204020204" pitchFamily="34" charset="-122"/>
              </a:rPr>
              <a:t>我们工作室致力于专业</a:t>
            </a:r>
            <a:r>
              <a:rPr lang="en-US" altLang="zh-CN" dirty="0">
                <a:solidFill>
                  <a:srgbClr val="404040"/>
                </a:solidFill>
                <a:latin typeface="微软雅黑" panose="020B0503020204020204" pitchFamily="34" charset="-122"/>
                <a:ea typeface="微软雅黑" panose="020B0503020204020204" pitchFamily="34" charset="-122"/>
              </a:rPr>
              <a:t>PPT</a:t>
            </a:r>
            <a:r>
              <a:rPr lang="zh-CN" altLang="en-US" dirty="0">
                <a:solidFill>
                  <a:srgbClr val="404040"/>
                </a:solidFill>
                <a:latin typeface="微软雅黑" panose="020B0503020204020204" pitchFamily="34" charset="-122"/>
                <a:ea typeface="微软雅黑" panose="020B0503020204020204" pitchFamily="34" charset="-122"/>
              </a:rPr>
              <a:t>模板的发布，课件及汇报</a:t>
            </a:r>
            <a:r>
              <a:rPr lang="en-US" altLang="zh-CN" dirty="0">
                <a:solidFill>
                  <a:srgbClr val="404040"/>
                </a:solidFill>
                <a:latin typeface="微软雅黑" panose="020B0503020204020204" pitchFamily="34" charset="-122"/>
                <a:ea typeface="微软雅黑" panose="020B0503020204020204" pitchFamily="34" charset="-122"/>
              </a:rPr>
              <a:t>PPT</a:t>
            </a:r>
            <a:r>
              <a:rPr lang="zh-CN" altLang="en-US"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dirty="0">
                <a:solidFill>
                  <a:srgbClr val="404040"/>
                </a:solidFill>
                <a:latin typeface="微软雅黑" panose="020B0503020204020204" pitchFamily="34" charset="-122"/>
                <a:ea typeface="微软雅黑" panose="020B0503020204020204" pitchFamily="34" charset="-122"/>
              </a:rPr>
              <a:t>PPT</a:t>
            </a:r>
            <a:r>
              <a:rPr lang="zh-CN" altLang="en-US" dirty="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dirty="0">
                <a:solidFill>
                  <a:srgbClr val="404040"/>
                </a:solidFill>
                <a:latin typeface="微软雅黑" panose="020B0503020204020204" pitchFamily="34" charset="-122"/>
                <a:ea typeface="微软雅黑" panose="020B0503020204020204" pitchFamily="34" charset="-122"/>
              </a:rPr>
              <a:t>,</a:t>
            </a:r>
            <a:r>
              <a:rPr lang="zh-CN" altLang="en-US" dirty="0">
                <a:solidFill>
                  <a:srgbClr val="40404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2530" name="组合 45"/>
          <p:cNvGrpSpPr/>
          <p:nvPr/>
        </p:nvGrpSpPr>
        <p:grpSpPr>
          <a:xfrm>
            <a:off x="0" y="292100"/>
            <a:ext cx="12190413" cy="549275"/>
            <a:chOff x="0" y="0"/>
            <a:chExt cx="12190828" cy="548640"/>
          </a:xfrm>
        </p:grpSpPr>
        <p:sp>
          <p:nvSpPr>
            <p:cNvPr id="22547" name="矩形 42"/>
            <p:cNvSpPr/>
            <p:nvPr/>
          </p:nvSpPr>
          <p:spPr>
            <a:xfrm>
              <a:off x="0" y="0"/>
              <a:ext cx="3118104" cy="548640"/>
            </a:xfrm>
            <a:custGeom>
              <a:avLst/>
              <a:gdLst/>
              <a:ahLst/>
              <a:cxnLst>
                <a:cxn ang="0">
                  <a:pos x="0" y="9144"/>
                </a:cxn>
                <a:cxn ang="0">
                  <a:pos x="2679192" y="0"/>
                </a:cxn>
                <a:cxn ang="0">
                  <a:pos x="3118104" y="548640"/>
                </a:cxn>
                <a:cxn ang="0">
                  <a:pos x="0" y="548640"/>
                </a:cxn>
                <a:cxn ang="0">
                  <a:pos x="0" y="9144"/>
                </a:cxn>
              </a:cxnLst>
              <a:pathLst>
                <a:path w="3118104" h="548640">
                  <a:moveTo>
                    <a:pt x="0" y="9144"/>
                  </a:moveTo>
                  <a:lnTo>
                    <a:pt x="2679192" y="0"/>
                  </a:lnTo>
                  <a:lnTo>
                    <a:pt x="3118104" y="548640"/>
                  </a:lnTo>
                  <a:lnTo>
                    <a:pt x="0" y="548640"/>
                  </a:lnTo>
                  <a:lnTo>
                    <a:pt x="0" y="9144"/>
                  </a:lnTo>
                  <a:close/>
                </a:path>
              </a:pathLst>
            </a:custGeom>
            <a:solidFill>
              <a:srgbClr val="5DA28D">
                <a:alpha val="100000"/>
              </a:srgbClr>
            </a:solidFill>
            <a:ln w="9525">
              <a:noFill/>
            </a:ln>
          </p:spPr>
          <p:txBody>
            <a:bodyPr/>
            <a:p>
              <a:endParaRPr lang="zh-CN" altLang="en-US"/>
            </a:p>
          </p:txBody>
        </p:sp>
        <p:cxnSp>
          <p:nvCxnSpPr>
            <p:cNvPr id="22548" name="直接连接符 44"/>
            <p:cNvCxnSpPr/>
            <p:nvPr/>
          </p:nvCxnSpPr>
          <p:spPr>
            <a:xfrm>
              <a:off x="3108960" y="539496"/>
              <a:ext cx="9081868" cy="0"/>
            </a:xfrm>
            <a:prstGeom prst="line">
              <a:avLst/>
            </a:prstGeom>
            <a:ln w="3175" cap="flat" cmpd="sng">
              <a:solidFill>
                <a:srgbClr val="BFBFBF"/>
              </a:solidFill>
              <a:prstDash val="solid"/>
              <a:headEnd type="none" w="med" len="med"/>
              <a:tailEnd type="none" w="med" len="med"/>
            </a:ln>
          </p:spPr>
        </p:cxnSp>
      </p:grpSp>
      <p:sp>
        <p:nvSpPr>
          <p:cNvPr id="22531" name="文本框 47"/>
          <p:cNvSpPr txBox="1"/>
          <p:nvPr/>
        </p:nvSpPr>
        <p:spPr>
          <a:xfrm>
            <a:off x="292100" y="366713"/>
            <a:ext cx="2359025" cy="400050"/>
          </a:xfrm>
          <a:prstGeom prst="rect">
            <a:avLst/>
          </a:prstGeom>
          <a:noFill/>
          <a:ln w="9525">
            <a:noFill/>
          </a:ln>
        </p:spPr>
        <p:txBody>
          <a:bodyPr>
            <a:spAutoFit/>
          </a:bodyPr>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单击此处添加标题</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2532" name="Freeform 9"/>
          <p:cNvSpPr/>
          <p:nvPr/>
        </p:nvSpPr>
        <p:spPr>
          <a:xfrm>
            <a:off x="1252538" y="3965575"/>
            <a:ext cx="3001962" cy="1617663"/>
          </a:xfrm>
          <a:custGeom>
            <a:avLst/>
            <a:gdLst/>
            <a:ahLst/>
            <a:cxnLst>
              <a:cxn ang="0">
                <a:pos x="1623629" y="1617663"/>
              </a:cxn>
              <a:cxn ang="0">
                <a:pos x="1378333" y="1617663"/>
              </a:cxn>
              <a:cxn ang="0">
                <a:pos x="1347184" y="1411319"/>
              </a:cxn>
              <a:cxn ang="0">
                <a:pos x="860485" y="1280893"/>
              </a:cxn>
              <a:cxn ang="0">
                <a:pos x="731996" y="1444411"/>
              </a:cxn>
              <a:cxn ang="0">
                <a:pos x="517848" y="1321773"/>
              </a:cxn>
              <a:cxn ang="0">
                <a:pos x="595720" y="1127108"/>
              </a:cxn>
              <a:cxn ang="0">
                <a:pos x="239456" y="770872"/>
              </a:cxn>
              <a:cxn ang="0">
                <a:pos x="44776" y="848738"/>
              </a:cxn>
              <a:cxn ang="0">
                <a:pos x="0" y="770872"/>
              </a:cxn>
              <a:cxn ang="0">
                <a:pos x="1335503" y="0"/>
              </a:cxn>
              <a:cxn ang="0">
                <a:pos x="1339397" y="3893"/>
              </a:cxn>
              <a:cxn ang="0">
                <a:pos x="1500981" y="77866"/>
              </a:cxn>
              <a:cxn ang="0">
                <a:pos x="1662565" y="3893"/>
              </a:cxn>
              <a:cxn ang="0">
                <a:pos x="1666459" y="0"/>
              </a:cxn>
              <a:cxn ang="0">
                <a:pos x="1672299" y="3893"/>
              </a:cxn>
              <a:cxn ang="0">
                <a:pos x="3001962" y="770872"/>
              </a:cxn>
              <a:cxn ang="0">
                <a:pos x="2957186" y="848738"/>
              </a:cxn>
              <a:cxn ang="0">
                <a:pos x="2762506" y="770872"/>
              </a:cxn>
              <a:cxn ang="0">
                <a:pos x="2406242" y="1127108"/>
              </a:cxn>
              <a:cxn ang="0">
                <a:pos x="2484114" y="1321773"/>
              </a:cxn>
              <a:cxn ang="0">
                <a:pos x="2269966" y="1444411"/>
              </a:cxn>
              <a:cxn ang="0">
                <a:pos x="2141477" y="1280893"/>
              </a:cxn>
              <a:cxn ang="0">
                <a:pos x="1654778" y="1411319"/>
              </a:cxn>
              <a:cxn ang="0">
                <a:pos x="1623629" y="1617663"/>
              </a:cxn>
            </a:cxnLst>
            <a:pathLst>
              <a:path w="1542" h="831">
                <a:moveTo>
                  <a:pt x="834" y="831"/>
                </a:moveTo>
                <a:cubicBezTo>
                  <a:pt x="708" y="831"/>
                  <a:pt x="708" y="831"/>
                  <a:pt x="708" y="831"/>
                </a:cubicBezTo>
                <a:cubicBezTo>
                  <a:pt x="692" y="725"/>
                  <a:pt x="692" y="725"/>
                  <a:pt x="692" y="725"/>
                </a:cubicBezTo>
                <a:cubicBezTo>
                  <a:pt x="605" y="716"/>
                  <a:pt x="521" y="694"/>
                  <a:pt x="442" y="658"/>
                </a:cubicBezTo>
                <a:cubicBezTo>
                  <a:pt x="376" y="742"/>
                  <a:pt x="376" y="742"/>
                  <a:pt x="376" y="742"/>
                </a:cubicBezTo>
                <a:cubicBezTo>
                  <a:pt x="266" y="679"/>
                  <a:pt x="266" y="679"/>
                  <a:pt x="266" y="679"/>
                </a:cubicBezTo>
                <a:cubicBezTo>
                  <a:pt x="306" y="579"/>
                  <a:pt x="306" y="579"/>
                  <a:pt x="306" y="579"/>
                </a:cubicBezTo>
                <a:cubicBezTo>
                  <a:pt x="235" y="528"/>
                  <a:pt x="174" y="467"/>
                  <a:pt x="123" y="396"/>
                </a:cubicBezTo>
                <a:cubicBezTo>
                  <a:pt x="23" y="436"/>
                  <a:pt x="23" y="436"/>
                  <a:pt x="23" y="436"/>
                </a:cubicBezTo>
                <a:cubicBezTo>
                  <a:pt x="0" y="396"/>
                  <a:pt x="0" y="396"/>
                  <a:pt x="0" y="396"/>
                </a:cubicBezTo>
                <a:cubicBezTo>
                  <a:pt x="686" y="0"/>
                  <a:pt x="686" y="0"/>
                  <a:pt x="686" y="0"/>
                </a:cubicBezTo>
                <a:cubicBezTo>
                  <a:pt x="688" y="2"/>
                  <a:pt x="688" y="2"/>
                  <a:pt x="688" y="2"/>
                </a:cubicBezTo>
                <a:cubicBezTo>
                  <a:pt x="709" y="27"/>
                  <a:pt x="739" y="40"/>
                  <a:pt x="771" y="40"/>
                </a:cubicBezTo>
                <a:cubicBezTo>
                  <a:pt x="803" y="40"/>
                  <a:pt x="833" y="27"/>
                  <a:pt x="854" y="2"/>
                </a:cubicBezTo>
                <a:cubicBezTo>
                  <a:pt x="856" y="0"/>
                  <a:pt x="856" y="0"/>
                  <a:pt x="856" y="0"/>
                </a:cubicBezTo>
                <a:cubicBezTo>
                  <a:pt x="859" y="2"/>
                  <a:pt x="859" y="2"/>
                  <a:pt x="859" y="2"/>
                </a:cubicBezTo>
                <a:cubicBezTo>
                  <a:pt x="1542" y="396"/>
                  <a:pt x="1542" y="396"/>
                  <a:pt x="1542" y="396"/>
                </a:cubicBezTo>
                <a:cubicBezTo>
                  <a:pt x="1519" y="436"/>
                  <a:pt x="1519" y="436"/>
                  <a:pt x="1519" y="436"/>
                </a:cubicBezTo>
                <a:cubicBezTo>
                  <a:pt x="1419" y="396"/>
                  <a:pt x="1419" y="396"/>
                  <a:pt x="1419" y="396"/>
                </a:cubicBezTo>
                <a:cubicBezTo>
                  <a:pt x="1368" y="467"/>
                  <a:pt x="1307" y="528"/>
                  <a:pt x="1236" y="579"/>
                </a:cubicBezTo>
                <a:cubicBezTo>
                  <a:pt x="1276" y="679"/>
                  <a:pt x="1276" y="679"/>
                  <a:pt x="1276" y="679"/>
                </a:cubicBezTo>
                <a:cubicBezTo>
                  <a:pt x="1166" y="742"/>
                  <a:pt x="1166" y="742"/>
                  <a:pt x="1166" y="742"/>
                </a:cubicBezTo>
                <a:cubicBezTo>
                  <a:pt x="1100" y="658"/>
                  <a:pt x="1100" y="658"/>
                  <a:pt x="1100" y="658"/>
                </a:cubicBezTo>
                <a:cubicBezTo>
                  <a:pt x="1021" y="694"/>
                  <a:pt x="937" y="716"/>
                  <a:pt x="850" y="725"/>
                </a:cubicBezTo>
                <a:lnTo>
                  <a:pt x="834" y="831"/>
                </a:lnTo>
                <a:close/>
              </a:path>
            </a:pathLst>
          </a:custGeom>
          <a:solidFill>
            <a:srgbClr val="F8D35E">
              <a:alpha val="100000"/>
            </a:srgbClr>
          </a:solidFill>
          <a:ln w="9525">
            <a:noFill/>
          </a:ln>
        </p:spPr>
        <p:txBody>
          <a:bodyPr/>
          <a:p>
            <a:endParaRPr lang="zh-CN" altLang="en-US"/>
          </a:p>
        </p:txBody>
      </p:sp>
      <p:sp>
        <p:nvSpPr>
          <p:cNvPr id="22533" name="Freeform 31"/>
          <p:cNvSpPr>
            <a:spLocks noEditPoints="1"/>
          </p:cNvSpPr>
          <p:nvPr/>
        </p:nvSpPr>
        <p:spPr>
          <a:xfrm>
            <a:off x="2560638" y="4506913"/>
            <a:ext cx="385762" cy="525462"/>
          </a:xfrm>
          <a:custGeom>
            <a:avLst/>
            <a:gdLst/>
            <a:ahLst/>
            <a:cxnLst>
              <a:cxn ang="0">
                <a:pos x="77922" y="195364"/>
              </a:cxn>
              <a:cxn ang="0">
                <a:pos x="118326" y="291121"/>
              </a:cxn>
              <a:cxn ang="0">
                <a:pos x="151515" y="367631"/>
              </a:cxn>
              <a:cxn ang="0">
                <a:pos x="226070" y="370037"/>
              </a:cxn>
              <a:cxn ang="0">
                <a:pos x="242424" y="339241"/>
              </a:cxn>
              <a:cxn ang="0">
                <a:pos x="283790" y="262250"/>
              </a:cxn>
              <a:cxn ang="0">
                <a:pos x="192881" y="80359"/>
              </a:cxn>
              <a:cxn ang="0">
                <a:pos x="159692" y="394097"/>
              </a:cxn>
              <a:cxn ang="0">
                <a:pos x="121693" y="350308"/>
              </a:cxn>
              <a:cxn ang="0">
                <a:pos x="81770" y="275723"/>
              </a:cxn>
              <a:cxn ang="0">
                <a:pos x="192881" y="56300"/>
              </a:cxn>
              <a:cxn ang="0">
                <a:pos x="303992" y="275723"/>
              </a:cxn>
              <a:cxn ang="0">
                <a:pos x="263588" y="350308"/>
              </a:cxn>
              <a:cxn ang="0">
                <a:pos x="226070" y="394097"/>
              </a:cxn>
              <a:cxn ang="0">
                <a:pos x="138047" y="471087"/>
              </a:cxn>
              <a:cxn ang="0">
                <a:pos x="231361" y="488891"/>
              </a:cxn>
              <a:cxn ang="0">
                <a:pos x="231361" y="453283"/>
              </a:cxn>
              <a:cxn ang="0">
                <a:pos x="149110" y="482155"/>
              </a:cxn>
              <a:cxn ang="0">
                <a:pos x="238576" y="482155"/>
              </a:cxn>
              <a:cxn ang="0">
                <a:pos x="249639" y="471087"/>
              </a:cxn>
              <a:cxn ang="0">
                <a:pos x="138047" y="414788"/>
              </a:cxn>
              <a:cxn ang="0">
                <a:pos x="249639" y="471087"/>
              </a:cxn>
              <a:cxn ang="0">
                <a:pos x="248677" y="219424"/>
              </a:cxn>
              <a:cxn ang="0">
                <a:pos x="211159" y="257438"/>
              </a:cxn>
              <a:cxn ang="0">
                <a:pos x="174603" y="257438"/>
              </a:cxn>
              <a:cxn ang="0">
                <a:pos x="136604" y="219424"/>
              </a:cxn>
              <a:cxn ang="0">
                <a:pos x="136604" y="182853"/>
              </a:cxn>
              <a:cxn ang="0">
                <a:pos x="174603" y="145320"/>
              </a:cxn>
              <a:cxn ang="0">
                <a:pos x="211159" y="145320"/>
              </a:cxn>
              <a:cxn ang="0">
                <a:pos x="248677" y="182853"/>
              </a:cxn>
              <a:cxn ang="0">
                <a:pos x="370370" y="177560"/>
              </a:cxn>
              <a:cxn ang="0">
                <a:pos x="350649" y="195364"/>
              </a:cxn>
              <a:cxn ang="0">
                <a:pos x="370370" y="206432"/>
              </a:cxn>
              <a:cxn ang="0">
                <a:pos x="370370" y="177560"/>
              </a:cxn>
              <a:cxn ang="0">
                <a:pos x="328042" y="77953"/>
              </a:cxn>
              <a:cxn ang="0">
                <a:pos x="307840" y="57262"/>
              </a:cxn>
              <a:cxn ang="0">
                <a:pos x="313131" y="92870"/>
              </a:cxn>
              <a:cxn ang="0">
                <a:pos x="206830" y="37533"/>
              </a:cxn>
              <a:cxn ang="0">
                <a:pos x="192400" y="0"/>
              </a:cxn>
              <a:cxn ang="0">
                <a:pos x="177970" y="37533"/>
              </a:cxn>
              <a:cxn ang="0">
                <a:pos x="70707" y="94314"/>
              </a:cxn>
              <a:cxn ang="0">
                <a:pos x="76960" y="59668"/>
              </a:cxn>
              <a:cxn ang="0">
                <a:pos x="56758" y="80359"/>
              </a:cxn>
              <a:cxn ang="0">
                <a:pos x="34632" y="195364"/>
              </a:cxn>
              <a:cxn ang="0">
                <a:pos x="14911" y="177560"/>
              </a:cxn>
              <a:cxn ang="0">
                <a:pos x="14911" y="206432"/>
              </a:cxn>
              <a:cxn ang="0">
                <a:pos x="34632" y="195364"/>
              </a:cxn>
            </a:cxnLst>
            <a:pathLst>
              <a:path w="802" h="1092">
                <a:moveTo>
                  <a:pt x="401" y="167"/>
                </a:moveTo>
                <a:cubicBezTo>
                  <a:pt x="269" y="167"/>
                  <a:pt x="162" y="274"/>
                  <a:pt x="162" y="406"/>
                </a:cubicBezTo>
                <a:cubicBezTo>
                  <a:pt x="162" y="469"/>
                  <a:pt x="211" y="545"/>
                  <a:pt x="212" y="545"/>
                </a:cubicBezTo>
                <a:cubicBezTo>
                  <a:pt x="222" y="561"/>
                  <a:pt x="238" y="587"/>
                  <a:pt x="246" y="605"/>
                </a:cubicBezTo>
                <a:lnTo>
                  <a:pt x="298" y="705"/>
                </a:lnTo>
                <a:cubicBezTo>
                  <a:pt x="308" y="724"/>
                  <a:pt x="315" y="749"/>
                  <a:pt x="315" y="764"/>
                </a:cubicBezTo>
                <a:cubicBezTo>
                  <a:pt x="316" y="764"/>
                  <a:pt x="321" y="769"/>
                  <a:pt x="332" y="769"/>
                </a:cubicBezTo>
                <a:lnTo>
                  <a:pt x="470" y="769"/>
                </a:lnTo>
                <a:cubicBezTo>
                  <a:pt x="480" y="769"/>
                  <a:pt x="486" y="764"/>
                  <a:pt x="487" y="763"/>
                </a:cubicBezTo>
                <a:cubicBezTo>
                  <a:pt x="487" y="749"/>
                  <a:pt x="494" y="724"/>
                  <a:pt x="504" y="705"/>
                </a:cubicBezTo>
                <a:lnTo>
                  <a:pt x="555" y="605"/>
                </a:lnTo>
                <a:cubicBezTo>
                  <a:pt x="564" y="588"/>
                  <a:pt x="579" y="561"/>
                  <a:pt x="590" y="545"/>
                </a:cubicBezTo>
                <a:cubicBezTo>
                  <a:pt x="607" y="519"/>
                  <a:pt x="640" y="456"/>
                  <a:pt x="640" y="406"/>
                </a:cubicBezTo>
                <a:cubicBezTo>
                  <a:pt x="640" y="274"/>
                  <a:pt x="533" y="167"/>
                  <a:pt x="401" y="167"/>
                </a:cubicBezTo>
                <a:close/>
                <a:moveTo>
                  <a:pt x="470" y="819"/>
                </a:moveTo>
                <a:lnTo>
                  <a:pt x="332" y="819"/>
                </a:lnTo>
                <a:cubicBezTo>
                  <a:pt x="294" y="819"/>
                  <a:pt x="265" y="795"/>
                  <a:pt x="265" y="764"/>
                </a:cubicBezTo>
                <a:cubicBezTo>
                  <a:pt x="265" y="760"/>
                  <a:pt x="261" y="743"/>
                  <a:pt x="253" y="728"/>
                </a:cubicBezTo>
                <a:lnTo>
                  <a:pt x="202" y="628"/>
                </a:lnTo>
                <a:cubicBezTo>
                  <a:pt x="194" y="612"/>
                  <a:pt x="180" y="587"/>
                  <a:pt x="170" y="573"/>
                </a:cubicBezTo>
                <a:cubicBezTo>
                  <a:pt x="164" y="564"/>
                  <a:pt x="112" y="482"/>
                  <a:pt x="112" y="406"/>
                </a:cubicBezTo>
                <a:cubicBezTo>
                  <a:pt x="112" y="246"/>
                  <a:pt x="241" y="117"/>
                  <a:pt x="401" y="117"/>
                </a:cubicBezTo>
                <a:cubicBezTo>
                  <a:pt x="560" y="117"/>
                  <a:pt x="690" y="246"/>
                  <a:pt x="690" y="406"/>
                </a:cubicBezTo>
                <a:cubicBezTo>
                  <a:pt x="690" y="482"/>
                  <a:pt x="638" y="564"/>
                  <a:pt x="632" y="573"/>
                </a:cubicBezTo>
                <a:cubicBezTo>
                  <a:pt x="622" y="587"/>
                  <a:pt x="608" y="612"/>
                  <a:pt x="600" y="628"/>
                </a:cubicBezTo>
                <a:lnTo>
                  <a:pt x="548" y="728"/>
                </a:lnTo>
                <a:cubicBezTo>
                  <a:pt x="541" y="743"/>
                  <a:pt x="537" y="760"/>
                  <a:pt x="537" y="764"/>
                </a:cubicBezTo>
                <a:cubicBezTo>
                  <a:pt x="537" y="795"/>
                  <a:pt x="507" y="819"/>
                  <a:pt x="470" y="819"/>
                </a:cubicBezTo>
                <a:close/>
                <a:moveTo>
                  <a:pt x="325" y="942"/>
                </a:moveTo>
                <a:cubicBezTo>
                  <a:pt x="304" y="942"/>
                  <a:pt x="287" y="958"/>
                  <a:pt x="287" y="979"/>
                </a:cubicBezTo>
                <a:cubicBezTo>
                  <a:pt x="287" y="999"/>
                  <a:pt x="304" y="1016"/>
                  <a:pt x="325" y="1016"/>
                </a:cubicBezTo>
                <a:lnTo>
                  <a:pt x="481" y="1016"/>
                </a:lnTo>
                <a:cubicBezTo>
                  <a:pt x="502" y="1016"/>
                  <a:pt x="519" y="999"/>
                  <a:pt x="519" y="979"/>
                </a:cubicBezTo>
                <a:cubicBezTo>
                  <a:pt x="519" y="958"/>
                  <a:pt x="502" y="942"/>
                  <a:pt x="481" y="942"/>
                </a:cubicBezTo>
                <a:lnTo>
                  <a:pt x="325" y="942"/>
                </a:lnTo>
                <a:close/>
                <a:moveTo>
                  <a:pt x="310" y="1002"/>
                </a:moveTo>
                <a:cubicBezTo>
                  <a:pt x="312" y="1052"/>
                  <a:pt x="353" y="1092"/>
                  <a:pt x="403" y="1092"/>
                </a:cubicBezTo>
                <a:cubicBezTo>
                  <a:pt x="453" y="1092"/>
                  <a:pt x="494" y="1052"/>
                  <a:pt x="496" y="1002"/>
                </a:cubicBezTo>
                <a:lnTo>
                  <a:pt x="310" y="1002"/>
                </a:lnTo>
                <a:close/>
                <a:moveTo>
                  <a:pt x="519" y="979"/>
                </a:moveTo>
                <a:lnTo>
                  <a:pt x="287" y="979"/>
                </a:lnTo>
                <a:lnTo>
                  <a:pt x="287" y="862"/>
                </a:lnTo>
                <a:lnTo>
                  <a:pt x="519" y="862"/>
                </a:lnTo>
                <a:lnTo>
                  <a:pt x="519" y="979"/>
                </a:lnTo>
                <a:close/>
                <a:moveTo>
                  <a:pt x="555" y="418"/>
                </a:moveTo>
                <a:cubicBezTo>
                  <a:pt x="555" y="439"/>
                  <a:pt x="538" y="456"/>
                  <a:pt x="517" y="456"/>
                </a:cubicBezTo>
                <a:lnTo>
                  <a:pt x="439" y="456"/>
                </a:lnTo>
                <a:lnTo>
                  <a:pt x="439" y="535"/>
                </a:lnTo>
                <a:cubicBezTo>
                  <a:pt x="439" y="556"/>
                  <a:pt x="422" y="573"/>
                  <a:pt x="401" y="573"/>
                </a:cubicBezTo>
                <a:cubicBezTo>
                  <a:pt x="380" y="573"/>
                  <a:pt x="363" y="556"/>
                  <a:pt x="363" y="535"/>
                </a:cubicBezTo>
                <a:lnTo>
                  <a:pt x="363" y="456"/>
                </a:lnTo>
                <a:lnTo>
                  <a:pt x="284" y="456"/>
                </a:lnTo>
                <a:cubicBezTo>
                  <a:pt x="263" y="456"/>
                  <a:pt x="246" y="439"/>
                  <a:pt x="246" y="418"/>
                </a:cubicBezTo>
                <a:cubicBezTo>
                  <a:pt x="246" y="397"/>
                  <a:pt x="263" y="380"/>
                  <a:pt x="284" y="380"/>
                </a:cubicBezTo>
                <a:lnTo>
                  <a:pt x="363" y="380"/>
                </a:lnTo>
                <a:lnTo>
                  <a:pt x="363" y="302"/>
                </a:lnTo>
                <a:cubicBezTo>
                  <a:pt x="363" y="281"/>
                  <a:pt x="380" y="264"/>
                  <a:pt x="401" y="264"/>
                </a:cubicBezTo>
                <a:cubicBezTo>
                  <a:pt x="422" y="264"/>
                  <a:pt x="439" y="281"/>
                  <a:pt x="439" y="302"/>
                </a:cubicBezTo>
                <a:lnTo>
                  <a:pt x="439" y="380"/>
                </a:lnTo>
                <a:lnTo>
                  <a:pt x="517" y="380"/>
                </a:lnTo>
                <a:cubicBezTo>
                  <a:pt x="538" y="380"/>
                  <a:pt x="555" y="397"/>
                  <a:pt x="555" y="418"/>
                </a:cubicBezTo>
                <a:close/>
                <a:moveTo>
                  <a:pt x="770" y="369"/>
                </a:moveTo>
                <a:lnTo>
                  <a:pt x="727" y="369"/>
                </a:lnTo>
                <a:cubicBezTo>
                  <a:pt x="728" y="381"/>
                  <a:pt x="729" y="393"/>
                  <a:pt x="729" y="406"/>
                </a:cubicBezTo>
                <a:cubicBezTo>
                  <a:pt x="729" y="414"/>
                  <a:pt x="728" y="421"/>
                  <a:pt x="728" y="429"/>
                </a:cubicBezTo>
                <a:lnTo>
                  <a:pt x="770" y="429"/>
                </a:lnTo>
                <a:cubicBezTo>
                  <a:pt x="788" y="429"/>
                  <a:pt x="802" y="416"/>
                  <a:pt x="802" y="399"/>
                </a:cubicBezTo>
                <a:cubicBezTo>
                  <a:pt x="802" y="383"/>
                  <a:pt x="788" y="369"/>
                  <a:pt x="770" y="369"/>
                </a:cubicBezTo>
                <a:close/>
                <a:moveTo>
                  <a:pt x="651" y="193"/>
                </a:moveTo>
                <a:lnTo>
                  <a:pt x="682" y="162"/>
                </a:lnTo>
                <a:cubicBezTo>
                  <a:pt x="694" y="149"/>
                  <a:pt x="695" y="130"/>
                  <a:pt x="683" y="118"/>
                </a:cubicBezTo>
                <a:cubicBezTo>
                  <a:pt x="671" y="107"/>
                  <a:pt x="652" y="107"/>
                  <a:pt x="640" y="119"/>
                </a:cubicBezTo>
                <a:lnTo>
                  <a:pt x="608" y="151"/>
                </a:lnTo>
                <a:cubicBezTo>
                  <a:pt x="624" y="163"/>
                  <a:pt x="638" y="177"/>
                  <a:pt x="651" y="193"/>
                </a:cubicBezTo>
                <a:close/>
                <a:moveTo>
                  <a:pt x="400" y="77"/>
                </a:moveTo>
                <a:cubicBezTo>
                  <a:pt x="410" y="77"/>
                  <a:pt x="420" y="77"/>
                  <a:pt x="430" y="78"/>
                </a:cubicBezTo>
                <a:lnTo>
                  <a:pt x="430" y="32"/>
                </a:lnTo>
                <a:cubicBezTo>
                  <a:pt x="430" y="14"/>
                  <a:pt x="416" y="0"/>
                  <a:pt x="400" y="0"/>
                </a:cubicBezTo>
                <a:cubicBezTo>
                  <a:pt x="384" y="0"/>
                  <a:pt x="370" y="14"/>
                  <a:pt x="370" y="32"/>
                </a:cubicBezTo>
                <a:lnTo>
                  <a:pt x="370" y="78"/>
                </a:lnTo>
                <a:cubicBezTo>
                  <a:pt x="380" y="77"/>
                  <a:pt x="390" y="77"/>
                  <a:pt x="400" y="77"/>
                </a:cubicBezTo>
                <a:close/>
                <a:moveTo>
                  <a:pt x="147" y="196"/>
                </a:moveTo>
                <a:cubicBezTo>
                  <a:pt x="160" y="181"/>
                  <a:pt x="174" y="167"/>
                  <a:pt x="189" y="154"/>
                </a:cubicBezTo>
                <a:lnTo>
                  <a:pt x="160" y="124"/>
                </a:lnTo>
                <a:cubicBezTo>
                  <a:pt x="148" y="112"/>
                  <a:pt x="129" y="112"/>
                  <a:pt x="117" y="124"/>
                </a:cubicBezTo>
                <a:cubicBezTo>
                  <a:pt x="105" y="135"/>
                  <a:pt x="106" y="155"/>
                  <a:pt x="118" y="167"/>
                </a:cubicBezTo>
                <a:lnTo>
                  <a:pt x="147" y="196"/>
                </a:lnTo>
                <a:close/>
                <a:moveTo>
                  <a:pt x="72" y="406"/>
                </a:moveTo>
                <a:cubicBezTo>
                  <a:pt x="72" y="393"/>
                  <a:pt x="72" y="381"/>
                  <a:pt x="74" y="369"/>
                </a:cubicBezTo>
                <a:lnTo>
                  <a:pt x="31" y="369"/>
                </a:lnTo>
                <a:cubicBezTo>
                  <a:pt x="14" y="369"/>
                  <a:pt x="0" y="383"/>
                  <a:pt x="0" y="399"/>
                </a:cubicBezTo>
                <a:cubicBezTo>
                  <a:pt x="0" y="416"/>
                  <a:pt x="14" y="429"/>
                  <a:pt x="31" y="429"/>
                </a:cubicBezTo>
                <a:lnTo>
                  <a:pt x="73" y="429"/>
                </a:lnTo>
                <a:cubicBezTo>
                  <a:pt x="72" y="421"/>
                  <a:pt x="72" y="414"/>
                  <a:pt x="72" y="406"/>
                </a:cubicBezTo>
                <a:close/>
              </a:path>
            </a:pathLst>
          </a:custGeom>
          <a:solidFill>
            <a:schemeClr val="bg1">
              <a:alpha val="100000"/>
            </a:schemeClr>
          </a:solidFill>
          <a:ln w="9525">
            <a:noFill/>
          </a:ln>
        </p:spPr>
        <p:txBody>
          <a:bodyPr/>
          <a:p>
            <a:endParaRPr lang="zh-CN" altLang="en-US"/>
          </a:p>
        </p:txBody>
      </p:sp>
      <p:grpSp>
        <p:nvGrpSpPr>
          <p:cNvPr id="22534" name="组合 41"/>
          <p:cNvGrpSpPr/>
          <p:nvPr/>
        </p:nvGrpSpPr>
        <p:grpSpPr>
          <a:xfrm>
            <a:off x="1000125" y="2047875"/>
            <a:ext cx="1719263" cy="2598738"/>
            <a:chOff x="0" y="0"/>
            <a:chExt cx="2073637" cy="3134721"/>
          </a:xfrm>
        </p:grpSpPr>
        <p:sp>
          <p:nvSpPr>
            <p:cNvPr id="22545" name="Freeform 5"/>
            <p:cNvSpPr/>
            <p:nvPr/>
          </p:nvSpPr>
          <p:spPr>
            <a:xfrm>
              <a:off x="0" y="0"/>
              <a:ext cx="2073637" cy="3134721"/>
            </a:xfrm>
            <a:custGeom>
              <a:avLst/>
              <a:gdLst/>
              <a:ahLst/>
              <a:cxnLst>
                <a:cxn ang="0">
                  <a:pos x="263021" y="3134721"/>
                </a:cxn>
                <a:cxn ang="0">
                  <a:pos x="209008" y="3040797"/>
                </a:cxn>
                <a:cxn ang="0">
                  <a:pos x="406273" y="2885822"/>
                </a:cxn>
                <a:cxn ang="0">
                  <a:pos x="248930" y="2298795"/>
                </a:cxn>
                <a:cxn ang="0">
                  <a:pos x="0" y="2261226"/>
                </a:cxn>
                <a:cxn ang="0">
                  <a:pos x="0" y="1963016"/>
                </a:cxn>
                <a:cxn ang="0">
                  <a:pos x="248930" y="1927795"/>
                </a:cxn>
                <a:cxn ang="0">
                  <a:pos x="406273" y="1340768"/>
                </a:cxn>
                <a:cxn ang="0">
                  <a:pos x="209008" y="1185793"/>
                </a:cxn>
                <a:cxn ang="0">
                  <a:pos x="356957" y="927502"/>
                </a:cxn>
                <a:cxn ang="0">
                  <a:pos x="591797" y="1021426"/>
                </a:cxn>
                <a:cxn ang="0">
                  <a:pos x="1021554" y="591723"/>
                </a:cxn>
                <a:cxn ang="0">
                  <a:pos x="927618" y="356912"/>
                </a:cxn>
                <a:cxn ang="0">
                  <a:pos x="1185942" y="208981"/>
                </a:cxn>
                <a:cxn ang="0">
                  <a:pos x="1340936" y="406222"/>
                </a:cxn>
                <a:cxn ang="0">
                  <a:pos x="1928036" y="248899"/>
                </a:cxn>
                <a:cxn ang="0">
                  <a:pos x="1963262" y="0"/>
                </a:cxn>
                <a:cxn ang="0">
                  <a:pos x="2073637" y="0"/>
                </a:cxn>
                <a:cxn ang="0">
                  <a:pos x="2073637" y="1859700"/>
                </a:cxn>
                <a:cxn ang="0">
                  <a:pos x="2064243" y="1859700"/>
                </a:cxn>
                <a:cxn ang="0">
                  <a:pos x="1855236" y="2113295"/>
                </a:cxn>
                <a:cxn ang="0">
                  <a:pos x="1871675" y="2197827"/>
                </a:cxn>
                <a:cxn ang="0">
                  <a:pos x="1874023" y="2204871"/>
                </a:cxn>
                <a:cxn ang="0">
                  <a:pos x="1866978" y="2209567"/>
                </a:cxn>
                <a:cxn ang="0">
                  <a:pos x="263021" y="3134721"/>
                </a:cxn>
              </a:cxnLst>
              <a:pathLst>
                <a:path w="883" h="1335">
                  <a:moveTo>
                    <a:pt x="112" y="1335"/>
                  </a:moveTo>
                  <a:cubicBezTo>
                    <a:pt x="89" y="1295"/>
                    <a:pt x="89" y="1295"/>
                    <a:pt x="89" y="1295"/>
                  </a:cubicBezTo>
                  <a:cubicBezTo>
                    <a:pt x="173" y="1229"/>
                    <a:pt x="173" y="1229"/>
                    <a:pt x="173" y="1229"/>
                  </a:cubicBezTo>
                  <a:cubicBezTo>
                    <a:pt x="137" y="1149"/>
                    <a:pt x="115" y="1065"/>
                    <a:pt x="106" y="979"/>
                  </a:cubicBezTo>
                  <a:cubicBezTo>
                    <a:pt x="0" y="963"/>
                    <a:pt x="0" y="963"/>
                    <a:pt x="0" y="963"/>
                  </a:cubicBezTo>
                  <a:cubicBezTo>
                    <a:pt x="0" y="836"/>
                    <a:pt x="0" y="836"/>
                    <a:pt x="0" y="836"/>
                  </a:cubicBezTo>
                  <a:cubicBezTo>
                    <a:pt x="106" y="821"/>
                    <a:pt x="106" y="821"/>
                    <a:pt x="106" y="821"/>
                  </a:cubicBezTo>
                  <a:cubicBezTo>
                    <a:pt x="115" y="734"/>
                    <a:pt x="137" y="650"/>
                    <a:pt x="173" y="571"/>
                  </a:cubicBezTo>
                  <a:cubicBezTo>
                    <a:pt x="89" y="505"/>
                    <a:pt x="89" y="505"/>
                    <a:pt x="89" y="505"/>
                  </a:cubicBezTo>
                  <a:cubicBezTo>
                    <a:pt x="152" y="395"/>
                    <a:pt x="152" y="395"/>
                    <a:pt x="152" y="395"/>
                  </a:cubicBezTo>
                  <a:cubicBezTo>
                    <a:pt x="252" y="435"/>
                    <a:pt x="252" y="435"/>
                    <a:pt x="252" y="435"/>
                  </a:cubicBezTo>
                  <a:cubicBezTo>
                    <a:pt x="303" y="364"/>
                    <a:pt x="364" y="303"/>
                    <a:pt x="435" y="252"/>
                  </a:cubicBezTo>
                  <a:cubicBezTo>
                    <a:pt x="395" y="152"/>
                    <a:pt x="395" y="152"/>
                    <a:pt x="395" y="152"/>
                  </a:cubicBezTo>
                  <a:cubicBezTo>
                    <a:pt x="505" y="89"/>
                    <a:pt x="505" y="89"/>
                    <a:pt x="505" y="89"/>
                  </a:cubicBezTo>
                  <a:cubicBezTo>
                    <a:pt x="571" y="173"/>
                    <a:pt x="571" y="173"/>
                    <a:pt x="571" y="173"/>
                  </a:cubicBezTo>
                  <a:cubicBezTo>
                    <a:pt x="650" y="137"/>
                    <a:pt x="734" y="115"/>
                    <a:pt x="821" y="106"/>
                  </a:cubicBezTo>
                  <a:cubicBezTo>
                    <a:pt x="836" y="0"/>
                    <a:pt x="836" y="0"/>
                    <a:pt x="836" y="0"/>
                  </a:cubicBezTo>
                  <a:cubicBezTo>
                    <a:pt x="883" y="0"/>
                    <a:pt x="883" y="0"/>
                    <a:pt x="883" y="0"/>
                  </a:cubicBezTo>
                  <a:cubicBezTo>
                    <a:pt x="883" y="792"/>
                    <a:pt x="883" y="792"/>
                    <a:pt x="883" y="792"/>
                  </a:cubicBezTo>
                  <a:cubicBezTo>
                    <a:pt x="879" y="792"/>
                    <a:pt x="879" y="792"/>
                    <a:pt x="879" y="792"/>
                  </a:cubicBezTo>
                  <a:cubicBezTo>
                    <a:pt x="828" y="802"/>
                    <a:pt x="790" y="847"/>
                    <a:pt x="790" y="900"/>
                  </a:cubicBezTo>
                  <a:cubicBezTo>
                    <a:pt x="790" y="912"/>
                    <a:pt x="793" y="924"/>
                    <a:pt x="797" y="936"/>
                  </a:cubicBezTo>
                  <a:cubicBezTo>
                    <a:pt x="798" y="939"/>
                    <a:pt x="798" y="939"/>
                    <a:pt x="798" y="939"/>
                  </a:cubicBezTo>
                  <a:cubicBezTo>
                    <a:pt x="795" y="941"/>
                    <a:pt x="795" y="941"/>
                    <a:pt x="795" y="941"/>
                  </a:cubicBezTo>
                  <a:lnTo>
                    <a:pt x="112" y="1335"/>
                  </a:lnTo>
                  <a:close/>
                </a:path>
              </a:pathLst>
            </a:custGeom>
            <a:solidFill>
              <a:srgbClr val="7CC8EC">
                <a:alpha val="100000"/>
              </a:srgbClr>
            </a:solidFill>
            <a:ln w="9525">
              <a:noFill/>
            </a:ln>
          </p:spPr>
          <p:txBody>
            <a:bodyPr/>
            <a:p>
              <a:endParaRPr lang="zh-CN" altLang="en-US"/>
            </a:p>
          </p:txBody>
        </p:sp>
        <p:sp>
          <p:nvSpPr>
            <p:cNvPr id="22546" name="Freeform 43"/>
            <p:cNvSpPr>
              <a:spLocks noEditPoints="1"/>
            </p:cNvSpPr>
            <p:nvPr/>
          </p:nvSpPr>
          <p:spPr>
            <a:xfrm>
              <a:off x="904110" y="1311014"/>
              <a:ext cx="518886" cy="583244"/>
            </a:xfrm>
            <a:custGeom>
              <a:avLst/>
              <a:gdLst/>
              <a:ahLst/>
              <a:cxnLst>
                <a:cxn ang="0">
                  <a:pos x="265828" y="94596"/>
                </a:cxn>
                <a:cxn ang="0">
                  <a:pos x="242031" y="70802"/>
                </a:cxn>
                <a:cxn ang="0">
                  <a:pos x="265828" y="47008"/>
                </a:cxn>
                <a:cxn ang="0">
                  <a:pos x="289624" y="70802"/>
                </a:cxn>
                <a:cxn ang="0">
                  <a:pos x="265828" y="94596"/>
                </a:cxn>
                <a:cxn ang="0">
                  <a:pos x="516564" y="439899"/>
                </a:cxn>
                <a:cxn ang="0">
                  <a:pos x="466069" y="369678"/>
                </a:cxn>
                <a:cxn ang="0">
                  <a:pos x="415573" y="226333"/>
                </a:cxn>
                <a:cxn ang="0">
                  <a:pos x="414412" y="222851"/>
                </a:cxn>
                <a:cxn ang="0">
                  <a:pos x="315743" y="120711"/>
                </a:cxn>
                <a:cxn ang="0">
                  <a:pos x="336637" y="70802"/>
                </a:cxn>
                <a:cxn ang="0">
                  <a:pos x="265828" y="0"/>
                </a:cxn>
                <a:cxn ang="0">
                  <a:pos x="195018" y="70802"/>
                </a:cxn>
                <a:cxn ang="0">
                  <a:pos x="214171" y="118970"/>
                </a:cxn>
                <a:cxn ang="0">
                  <a:pos x="107376" y="220530"/>
                </a:cxn>
                <a:cxn ang="0">
                  <a:pos x="106795" y="224012"/>
                </a:cxn>
                <a:cxn ang="0">
                  <a:pos x="54558" y="366776"/>
                </a:cxn>
                <a:cxn ang="0">
                  <a:pos x="2322" y="435837"/>
                </a:cxn>
                <a:cxn ang="0">
                  <a:pos x="22636" y="475300"/>
                </a:cxn>
                <a:cxn ang="0">
                  <a:pos x="214171" y="511862"/>
                </a:cxn>
                <a:cxn ang="0">
                  <a:pos x="210689" y="529272"/>
                </a:cxn>
                <a:cxn ang="0">
                  <a:pos x="263506" y="582664"/>
                </a:cxn>
                <a:cxn ang="0">
                  <a:pos x="316904" y="530433"/>
                </a:cxn>
                <a:cxn ang="0">
                  <a:pos x="314001" y="511862"/>
                </a:cxn>
                <a:cxn ang="0">
                  <a:pos x="496830" y="478202"/>
                </a:cxn>
                <a:cxn ang="0">
                  <a:pos x="516564" y="439899"/>
                </a:cxn>
              </a:cxnLst>
              <a:pathLst>
                <a:path w="894" h="1005">
                  <a:moveTo>
                    <a:pt x="458" y="163"/>
                  </a:moveTo>
                  <a:cubicBezTo>
                    <a:pt x="436" y="163"/>
                    <a:pt x="417" y="144"/>
                    <a:pt x="417" y="122"/>
                  </a:cubicBezTo>
                  <a:cubicBezTo>
                    <a:pt x="417" y="100"/>
                    <a:pt x="436" y="81"/>
                    <a:pt x="458" y="81"/>
                  </a:cubicBezTo>
                  <a:cubicBezTo>
                    <a:pt x="480" y="81"/>
                    <a:pt x="499" y="100"/>
                    <a:pt x="499" y="122"/>
                  </a:cubicBezTo>
                  <a:cubicBezTo>
                    <a:pt x="499" y="144"/>
                    <a:pt x="480" y="163"/>
                    <a:pt x="458" y="163"/>
                  </a:cubicBezTo>
                  <a:close/>
                  <a:moveTo>
                    <a:pt x="890" y="758"/>
                  </a:moveTo>
                  <a:cubicBezTo>
                    <a:pt x="888" y="746"/>
                    <a:pt x="876" y="686"/>
                    <a:pt x="803" y="637"/>
                  </a:cubicBezTo>
                  <a:cubicBezTo>
                    <a:pt x="797" y="632"/>
                    <a:pt x="765" y="593"/>
                    <a:pt x="716" y="390"/>
                  </a:cubicBezTo>
                  <a:lnTo>
                    <a:pt x="714" y="384"/>
                  </a:lnTo>
                  <a:cubicBezTo>
                    <a:pt x="696" y="306"/>
                    <a:pt x="660" y="233"/>
                    <a:pt x="544" y="208"/>
                  </a:cubicBezTo>
                  <a:cubicBezTo>
                    <a:pt x="566" y="186"/>
                    <a:pt x="580" y="156"/>
                    <a:pt x="580" y="122"/>
                  </a:cubicBezTo>
                  <a:cubicBezTo>
                    <a:pt x="580" y="55"/>
                    <a:pt x="525" y="0"/>
                    <a:pt x="458" y="0"/>
                  </a:cubicBezTo>
                  <a:cubicBezTo>
                    <a:pt x="391" y="0"/>
                    <a:pt x="336" y="55"/>
                    <a:pt x="336" y="122"/>
                  </a:cubicBezTo>
                  <a:cubicBezTo>
                    <a:pt x="336" y="154"/>
                    <a:pt x="349" y="183"/>
                    <a:pt x="369" y="205"/>
                  </a:cubicBezTo>
                  <a:cubicBezTo>
                    <a:pt x="243" y="227"/>
                    <a:pt x="205" y="304"/>
                    <a:pt x="185" y="380"/>
                  </a:cubicBezTo>
                  <a:lnTo>
                    <a:pt x="184" y="386"/>
                  </a:lnTo>
                  <a:cubicBezTo>
                    <a:pt x="132" y="588"/>
                    <a:pt x="99" y="627"/>
                    <a:pt x="94" y="632"/>
                  </a:cubicBezTo>
                  <a:cubicBezTo>
                    <a:pt x="19" y="680"/>
                    <a:pt x="6" y="740"/>
                    <a:pt x="4" y="751"/>
                  </a:cubicBezTo>
                  <a:cubicBezTo>
                    <a:pt x="0" y="779"/>
                    <a:pt x="14" y="806"/>
                    <a:pt x="39" y="819"/>
                  </a:cubicBezTo>
                  <a:cubicBezTo>
                    <a:pt x="44" y="821"/>
                    <a:pt x="149" y="870"/>
                    <a:pt x="369" y="882"/>
                  </a:cubicBezTo>
                  <a:cubicBezTo>
                    <a:pt x="365" y="891"/>
                    <a:pt x="363" y="901"/>
                    <a:pt x="363" y="912"/>
                  </a:cubicBezTo>
                  <a:cubicBezTo>
                    <a:pt x="363" y="963"/>
                    <a:pt x="403" y="1004"/>
                    <a:pt x="454" y="1004"/>
                  </a:cubicBezTo>
                  <a:cubicBezTo>
                    <a:pt x="504" y="1005"/>
                    <a:pt x="546" y="964"/>
                    <a:pt x="546" y="914"/>
                  </a:cubicBezTo>
                  <a:cubicBezTo>
                    <a:pt x="546" y="903"/>
                    <a:pt x="544" y="892"/>
                    <a:pt x="541" y="882"/>
                  </a:cubicBezTo>
                  <a:cubicBezTo>
                    <a:pt x="752" y="873"/>
                    <a:pt x="845" y="829"/>
                    <a:pt x="856" y="824"/>
                  </a:cubicBezTo>
                  <a:cubicBezTo>
                    <a:pt x="880" y="811"/>
                    <a:pt x="894" y="785"/>
                    <a:pt x="890" y="758"/>
                  </a:cubicBezTo>
                  <a:close/>
                </a:path>
              </a:pathLst>
            </a:custGeom>
            <a:solidFill>
              <a:schemeClr val="bg1">
                <a:alpha val="100000"/>
              </a:schemeClr>
            </a:solidFill>
            <a:ln w="9525">
              <a:noFill/>
            </a:ln>
          </p:spPr>
          <p:txBody>
            <a:bodyPr/>
            <a:p>
              <a:endParaRPr lang="zh-CN" altLang="en-US"/>
            </a:p>
          </p:txBody>
        </p:sp>
      </p:grpSp>
      <p:pic>
        <p:nvPicPr>
          <p:cNvPr id="22535" name="组合 48"/>
          <p:cNvPicPr/>
          <p:nvPr/>
        </p:nvPicPr>
        <p:blipFill>
          <a:blip r:embed="rId2"/>
          <a:stretch>
            <a:fillRect/>
          </a:stretch>
        </p:blipFill>
        <p:spPr>
          <a:xfrm>
            <a:off x="2840038" y="2047875"/>
            <a:ext cx="1719262" cy="2597150"/>
          </a:xfrm>
          <a:prstGeom prst="rect">
            <a:avLst/>
          </a:prstGeom>
          <a:noFill/>
          <a:ln w="9525">
            <a:noFill/>
          </a:ln>
        </p:spPr>
      </p:pic>
      <p:sp>
        <p:nvSpPr>
          <p:cNvPr id="22536" name="矩形 51"/>
          <p:cNvSpPr/>
          <p:nvPr/>
        </p:nvSpPr>
        <p:spPr>
          <a:xfrm>
            <a:off x="5400675" y="2444750"/>
            <a:ext cx="647700" cy="647700"/>
          </a:xfrm>
          <a:prstGeom prst="rect">
            <a:avLst/>
          </a:prstGeom>
          <a:solidFill>
            <a:srgbClr val="F47264"/>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2537" name="文本框 52"/>
          <p:cNvSpPr txBox="1"/>
          <p:nvPr/>
        </p:nvSpPr>
        <p:spPr>
          <a:xfrm>
            <a:off x="5348288" y="2487613"/>
            <a:ext cx="706437" cy="585787"/>
          </a:xfrm>
          <a:prstGeom prst="rect">
            <a:avLst/>
          </a:prstGeom>
          <a:noFill/>
          <a:ln w="9525">
            <a:noFill/>
          </a:ln>
        </p:spPr>
        <p:txBody>
          <a:bodyPr>
            <a:spAutoFit/>
          </a:bodyPr>
          <a:p>
            <a:pPr eaLnBrk="1" hangingPunct="1"/>
            <a:r>
              <a:rPr lang="en-US" altLang="zh-CN" sz="3200" b="1" i="1" dirty="0">
                <a:solidFill>
                  <a:schemeClr val="bg1"/>
                </a:solidFill>
                <a:latin typeface="微软雅黑" panose="020B0503020204020204" pitchFamily="34" charset="-122"/>
                <a:ea typeface="微软雅黑" panose="020B0503020204020204" pitchFamily="34" charset="-122"/>
              </a:rPr>
              <a:t>01</a:t>
            </a:r>
            <a:endParaRPr lang="zh-CN" altLang="en-US" sz="3200" b="1" i="1" dirty="0">
              <a:solidFill>
                <a:schemeClr val="bg1"/>
              </a:solidFill>
              <a:latin typeface="微软雅黑" panose="020B0503020204020204" pitchFamily="34" charset="-122"/>
              <a:ea typeface="微软雅黑" panose="020B0503020204020204" pitchFamily="34" charset="-122"/>
            </a:endParaRPr>
          </a:p>
        </p:txBody>
      </p:sp>
      <p:sp>
        <p:nvSpPr>
          <p:cNvPr id="22538" name="Content Placeholder 2"/>
          <p:cNvSpPr txBox="1"/>
          <p:nvPr/>
        </p:nvSpPr>
        <p:spPr>
          <a:xfrm>
            <a:off x="6100763" y="2439988"/>
            <a:ext cx="5422900" cy="652462"/>
          </a:xfrm>
          <a:prstGeom prst="rect">
            <a:avLst/>
          </a:prstGeom>
          <a:noFill/>
          <a:ln w="9525">
            <a:noFill/>
          </a:ln>
        </p:spPr>
        <p:txBody>
          <a:bodyPr lIns="121682" tIns="60841" rIns="121682" bIns="60841"/>
          <a:p>
            <a:pPr eaLnBrk="1" hangingPunct="1">
              <a:spcBef>
                <a:spcPct val="20000"/>
              </a:spcBef>
            </a:pPr>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22539" name="矩形 54"/>
          <p:cNvSpPr/>
          <p:nvPr/>
        </p:nvSpPr>
        <p:spPr>
          <a:xfrm>
            <a:off x="5348288" y="3494088"/>
            <a:ext cx="647700" cy="647700"/>
          </a:xfrm>
          <a:prstGeom prst="rect">
            <a:avLst/>
          </a:prstGeom>
          <a:solidFill>
            <a:srgbClr val="F8D35E"/>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2540" name="文本框 55"/>
          <p:cNvSpPr txBox="1"/>
          <p:nvPr/>
        </p:nvSpPr>
        <p:spPr>
          <a:xfrm>
            <a:off x="5295900" y="3536950"/>
            <a:ext cx="706438" cy="585788"/>
          </a:xfrm>
          <a:prstGeom prst="rect">
            <a:avLst/>
          </a:prstGeom>
          <a:noFill/>
          <a:ln w="9525">
            <a:noFill/>
          </a:ln>
        </p:spPr>
        <p:txBody>
          <a:bodyPr>
            <a:spAutoFit/>
          </a:bodyPr>
          <a:p>
            <a:pPr eaLnBrk="1" hangingPunct="1"/>
            <a:r>
              <a:rPr lang="en-US" altLang="zh-CN" sz="3200" b="1" i="1" dirty="0">
                <a:solidFill>
                  <a:schemeClr val="bg1"/>
                </a:solidFill>
                <a:latin typeface="微软雅黑" panose="020B0503020204020204" pitchFamily="34" charset="-122"/>
                <a:ea typeface="微软雅黑" panose="020B0503020204020204" pitchFamily="34" charset="-122"/>
              </a:rPr>
              <a:t>02</a:t>
            </a:r>
            <a:endParaRPr lang="zh-CN" altLang="en-US" sz="3200" b="1" i="1" dirty="0">
              <a:solidFill>
                <a:schemeClr val="bg1"/>
              </a:solidFill>
              <a:latin typeface="微软雅黑" panose="020B0503020204020204" pitchFamily="34" charset="-122"/>
              <a:ea typeface="微软雅黑" panose="020B0503020204020204" pitchFamily="34" charset="-122"/>
            </a:endParaRPr>
          </a:p>
        </p:txBody>
      </p:sp>
      <p:sp>
        <p:nvSpPr>
          <p:cNvPr id="22541" name="Content Placeholder 2"/>
          <p:cNvSpPr txBox="1"/>
          <p:nvPr/>
        </p:nvSpPr>
        <p:spPr>
          <a:xfrm>
            <a:off x="6048375" y="3489325"/>
            <a:ext cx="5422900" cy="652463"/>
          </a:xfrm>
          <a:prstGeom prst="rect">
            <a:avLst/>
          </a:prstGeom>
          <a:noFill/>
          <a:ln w="9525">
            <a:noFill/>
          </a:ln>
        </p:spPr>
        <p:txBody>
          <a:bodyPr lIns="121682" tIns="60841" rIns="121682" bIns="60841"/>
          <a:p>
            <a:pPr eaLnBrk="1" hangingPunct="1">
              <a:spcBef>
                <a:spcPct val="20000"/>
              </a:spcBef>
            </a:pPr>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22542" name="矩形 57"/>
          <p:cNvSpPr/>
          <p:nvPr/>
        </p:nvSpPr>
        <p:spPr>
          <a:xfrm>
            <a:off x="5400675" y="4537075"/>
            <a:ext cx="647700" cy="649288"/>
          </a:xfrm>
          <a:prstGeom prst="rect">
            <a:avLst/>
          </a:prstGeom>
          <a:solidFill>
            <a:srgbClr val="7CC8EC"/>
          </a:solidFill>
          <a:ln w="9525">
            <a:noFill/>
          </a:ln>
        </p:spPr>
        <p:txBody>
          <a:bodyPr anchor="ctr"/>
          <a:p>
            <a:pPr algn="ctr" eaLnBrk="1" hangingPunct="1"/>
            <a:endParaRPr lang="zh-CN" altLang="en-US" dirty="0">
              <a:solidFill>
                <a:srgbClr val="FFFFFF"/>
              </a:solidFill>
              <a:latin typeface="Calibri" panose="020F0502020204030204" pitchFamily="34" charset="0"/>
            </a:endParaRPr>
          </a:p>
        </p:txBody>
      </p:sp>
      <p:sp>
        <p:nvSpPr>
          <p:cNvPr id="22543" name="文本框 58"/>
          <p:cNvSpPr txBox="1"/>
          <p:nvPr/>
        </p:nvSpPr>
        <p:spPr>
          <a:xfrm>
            <a:off x="5348288" y="4581525"/>
            <a:ext cx="706437" cy="584200"/>
          </a:xfrm>
          <a:prstGeom prst="rect">
            <a:avLst/>
          </a:prstGeom>
          <a:noFill/>
          <a:ln w="9525">
            <a:noFill/>
          </a:ln>
        </p:spPr>
        <p:txBody>
          <a:bodyPr>
            <a:spAutoFit/>
          </a:bodyPr>
          <a:p>
            <a:pPr eaLnBrk="1" hangingPunct="1"/>
            <a:r>
              <a:rPr lang="en-US" altLang="zh-CN" sz="3200" b="1" i="1" dirty="0">
                <a:solidFill>
                  <a:schemeClr val="bg1"/>
                </a:solidFill>
                <a:latin typeface="微软雅黑" panose="020B0503020204020204" pitchFamily="34" charset="-122"/>
                <a:ea typeface="微软雅黑" panose="020B0503020204020204" pitchFamily="34" charset="-122"/>
              </a:rPr>
              <a:t>03</a:t>
            </a:r>
            <a:endParaRPr lang="zh-CN" altLang="en-US" sz="3200" b="1" i="1" dirty="0">
              <a:solidFill>
                <a:schemeClr val="bg1"/>
              </a:solidFill>
              <a:latin typeface="微软雅黑" panose="020B0503020204020204" pitchFamily="34" charset="-122"/>
              <a:ea typeface="微软雅黑" panose="020B0503020204020204" pitchFamily="34" charset="-122"/>
            </a:endParaRPr>
          </a:p>
        </p:txBody>
      </p:sp>
      <p:sp>
        <p:nvSpPr>
          <p:cNvPr id="22544" name="Content Placeholder 2"/>
          <p:cNvSpPr txBox="1"/>
          <p:nvPr/>
        </p:nvSpPr>
        <p:spPr>
          <a:xfrm>
            <a:off x="6100763" y="4532313"/>
            <a:ext cx="5422900" cy="654050"/>
          </a:xfrm>
          <a:prstGeom prst="rect">
            <a:avLst/>
          </a:prstGeom>
          <a:noFill/>
          <a:ln w="9525">
            <a:noFill/>
          </a:ln>
        </p:spPr>
        <p:txBody>
          <a:bodyPr lIns="121682" tIns="60841" rIns="121682" bIns="60841"/>
          <a:p>
            <a:pPr eaLnBrk="1" hangingPunct="1">
              <a:spcBef>
                <a:spcPct val="20000"/>
              </a:spcBef>
            </a:pPr>
            <a:r>
              <a:rPr lang="zh-CN" altLang="en-US" sz="1600" dirty="0">
                <a:solidFill>
                  <a:srgbClr val="404040"/>
                </a:solidFill>
                <a:latin typeface="微软雅黑" panose="020B0503020204020204" pitchFamily="34" charset="-122"/>
                <a:ea typeface="微软雅黑" panose="020B0503020204020204" pitchFamily="34" charset="-122"/>
              </a:rPr>
              <a:t>我们工作室致力于专业</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模板的发布，课件及汇报</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dirty="0">
                <a:solidFill>
                  <a:srgbClr val="404040"/>
                </a:solidFill>
                <a:latin typeface="微软雅黑" panose="020B0503020204020204" pitchFamily="34" charset="-122"/>
                <a:ea typeface="微软雅黑" panose="020B0503020204020204" pitchFamily="34" charset="-122"/>
              </a:rPr>
              <a:t>PPT</a:t>
            </a:r>
            <a:r>
              <a:rPr lang="zh-CN" altLang="en-US" sz="1600" dirty="0">
                <a:solidFill>
                  <a:srgbClr val="404040"/>
                </a:solidFill>
                <a:latin typeface="微软雅黑" panose="020B0503020204020204" pitchFamily="34" charset="-122"/>
                <a:ea typeface="微软雅黑" panose="020B0503020204020204" pitchFamily="34" charset="-122"/>
              </a:rPr>
              <a:t>个性定制服务。</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E0E2"/>
        </a:solidFill>
        <a:effectLst/>
      </p:bgPr>
    </p:bg>
    <p:spTree>
      <p:nvGrpSpPr>
        <p:cNvPr id="1" name=""/>
        <p:cNvGrpSpPr/>
        <p:nvPr/>
      </p:nvGrpSpPr>
      <p:grpSpPr/>
      <p:grpSp>
        <p:nvGrpSpPr>
          <p:cNvPr id="23554" name="组合 60"/>
          <p:cNvGrpSpPr/>
          <p:nvPr/>
        </p:nvGrpSpPr>
        <p:grpSpPr>
          <a:xfrm>
            <a:off x="895350" y="1776413"/>
            <a:ext cx="3136900" cy="3108325"/>
            <a:chOff x="0" y="0"/>
            <a:chExt cx="3136392" cy="3108960"/>
          </a:xfrm>
        </p:grpSpPr>
        <p:grpSp>
          <p:nvGrpSpPr>
            <p:cNvPr id="23597" name="组合 11"/>
            <p:cNvGrpSpPr/>
            <p:nvPr/>
          </p:nvGrpSpPr>
          <p:grpSpPr>
            <a:xfrm>
              <a:off x="0" y="0"/>
              <a:ext cx="3136392" cy="3108960"/>
              <a:chOff x="0" y="0"/>
              <a:chExt cx="3136392" cy="3108960"/>
            </a:xfrm>
          </p:grpSpPr>
          <p:sp>
            <p:nvSpPr>
              <p:cNvPr id="23640" name="椭圆 3"/>
              <p:cNvSpPr/>
              <p:nvPr/>
            </p:nvSpPr>
            <p:spPr>
              <a:xfrm>
                <a:off x="182880" y="164592"/>
                <a:ext cx="2770632" cy="2770632"/>
              </a:xfrm>
              <a:prstGeom prst="ellipse">
                <a:avLst/>
              </a:prstGeom>
              <a:noFill/>
              <a:ln w="12700" cap="flat" cmpd="sng">
                <a:solidFill>
                  <a:srgbClr val="404040"/>
                </a:solidFill>
                <a:prstDash val="solid"/>
                <a:headEnd type="none" w="med" len="med"/>
                <a:tailEnd type="none" w="med" len="med"/>
              </a:ln>
            </p:spPr>
            <p:txBody>
              <a:bodyPr anchor="ctr"/>
              <a:p>
                <a:pPr algn="ctr" eaLnBrk="1" hangingPunct="1"/>
                <a:endParaRPr lang="zh-CN" altLang="en-US" dirty="0">
                  <a:solidFill>
                    <a:srgbClr val="FFFFFF"/>
                  </a:solidFill>
                  <a:latin typeface="Calibri" panose="020F0502020204030204" pitchFamily="34" charset="0"/>
                </a:endParaRPr>
              </a:p>
            </p:txBody>
          </p:sp>
          <p:cxnSp>
            <p:nvCxnSpPr>
              <p:cNvPr id="23641" name="直接连接符 5"/>
              <p:cNvCxnSpPr/>
              <p:nvPr/>
            </p:nvCxnSpPr>
            <p:spPr>
              <a:xfrm>
                <a:off x="1554480" y="0"/>
                <a:ext cx="0" cy="356616"/>
              </a:xfrm>
              <a:prstGeom prst="line">
                <a:avLst/>
              </a:prstGeom>
              <a:ln w="6350" cap="flat" cmpd="sng">
                <a:solidFill>
                  <a:srgbClr val="404040"/>
                </a:solidFill>
                <a:prstDash val="solid"/>
                <a:headEnd type="none" w="med" len="med"/>
                <a:tailEnd type="none" w="med" len="med"/>
              </a:ln>
            </p:spPr>
          </p:cxnSp>
          <p:cxnSp>
            <p:nvCxnSpPr>
              <p:cNvPr id="23642" name="直接连接符 8"/>
              <p:cNvCxnSpPr/>
              <p:nvPr/>
            </p:nvCxnSpPr>
            <p:spPr>
              <a:xfrm>
                <a:off x="2798064" y="1554480"/>
                <a:ext cx="338328" cy="0"/>
              </a:xfrm>
              <a:prstGeom prst="line">
                <a:avLst/>
              </a:prstGeom>
              <a:ln w="6350" cap="flat" cmpd="sng">
                <a:solidFill>
                  <a:srgbClr val="404040"/>
                </a:solidFill>
                <a:prstDash val="solid"/>
                <a:headEnd type="none" w="med" len="med"/>
                <a:tailEnd type="none" w="med" len="med"/>
              </a:ln>
            </p:spPr>
          </p:cxnSp>
          <p:cxnSp>
            <p:nvCxnSpPr>
              <p:cNvPr id="23643" name="直接连接符 9"/>
              <p:cNvCxnSpPr/>
              <p:nvPr/>
            </p:nvCxnSpPr>
            <p:spPr>
              <a:xfrm>
                <a:off x="1551432" y="2752344"/>
                <a:ext cx="0" cy="356616"/>
              </a:xfrm>
              <a:prstGeom prst="line">
                <a:avLst/>
              </a:prstGeom>
              <a:ln w="6350" cap="flat" cmpd="sng">
                <a:solidFill>
                  <a:srgbClr val="404040"/>
                </a:solidFill>
                <a:prstDash val="solid"/>
                <a:headEnd type="none" w="med" len="med"/>
                <a:tailEnd type="none" w="med" len="med"/>
              </a:ln>
            </p:spPr>
          </p:cxnSp>
          <p:cxnSp>
            <p:nvCxnSpPr>
              <p:cNvPr id="23644" name="直接连接符 10"/>
              <p:cNvCxnSpPr/>
              <p:nvPr/>
            </p:nvCxnSpPr>
            <p:spPr>
              <a:xfrm>
                <a:off x="0" y="1549908"/>
                <a:ext cx="338328" cy="0"/>
              </a:xfrm>
              <a:prstGeom prst="line">
                <a:avLst/>
              </a:prstGeom>
              <a:ln w="6350" cap="flat" cmpd="sng">
                <a:solidFill>
                  <a:srgbClr val="404040"/>
                </a:solidFill>
                <a:prstDash val="solid"/>
                <a:headEnd type="none" w="med" len="med"/>
                <a:tailEnd type="none" w="med" len="med"/>
              </a:ln>
            </p:spPr>
          </p:cxnSp>
        </p:grpSp>
        <p:grpSp>
          <p:nvGrpSpPr>
            <p:cNvPr id="23598" name="组合 12"/>
            <p:cNvGrpSpPr/>
            <p:nvPr/>
          </p:nvGrpSpPr>
          <p:grpSpPr>
            <a:xfrm flipH="1">
              <a:off x="892961" y="1033272"/>
              <a:ext cx="1467285" cy="851361"/>
              <a:chOff x="0" y="0"/>
              <a:chExt cx="5212055" cy="3024188"/>
            </a:xfrm>
          </p:grpSpPr>
          <p:sp>
            <p:nvSpPr>
              <p:cNvPr id="23599" name="Freeform 101"/>
              <p:cNvSpPr/>
              <p:nvPr/>
            </p:nvSpPr>
            <p:spPr>
              <a:xfrm>
                <a:off x="4216400" y="1936750"/>
                <a:ext cx="130175" cy="593725"/>
              </a:xfrm>
              <a:custGeom>
                <a:avLst/>
                <a:gdLst/>
                <a:ahLst/>
                <a:cxnLst>
                  <a:cxn ang="0">
                    <a:pos x="130175" y="568188"/>
                  </a:cxn>
                  <a:cxn ang="0">
                    <a:pos x="63500" y="593725"/>
                  </a:cxn>
                  <a:cxn ang="0">
                    <a:pos x="0" y="568188"/>
                  </a:cxn>
                  <a:cxn ang="0">
                    <a:pos x="0" y="25537"/>
                  </a:cxn>
                  <a:cxn ang="0">
                    <a:pos x="63500" y="0"/>
                  </a:cxn>
                  <a:cxn ang="0">
                    <a:pos x="130175" y="25537"/>
                  </a:cxn>
                  <a:cxn ang="0">
                    <a:pos x="130175" y="568188"/>
                  </a:cxn>
                </a:cxnLst>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alpha val="100000"/>
                </a:srgbClr>
              </a:solidFill>
              <a:ln w="9525">
                <a:noFill/>
              </a:ln>
            </p:spPr>
            <p:txBody>
              <a:bodyPr/>
              <a:p>
                <a:endParaRPr lang="zh-CN" altLang="en-US"/>
              </a:p>
            </p:txBody>
          </p:sp>
          <p:sp>
            <p:nvSpPr>
              <p:cNvPr id="23600" name="Freeform 105"/>
              <p:cNvSpPr/>
              <p:nvPr/>
            </p:nvSpPr>
            <p:spPr>
              <a:xfrm>
                <a:off x="2547938" y="0"/>
                <a:ext cx="103188" cy="461963"/>
              </a:xfrm>
              <a:custGeom>
                <a:avLst/>
                <a:gdLst/>
                <a:ahLst/>
                <a:cxnLst>
                  <a:cxn ang="0">
                    <a:pos x="0" y="50975"/>
                  </a:cxn>
                  <a:cxn ang="0">
                    <a:pos x="0" y="410988"/>
                  </a:cxn>
                  <a:cxn ang="0">
                    <a:pos x="51594" y="461963"/>
                  </a:cxn>
                  <a:cxn ang="0">
                    <a:pos x="103188" y="410988"/>
                  </a:cxn>
                  <a:cxn ang="0">
                    <a:pos x="103188" y="50975"/>
                  </a:cxn>
                  <a:cxn ang="0">
                    <a:pos x="51594" y="0"/>
                  </a:cxn>
                  <a:cxn ang="0">
                    <a:pos x="0" y="50975"/>
                  </a:cxn>
                </a:cxnLst>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alpha val="100000"/>
                </a:srgbClr>
              </a:solidFill>
              <a:ln w="9525">
                <a:noFill/>
              </a:ln>
            </p:spPr>
            <p:txBody>
              <a:bodyPr/>
              <a:p>
                <a:endParaRPr lang="zh-CN" altLang="en-US"/>
              </a:p>
            </p:txBody>
          </p:sp>
          <p:sp>
            <p:nvSpPr>
              <p:cNvPr id="23601" name="Freeform 106"/>
              <p:cNvSpPr/>
              <p:nvPr/>
            </p:nvSpPr>
            <p:spPr>
              <a:xfrm>
                <a:off x="3522663"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23602" name="Freeform 107"/>
              <p:cNvSpPr/>
              <p:nvPr/>
            </p:nvSpPr>
            <p:spPr>
              <a:xfrm>
                <a:off x="4492625" y="0"/>
                <a:ext cx="101600" cy="461963"/>
              </a:xfrm>
              <a:custGeom>
                <a:avLst/>
                <a:gdLst/>
                <a:ahLst/>
                <a:cxnLst>
                  <a:cxn ang="0">
                    <a:pos x="0" y="50975"/>
                  </a:cxn>
                  <a:cxn ang="0">
                    <a:pos x="0" y="410988"/>
                  </a:cxn>
                  <a:cxn ang="0">
                    <a:pos x="50800" y="461963"/>
                  </a:cxn>
                  <a:cxn ang="0">
                    <a:pos x="101600" y="410988"/>
                  </a:cxn>
                  <a:cxn ang="0">
                    <a:pos x="101600" y="50975"/>
                  </a:cxn>
                  <a:cxn ang="0">
                    <a:pos x="50800" y="0"/>
                  </a:cxn>
                  <a:cxn ang="0">
                    <a:pos x="0" y="50975"/>
                  </a:cxn>
                </a:cxnLst>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alpha val="100000"/>
                </a:srgbClr>
              </a:solidFill>
              <a:ln w="9525">
                <a:noFill/>
              </a:ln>
            </p:spPr>
            <p:txBody>
              <a:bodyPr/>
              <a:p>
                <a:endParaRPr lang="zh-CN" altLang="en-US"/>
              </a:p>
            </p:txBody>
          </p:sp>
          <p:sp>
            <p:nvSpPr>
              <p:cNvPr id="23603" name="Rectangle 108"/>
              <p:cNvSpPr/>
              <p:nvPr/>
            </p:nvSpPr>
            <p:spPr>
              <a:xfrm>
                <a:off x="2600325" y="107950"/>
                <a:ext cx="1943100" cy="76200"/>
              </a:xfrm>
              <a:prstGeom prst="rect">
                <a:avLst/>
              </a:prstGeom>
              <a:solidFill>
                <a:srgbClr val="757575"/>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04" name="Freeform 109"/>
              <p:cNvSpPr/>
              <p:nvPr/>
            </p:nvSpPr>
            <p:spPr>
              <a:xfrm>
                <a:off x="2600325" y="107950"/>
                <a:ext cx="1943100" cy="76200"/>
              </a:xfrm>
              <a:custGeom>
                <a:avLst/>
                <a:gdLst/>
                <a:ahLst/>
                <a:cxnLst>
                  <a:cxn ang="0">
                    <a:pos x="0" y="76200"/>
                  </a:cxn>
                  <a:cxn ang="0">
                    <a:pos x="1943100" y="76200"/>
                  </a:cxn>
                  <a:cxn ang="0">
                    <a:pos x="1943100" y="0"/>
                  </a:cxn>
                  <a:cxn ang="0">
                    <a:pos x="0" y="0"/>
                  </a:cxn>
                </a:cxnLst>
                <a:pathLst>
                  <a:path w="1224" h="48">
                    <a:moveTo>
                      <a:pt x="0" y="48"/>
                    </a:moveTo>
                    <a:lnTo>
                      <a:pt x="1224" y="48"/>
                    </a:lnTo>
                    <a:lnTo>
                      <a:pt x="1224" y="0"/>
                    </a:lnTo>
                    <a:lnTo>
                      <a:pt x="0" y="0"/>
                    </a:lnTo>
                  </a:path>
                </a:pathLst>
              </a:custGeom>
              <a:noFill/>
              <a:ln w="9525">
                <a:noFill/>
              </a:ln>
            </p:spPr>
            <p:txBody>
              <a:bodyPr/>
              <a:p>
                <a:endParaRPr lang="zh-CN" altLang="en-US"/>
              </a:p>
            </p:txBody>
          </p:sp>
          <p:sp>
            <p:nvSpPr>
              <p:cNvPr id="23605" name="Freeform 110"/>
              <p:cNvSpPr/>
              <p:nvPr/>
            </p:nvSpPr>
            <p:spPr>
              <a:xfrm>
                <a:off x="70142" y="1454393"/>
                <a:ext cx="5141913" cy="1371600"/>
              </a:xfrm>
              <a:custGeom>
                <a:avLst/>
                <a:gdLst/>
                <a:ahLst/>
                <a:cxnLst>
                  <a:cxn ang="0">
                    <a:pos x="531373" y="0"/>
                  </a:cxn>
                  <a:cxn ang="0">
                    <a:pos x="25455" y="373203"/>
                  </a:cxn>
                  <a:cxn ang="0">
                    <a:pos x="0" y="909084"/>
                  </a:cxn>
                  <a:cxn ang="0">
                    <a:pos x="432735" y="1371600"/>
                  </a:cxn>
                  <a:cxn ang="0">
                    <a:pos x="4874635" y="1371600"/>
                  </a:cxn>
                  <a:cxn ang="0">
                    <a:pos x="5132367" y="1049433"/>
                  </a:cxn>
                  <a:cxn ang="0">
                    <a:pos x="5126004" y="0"/>
                  </a:cxn>
                  <a:cxn ang="0">
                    <a:pos x="531373" y="0"/>
                  </a:cxn>
                </a:cxnLst>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alpha val="100000"/>
                </a:srgbClr>
              </a:solidFill>
              <a:ln w="9525">
                <a:noFill/>
              </a:ln>
            </p:spPr>
            <p:txBody>
              <a:bodyPr/>
              <a:p>
                <a:endParaRPr lang="zh-CN" altLang="en-US"/>
              </a:p>
            </p:txBody>
          </p:sp>
          <p:sp>
            <p:nvSpPr>
              <p:cNvPr id="23606" name="Freeform 111"/>
              <p:cNvSpPr/>
              <p:nvPr/>
            </p:nvSpPr>
            <p:spPr>
              <a:xfrm>
                <a:off x="98425" y="271463"/>
                <a:ext cx="5100638" cy="1582738"/>
              </a:xfrm>
              <a:custGeom>
                <a:avLst/>
                <a:gdLst/>
                <a:ahLst/>
                <a:cxnLst>
                  <a:cxn ang="0">
                    <a:pos x="505927" y="1210142"/>
                  </a:cxn>
                  <a:cxn ang="0">
                    <a:pos x="5100638" y="1210142"/>
                  </a:cxn>
                  <a:cxn ang="0">
                    <a:pos x="5094274" y="1015882"/>
                  </a:cxn>
                  <a:cxn ang="0">
                    <a:pos x="4906540" y="92353"/>
                  </a:cxn>
                  <a:cxn ang="0">
                    <a:pos x="4779263" y="0"/>
                  </a:cxn>
                  <a:cxn ang="0">
                    <a:pos x="989581" y="0"/>
                  </a:cxn>
                  <a:cxn ang="0">
                    <a:pos x="470926" y="140122"/>
                  </a:cxn>
                  <a:cxn ang="0">
                    <a:pos x="28637" y="1261095"/>
                  </a:cxn>
                  <a:cxn ang="0">
                    <a:pos x="0" y="1582738"/>
                  </a:cxn>
                  <a:cxn ang="0">
                    <a:pos x="505927" y="1210142"/>
                  </a:cxn>
                </a:cxnLst>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alpha val="100000"/>
                </a:srgbClr>
              </a:solidFill>
              <a:ln w="9525">
                <a:noFill/>
              </a:ln>
            </p:spPr>
            <p:txBody>
              <a:bodyPr/>
              <a:p>
                <a:endParaRPr lang="zh-CN" altLang="en-US"/>
              </a:p>
            </p:txBody>
          </p:sp>
          <p:sp>
            <p:nvSpPr>
              <p:cNvPr id="23607" name="Oval 112"/>
              <p:cNvSpPr/>
              <p:nvPr/>
            </p:nvSpPr>
            <p:spPr>
              <a:xfrm>
                <a:off x="3513138" y="2176463"/>
                <a:ext cx="830263"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08" name="Freeform 113"/>
              <p:cNvSpPr/>
              <p:nvPr/>
            </p:nvSpPr>
            <p:spPr>
              <a:xfrm>
                <a:off x="3500438" y="2163763"/>
                <a:ext cx="855663" cy="860425"/>
              </a:xfrm>
              <a:custGeom>
                <a:avLst/>
                <a:gdLst/>
                <a:ahLst/>
                <a:cxnLst>
                  <a:cxn ang="0">
                    <a:pos x="842939" y="430213"/>
                  </a:cxn>
                  <a:cxn ang="0">
                    <a:pos x="830216" y="430213"/>
                  </a:cxn>
                  <a:cxn ang="0">
                    <a:pos x="712522" y="713834"/>
                  </a:cxn>
                  <a:cxn ang="0">
                    <a:pos x="426241" y="834931"/>
                  </a:cxn>
                  <a:cxn ang="0">
                    <a:pos x="143141" y="713834"/>
                  </a:cxn>
                  <a:cxn ang="0">
                    <a:pos x="25447" y="430213"/>
                  </a:cxn>
                  <a:cxn ang="0">
                    <a:pos x="143141" y="143404"/>
                  </a:cxn>
                  <a:cxn ang="0">
                    <a:pos x="426241" y="25494"/>
                  </a:cxn>
                  <a:cxn ang="0">
                    <a:pos x="712522" y="143404"/>
                  </a:cxn>
                  <a:cxn ang="0">
                    <a:pos x="830216" y="430213"/>
                  </a:cxn>
                  <a:cxn ang="0">
                    <a:pos x="842939" y="430213"/>
                  </a:cxn>
                  <a:cxn ang="0">
                    <a:pos x="855663" y="430213"/>
                  </a:cxn>
                  <a:cxn ang="0">
                    <a:pos x="426241" y="0"/>
                  </a:cxn>
                  <a:cxn ang="0">
                    <a:pos x="0" y="430213"/>
                  </a:cxn>
                  <a:cxn ang="0">
                    <a:pos x="426241" y="860425"/>
                  </a:cxn>
                  <a:cxn ang="0">
                    <a:pos x="855663" y="430213"/>
                  </a:cxn>
                  <a:cxn ang="0">
                    <a:pos x="842939" y="430213"/>
                  </a:cxn>
                </a:cxnLst>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alpha val="100000"/>
                </a:srgbClr>
              </a:solidFill>
              <a:ln w="9525">
                <a:noFill/>
              </a:ln>
            </p:spPr>
            <p:txBody>
              <a:bodyPr/>
              <a:p>
                <a:endParaRPr lang="zh-CN" altLang="en-US"/>
              </a:p>
            </p:txBody>
          </p:sp>
          <p:sp>
            <p:nvSpPr>
              <p:cNvPr id="23609" name="Oval 114"/>
              <p:cNvSpPr/>
              <p:nvPr/>
            </p:nvSpPr>
            <p:spPr>
              <a:xfrm>
                <a:off x="3513138" y="2176463"/>
                <a:ext cx="830263"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10" name="Oval 115"/>
              <p:cNvSpPr/>
              <p:nvPr/>
            </p:nvSpPr>
            <p:spPr>
              <a:xfrm>
                <a:off x="3760788" y="2428875"/>
                <a:ext cx="330200"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11" name="Rectangle 116"/>
              <p:cNvSpPr/>
              <p:nvPr/>
            </p:nvSpPr>
            <p:spPr>
              <a:xfrm>
                <a:off x="1800225" y="604838"/>
                <a:ext cx="620713"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12" name="Freeform 117"/>
              <p:cNvSpPr/>
              <p:nvPr/>
            </p:nvSpPr>
            <p:spPr>
              <a:xfrm>
                <a:off x="1774825" y="579438"/>
                <a:ext cx="671513" cy="669925"/>
              </a:xfrm>
              <a:custGeom>
                <a:avLst/>
                <a:gdLst/>
                <a:ahLst/>
                <a:cxnLst>
                  <a:cxn ang="0">
                    <a:pos x="25400" y="25400"/>
                  </a:cxn>
                  <a:cxn ang="0">
                    <a:pos x="25400" y="50800"/>
                  </a:cxn>
                  <a:cxn ang="0">
                    <a:pos x="620713" y="50800"/>
                  </a:cxn>
                  <a:cxn ang="0">
                    <a:pos x="620713" y="619125"/>
                  </a:cxn>
                  <a:cxn ang="0">
                    <a:pos x="50800" y="619125"/>
                  </a:cxn>
                  <a:cxn ang="0">
                    <a:pos x="50800" y="25400"/>
                  </a:cxn>
                  <a:cxn ang="0">
                    <a:pos x="25400" y="25400"/>
                  </a:cxn>
                  <a:cxn ang="0">
                    <a:pos x="25400" y="50800"/>
                  </a:cxn>
                  <a:cxn ang="0">
                    <a:pos x="25400" y="25400"/>
                  </a:cxn>
                  <a:cxn ang="0">
                    <a:pos x="0" y="25400"/>
                  </a:cxn>
                  <a:cxn ang="0">
                    <a:pos x="0" y="669925"/>
                  </a:cxn>
                  <a:cxn ang="0">
                    <a:pos x="671513" y="669925"/>
                  </a:cxn>
                  <a:cxn ang="0">
                    <a:pos x="671513" y="0"/>
                  </a:cxn>
                  <a:cxn ang="0">
                    <a:pos x="0" y="0"/>
                  </a:cxn>
                  <a:cxn ang="0">
                    <a:pos x="0" y="25400"/>
                  </a:cxn>
                  <a:cxn ang="0">
                    <a:pos x="25400" y="25400"/>
                  </a:cxn>
                </a:cxnLst>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23613" name="Rectangle 118"/>
              <p:cNvSpPr/>
              <p:nvPr/>
            </p:nvSpPr>
            <p:spPr>
              <a:xfrm>
                <a:off x="2609850" y="604838"/>
                <a:ext cx="619125"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14" name="Freeform 119"/>
              <p:cNvSpPr/>
              <p:nvPr/>
            </p:nvSpPr>
            <p:spPr>
              <a:xfrm>
                <a:off x="2582863" y="579438"/>
                <a:ext cx="671513" cy="669925"/>
              </a:xfrm>
              <a:custGeom>
                <a:avLst/>
                <a:gdLst/>
                <a:ahLst/>
                <a:cxnLst>
                  <a:cxn ang="0">
                    <a:pos x="26988" y="25400"/>
                  </a:cxn>
                  <a:cxn ang="0">
                    <a:pos x="26988" y="50800"/>
                  </a:cxn>
                  <a:cxn ang="0">
                    <a:pos x="620713" y="50800"/>
                  </a:cxn>
                  <a:cxn ang="0">
                    <a:pos x="620713" y="619125"/>
                  </a:cxn>
                  <a:cxn ang="0">
                    <a:pos x="52388" y="619125"/>
                  </a:cxn>
                  <a:cxn ang="0">
                    <a:pos x="52388" y="25400"/>
                  </a:cxn>
                  <a:cxn ang="0">
                    <a:pos x="26988" y="25400"/>
                  </a:cxn>
                  <a:cxn ang="0">
                    <a:pos x="26988" y="50800"/>
                  </a:cxn>
                  <a:cxn ang="0">
                    <a:pos x="26988" y="25400"/>
                  </a:cxn>
                  <a:cxn ang="0">
                    <a:pos x="0" y="25400"/>
                  </a:cxn>
                  <a:cxn ang="0">
                    <a:pos x="0" y="669925"/>
                  </a:cxn>
                  <a:cxn ang="0">
                    <a:pos x="671513" y="669925"/>
                  </a:cxn>
                  <a:cxn ang="0">
                    <a:pos x="671513" y="0"/>
                  </a:cxn>
                  <a:cxn ang="0">
                    <a:pos x="0" y="0"/>
                  </a:cxn>
                  <a:cxn ang="0">
                    <a:pos x="0" y="25400"/>
                  </a:cxn>
                  <a:cxn ang="0">
                    <a:pos x="26988" y="25400"/>
                  </a:cxn>
                </a:cxnLst>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alpha val="100000"/>
                </a:srgbClr>
              </a:solidFill>
              <a:ln w="9525">
                <a:noFill/>
              </a:ln>
            </p:spPr>
            <p:txBody>
              <a:bodyPr/>
              <a:p>
                <a:endParaRPr lang="zh-CN" altLang="en-US"/>
              </a:p>
            </p:txBody>
          </p:sp>
          <p:sp>
            <p:nvSpPr>
              <p:cNvPr id="23615" name="Rectangle 120"/>
              <p:cNvSpPr/>
              <p:nvPr/>
            </p:nvSpPr>
            <p:spPr>
              <a:xfrm>
                <a:off x="3417888"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16" name="Freeform 121"/>
              <p:cNvSpPr/>
              <p:nvPr/>
            </p:nvSpPr>
            <p:spPr>
              <a:xfrm>
                <a:off x="3392488" y="579438"/>
                <a:ext cx="666750"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6750" y="669925"/>
                  </a:cxn>
                  <a:cxn ang="0">
                    <a:pos x="666750" y="0"/>
                  </a:cxn>
                  <a:cxn ang="0">
                    <a:pos x="0" y="0"/>
                  </a:cxn>
                  <a:cxn ang="0">
                    <a:pos x="0" y="25400"/>
                  </a:cxn>
                  <a:cxn ang="0">
                    <a:pos x="25400" y="25400"/>
                  </a:cxn>
                </a:cxnLst>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23617" name="Rectangle 122"/>
              <p:cNvSpPr/>
              <p:nvPr/>
            </p:nvSpPr>
            <p:spPr>
              <a:xfrm>
                <a:off x="4225925" y="604838"/>
                <a:ext cx="615950" cy="619125"/>
              </a:xfrm>
              <a:prstGeom prst="rect">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18" name="Freeform 123"/>
              <p:cNvSpPr/>
              <p:nvPr/>
            </p:nvSpPr>
            <p:spPr>
              <a:xfrm>
                <a:off x="4200525" y="579438"/>
                <a:ext cx="668338" cy="669925"/>
              </a:xfrm>
              <a:custGeom>
                <a:avLst/>
                <a:gdLst/>
                <a:ahLst/>
                <a:cxnLst>
                  <a:cxn ang="0">
                    <a:pos x="25400" y="25400"/>
                  </a:cxn>
                  <a:cxn ang="0">
                    <a:pos x="25400" y="50800"/>
                  </a:cxn>
                  <a:cxn ang="0">
                    <a:pos x="615950" y="50800"/>
                  </a:cxn>
                  <a:cxn ang="0">
                    <a:pos x="615950" y="619125"/>
                  </a:cxn>
                  <a:cxn ang="0">
                    <a:pos x="50800" y="619125"/>
                  </a:cxn>
                  <a:cxn ang="0">
                    <a:pos x="50800" y="25400"/>
                  </a:cxn>
                  <a:cxn ang="0">
                    <a:pos x="25400" y="25400"/>
                  </a:cxn>
                  <a:cxn ang="0">
                    <a:pos x="25400" y="50800"/>
                  </a:cxn>
                  <a:cxn ang="0">
                    <a:pos x="25400" y="25400"/>
                  </a:cxn>
                  <a:cxn ang="0">
                    <a:pos x="0" y="25400"/>
                  </a:cxn>
                  <a:cxn ang="0">
                    <a:pos x="0" y="669925"/>
                  </a:cxn>
                  <a:cxn ang="0">
                    <a:pos x="668338" y="669925"/>
                  </a:cxn>
                  <a:cxn ang="0">
                    <a:pos x="668338" y="0"/>
                  </a:cxn>
                  <a:cxn ang="0">
                    <a:pos x="0" y="0"/>
                  </a:cxn>
                  <a:cxn ang="0">
                    <a:pos x="0" y="25400"/>
                  </a:cxn>
                  <a:cxn ang="0">
                    <a:pos x="25400" y="25400"/>
                  </a:cxn>
                </a:cxnLst>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alpha val="100000"/>
                </a:srgbClr>
              </a:solidFill>
              <a:ln w="9525">
                <a:noFill/>
              </a:ln>
            </p:spPr>
            <p:txBody>
              <a:bodyPr/>
              <a:p>
                <a:endParaRPr lang="zh-CN" altLang="en-US"/>
              </a:p>
            </p:txBody>
          </p:sp>
          <p:sp>
            <p:nvSpPr>
              <p:cNvPr id="23619" name="Freeform 124"/>
              <p:cNvSpPr/>
              <p:nvPr/>
            </p:nvSpPr>
            <p:spPr>
              <a:xfrm>
                <a:off x="414338" y="604838"/>
                <a:ext cx="1189038" cy="619125"/>
              </a:xfrm>
              <a:custGeom>
                <a:avLst/>
                <a:gdLst/>
                <a:ahLst/>
                <a:cxnLst>
                  <a:cxn ang="0">
                    <a:pos x="1189038" y="619125"/>
                  </a:cxn>
                  <a:cxn ang="0">
                    <a:pos x="1189038" y="0"/>
                  </a:cxn>
                  <a:cxn ang="0">
                    <a:pos x="241623" y="0"/>
                  </a:cxn>
                  <a:cxn ang="0">
                    <a:pos x="41330" y="405303"/>
                  </a:cxn>
                  <a:cxn ang="0">
                    <a:pos x="0" y="619125"/>
                  </a:cxn>
                  <a:cxn ang="0">
                    <a:pos x="1189038" y="619125"/>
                  </a:cxn>
                </a:cxnLst>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alpha val="100000"/>
                </a:srgbClr>
              </a:solidFill>
              <a:ln w="9525">
                <a:noFill/>
              </a:ln>
            </p:spPr>
            <p:txBody>
              <a:bodyPr/>
              <a:p>
                <a:endParaRPr lang="zh-CN" altLang="en-US"/>
              </a:p>
            </p:txBody>
          </p:sp>
          <p:sp>
            <p:nvSpPr>
              <p:cNvPr id="23620" name="Freeform 125"/>
              <p:cNvSpPr/>
              <p:nvPr/>
            </p:nvSpPr>
            <p:spPr>
              <a:xfrm>
                <a:off x="388938" y="579438"/>
                <a:ext cx="1239838" cy="669925"/>
              </a:xfrm>
              <a:custGeom>
                <a:avLst/>
                <a:gdLst/>
                <a:ahLst/>
                <a:cxnLst>
                  <a:cxn ang="0">
                    <a:pos x="1214405" y="644404"/>
                  </a:cxn>
                  <a:cxn ang="0">
                    <a:pos x="1239838" y="644404"/>
                  </a:cxn>
                  <a:cxn ang="0">
                    <a:pos x="1239838" y="0"/>
                  </a:cxn>
                  <a:cxn ang="0">
                    <a:pos x="251147" y="0"/>
                  </a:cxn>
                  <a:cxn ang="0">
                    <a:pos x="244789" y="12760"/>
                  </a:cxn>
                  <a:cxn ang="0">
                    <a:pos x="149416" y="178647"/>
                  </a:cxn>
                  <a:cxn ang="0">
                    <a:pos x="82656" y="315822"/>
                  </a:cxn>
                  <a:cxn ang="0">
                    <a:pos x="57223" y="376434"/>
                  </a:cxn>
                  <a:cxn ang="0">
                    <a:pos x="41328" y="424286"/>
                  </a:cxn>
                  <a:cxn ang="0">
                    <a:pos x="12716" y="539130"/>
                  </a:cxn>
                  <a:cxn ang="0">
                    <a:pos x="0" y="644404"/>
                  </a:cxn>
                  <a:cxn ang="0">
                    <a:pos x="0" y="669925"/>
                  </a:cxn>
                  <a:cxn ang="0">
                    <a:pos x="1239838" y="669925"/>
                  </a:cxn>
                  <a:cxn ang="0">
                    <a:pos x="1239838" y="644404"/>
                  </a:cxn>
                  <a:cxn ang="0">
                    <a:pos x="1214405" y="644404"/>
                  </a:cxn>
                  <a:cxn ang="0">
                    <a:pos x="1214405" y="618883"/>
                  </a:cxn>
                  <a:cxn ang="0">
                    <a:pos x="25433" y="618883"/>
                  </a:cxn>
                  <a:cxn ang="0">
                    <a:pos x="25433" y="644404"/>
                  </a:cxn>
                  <a:cxn ang="0">
                    <a:pos x="50865" y="644404"/>
                  </a:cxn>
                  <a:cxn ang="0">
                    <a:pos x="63581" y="551891"/>
                  </a:cxn>
                  <a:cxn ang="0">
                    <a:pos x="92193" y="433856"/>
                  </a:cxn>
                  <a:cxn ang="0">
                    <a:pos x="104909" y="392385"/>
                  </a:cxn>
                  <a:cxn ang="0">
                    <a:pos x="152595" y="287111"/>
                  </a:cxn>
                  <a:cxn ang="0">
                    <a:pos x="241609" y="118034"/>
                  </a:cxn>
                  <a:cxn ang="0">
                    <a:pos x="273400" y="60612"/>
                  </a:cxn>
                  <a:cxn ang="0">
                    <a:pos x="282937" y="44662"/>
                  </a:cxn>
                  <a:cxn ang="0">
                    <a:pos x="286116" y="38281"/>
                  </a:cxn>
                  <a:cxn ang="0">
                    <a:pos x="267042" y="25521"/>
                  </a:cxn>
                  <a:cxn ang="0">
                    <a:pos x="267042" y="51042"/>
                  </a:cxn>
                  <a:cxn ang="0">
                    <a:pos x="1188973" y="51042"/>
                  </a:cxn>
                  <a:cxn ang="0">
                    <a:pos x="1188973" y="644404"/>
                  </a:cxn>
                  <a:cxn ang="0">
                    <a:pos x="1214405" y="644404"/>
                  </a:cxn>
                  <a:cxn ang="0">
                    <a:pos x="1214405" y="618883"/>
                  </a:cxn>
                  <a:cxn ang="0">
                    <a:pos x="1214405" y="644404"/>
                  </a:cxn>
                </a:cxnLst>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alpha val="100000"/>
                </a:srgbClr>
              </a:solidFill>
              <a:ln w="9525">
                <a:noFill/>
              </a:ln>
            </p:spPr>
            <p:txBody>
              <a:bodyPr/>
              <a:p>
                <a:endParaRPr lang="zh-CN" altLang="en-US"/>
              </a:p>
            </p:txBody>
          </p:sp>
          <p:sp>
            <p:nvSpPr>
              <p:cNvPr id="23621" name="Oval 126"/>
              <p:cNvSpPr/>
              <p:nvPr/>
            </p:nvSpPr>
            <p:spPr>
              <a:xfrm>
                <a:off x="155575" y="1952625"/>
                <a:ext cx="195263" cy="300038"/>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22" name="Freeform 127"/>
              <p:cNvSpPr/>
              <p:nvPr/>
            </p:nvSpPr>
            <p:spPr>
              <a:xfrm>
                <a:off x="149225" y="1946275"/>
                <a:ext cx="207963" cy="312738"/>
              </a:xfrm>
              <a:custGeom>
                <a:avLst/>
                <a:gdLst/>
                <a:ahLst/>
                <a:cxnLst>
                  <a:cxn ang="0">
                    <a:pos x="201564" y="156369"/>
                  </a:cxn>
                  <a:cxn ang="0">
                    <a:pos x="195165" y="156369"/>
                  </a:cxn>
                  <a:cxn ang="0">
                    <a:pos x="166370" y="258488"/>
                  </a:cxn>
                  <a:cxn ang="0">
                    <a:pos x="102382" y="299973"/>
                  </a:cxn>
                  <a:cxn ang="0">
                    <a:pos x="38393" y="258488"/>
                  </a:cxn>
                  <a:cxn ang="0">
                    <a:pos x="12798" y="156369"/>
                  </a:cxn>
                  <a:cxn ang="0">
                    <a:pos x="38393" y="54250"/>
                  </a:cxn>
                  <a:cxn ang="0">
                    <a:pos x="102382" y="12765"/>
                  </a:cxn>
                  <a:cxn ang="0">
                    <a:pos x="166370" y="54250"/>
                  </a:cxn>
                  <a:cxn ang="0">
                    <a:pos x="195165" y="156369"/>
                  </a:cxn>
                  <a:cxn ang="0">
                    <a:pos x="201564" y="156369"/>
                  </a:cxn>
                  <a:cxn ang="0">
                    <a:pos x="207963" y="156369"/>
                  </a:cxn>
                  <a:cxn ang="0">
                    <a:pos x="179168" y="47868"/>
                  </a:cxn>
                  <a:cxn ang="0">
                    <a:pos x="102382" y="0"/>
                  </a:cxn>
                  <a:cxn ang="0">
                    <a:pos x="28795" y="47868"/>
                  </a:cxn>
                  <a:cxn ang="0">
                    <a:pos x="0" y="156369"/>
                  </a:cxn>
                  <a:cxn ang="0">
                    <a:pos x="28795" y="264870"/>
                  </a:cxn>
                  <a:cxn ang="0">
                    <a:pos x="102382" y="312738"/>
                  </a:cxn>
                  <a:cxn ang="0">
                    <a:pos x="179168" y="264870"/>
                  </a:cxn>
                  <a:cxn ang="0">
                    <a:pos x="207963" y="156369"/>
                  </a:cxn>
                  <a:cxn ang="0">
                    <a:pos x="201564" y="156369"/>
                  </a:cxn>
                </a:cxnLst>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alpha val="100000"/>
                </a:srgbClr>
              </a:solidFill>
              <a:ln w="9525">
                <a:noFill/>
              </a:ln>
            </p:spPr>
            <p:txBody>
              <a:bodyPr/>
              <a:p>
                <a:endParaRPr lang="zh-CN" altLang="en-US"/>
              </a:p>
            </p:txBody>
          </p:sp>
          <p:sp>
            <p:nvSpPr>
              <p:cNvPr id="23623" name="Oval 128"/>
              <p:cNvSpPr/>
              <p:nvPr/>
            </p:nvSpPr>
            <p:spPr>
              <a:xfrm>
                <a:off x="782638" y="2176463"/>
                <a:ext cx="833438" cy="835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24" name="Freeform 129"/>
              <p:cNvSpPr/>
              <p:nvPr/>
            </p:nvSpPr>
            <p:spPr>
              <a:xfrm>
                <a:off x="769938" y="2163763"/>
                <a:ext cx="858838" cy="860425"/>
              </a:xfrm>
              <a:custGeom>
                <a:avLst/>
                <a:gdLst/>
                <a:ahLst/>
                <a:cxnLst>
                  <a:cxn ang="0">
                    <a:pos x="846114" y="430213"/>
                  </a:cxn>
                  <a:cxn ang="0">
                    <a:pos x="833391" y="430213"/>
                  </a:cxn>
                  <a:cxn ang="0">
                    <a:pos x="712517" y="713834"/>
                  </a:cxn>
                  <a:cxn ang="0">
                    <a:pos x="429419" y="834931"/>
                  </a:cxn>
                  <a:cxn ang="0">
                    <a:pos x="143140" y="713834"/>
                  </a:cxn>
                  <a:cxn ang="0">
                    <a:pos x="25447" y="430213"/>
                  </a:cxn>
                  <a:cxn ang="0">
                    <a:pos x="143140" y="143404"/>
                  </a:cxn>
                  <a:cxn ang="0">
                    <a:pos x="429419" y="25494"/>
                  </a:cxn>
                  <a:cxn ang="0">
                    <a:pos x="712517" y="143404"/>
                  </a:cxn>
                  <a:cxn ang="0">
                    <a:pos x="833391" y="430213"/>
                  </a:cxn>
                  <a:cxn ang="0">
                    <a:pos x="846114" y="430213"/>
                  </a:cxn>
                  <a:cxn ang="0">
                    <a:pos x="858838" y="430213"/>
                  </a:cxn>
                  <a:cxn ang="0">
                    <a:pos x="429419" y="0"/>
                  </a:cxn>
                  <a:cxn ang="0">
                    <a:pos x="0" y="430213"/>
                  </a:cxn>
                  <a:cxn ang="0">
                    <a:pos x="429419" y="860425"/>
                  </a:cxn>
                  <a:cxn ang="0">
                    <a:pos x="858838" y="430213"/>
                  </a:cxn>
                  <a:cxn ang="0">
                    <a:pos x="846114" y="430213"/>
                  </a:cxn>
                </a:cxnLst>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alpha val="100000"/>
                </a:srgbClr>
              </a:solidFill>
              <a:ln w="9525">
                <a:noFill/>
              </a:ln>
            </p:spPr>
            <p:txBody>
              <a:bodyPr/>
              <a:p>
                <a:endParaRPr lang="zh-CN" altLang="en-US"/>
              </a:p>
            </p:txBody>
          </p:sp>
          <p:sp>
            <p:nvSpPr>
              <p:cNvPr id="23625" name="Oval 130"/>
              <p:cNvSpPr/>
              <p:nvPr/>
            </p:nvSpPr>
            <p:spPr>
              <a:xfrm>
                <a:off x="782638" y="2176463"/>
                <a:ext cx="833438" cy="835025"/>
              </a:xfrm>
              <a:prstGeom prst="ellipse">
                <a:avLst/>
              </a:prstGeom>
              <a:solidFill>
                <a:srgbClr val="57575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26" name="Oval 131"/>
              <p:cNvSpPr/>
              <p:nvPr/>
            </p:nvSpPr>
            <p:spPr>
              <a:xfrm>
                <a:off x="1033463" y="2428875"/>
                <a:ext cx="331788" cy="330200"/>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27" name="Rectangle 132"/>
              <p:cNvSpPr/>
              <p:nvPr/>
            </p:nvSpPr>
            <p:spPr>
              <a:xfrm>
                <a:off x="1247775" y="582613"/>
                <a:ext cx="50800" cy="669925"/>
              </a:xfrm>
              <a:prstGeom prst="rect">
                <a:avLst/>
              </a:prstGeom>
              <a:solidFill>
                <a:srgbClr val="B1B1B1"/>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28" name="Freeform 133"/>
              <p:cNvSpPr/>
              <p:nvPr/>
            </p:nvSpPr>
            <p:spPr>
              <a:xfrm>
                <a:off x="1247775" y="582613"/>
                <a:ext cx="50800" cy="669925"/>
              </a:xfrm>
              <a:custGeom>
                <a:avLst/>
                <a:gdLst/>
                <a:ahLst/>
                <a:cxnLst>
                  <a:cxn ang="0">
                    <a:pos x="0" y="0"/>
                  </a:cxn>
                  <a:cxn ang="0">
                    <a:pos x="0" y="669925"/>
                  </a:cxn>
                  <a:cxn ang="0">
                    <a:pos x="50800" y="669925"/>
                  </a:cxn>
                  <a:cxn ang="0">
                    <a:pos x="50800" y="0"/>
                  </a:cxn>
                </a:cxnLst>
                <a:pathLst>
                  <a:path w="32" h="422">
                    <a:moveTo>
                      <a:pt x="0" y="0"/>
                    </a:moveTo>
                    <a:lnTo>
                      <a:pt x="0" y="422"/>
                    </a:lnTo>
                    <a:lnTo>
                      <a:pt x="32" y="422"/>
                    </a:lnTo>
                    <a:lnTo>
                      <a:pt x="32" y="0"/>
                    </a:lnTo>
                  </a:path>
                </a:pathLst>
              </a:custGeom>
              <a:noFill/>
              <a:ln w="9525">
                <a:noFill/>
              </a:ln>
            </p:spPr>
            <p:txBody>
              <a:bodyPr/>
              <a:p>
                <a:endParaRPr lang="zh-CN" altLang="en-US"/>
              </a:p>
            </p:txBody>
          </p:sp>
          <p:sp>
            <p:nvSpPr>
              <p:cNvPr id="23629" name="Rectangle 134"/>
              <p:cNvSpPr/>
              <p:nvPr/>
            </p:nvSpPr>
            <p:spPr>
              <a:xfrm>
                <a:off x="4467225" y="2024063"/>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30" name="Rectangle 135"/>
              <p:cNvSpPr/>
              <p:nvPr/>
            </p:nvSpPr>
            <p:spPr>
              <a:xfrm>
                <a:off x="4467225" y="2024063"/>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31" name="Rectangle 136"/>
              <p:cNvSpPr/>
              <p:nvPr/>
            </p:nvSpPr>
            <p:spPr>
              <a:xfrm>
                <a:off x="4467225" y="1854200"/>
                <a:ext cx="417513" cy="79375"/>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32" name="Rectangle 137"/>
              <p:cNvSpPr/>
              <p:nvPr/>
            </p:nvSpPr>
            <p:spPr>
              <a:xfrm>
                <a:off x="4467225" y="1854200"/>
                <a:ext cx="417513" cy="79375"/>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33" name="Rectangle 138"/>
              <p:cNvSpPr/>
              <p:nvPr/>
            </p:nvSpPr>
            <p:spPr>
              <a:xfrm>
                <a:off x="4467225" y="1689100"/>
                <a:ext cx="417513" cy="76200"/>
              </a:xfrm>
              <a:prstGeom prst="rect">
                <a:avLst/>
              </a:prstGeom>
              <a:solidFill>
                <a:srgbClr val="611217"/>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34" name="Rectangle 139"/>
              <p:cNvSpPr/>
              <p:nvPr/>
            </p:nvSpPr>
            <p:spPr>
              <a:xfrm>
                <a:off x="4467225" y="1689100"/>
                <a:ext cx="417513" cy="76200"/>
              </a:xfrm>
              <a:prstGeom prst="rect">
                <a:avLst/>
              </a:prstGeom>
              <a:no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35" name="Freeform 140"/>
              <p:cNvSpPr/>
              <p:nvPr/>
            </p:nvSpPr>
            <p:spPr>
              <a:xfrm>
                <a:off x="107950" y="1335088"/>
                <a:ext cx="5087938" cy="388938"/>
              </a:xfrm>
              <a:custGeom>
                <a:avLst/>
                <a:gdLst/>
                <a:ahLst/>
                <a:cxnLst>
                  <a:cxn ang="0">
                    <a:pos x="496384" y="0"/>
                  </a:cxn>
                  <a:cxn ang="0">
                    <a:pos x="108186" y="200845"/>
                  </a:cxn>
                  <a:cxn ang="0">
                    <a:pos x="6364" y="334742"/>
                  </a:cxn>
                  <a:cxn ang="0">
                    <a:pos x="0" y="388938"/>
                  </a:cxn>
                  <a:cxn ang="0">
                    <a:pos x="496384" y="22316"/>
                  </a:cxn>
                  <a:cxn ang="0">
                    <a:pos x="5087938" y="22316"/>
                  </a:cxn>
                  <a:cxn ang="0">
                    <a:pos x="5084756" y="0"/>
                  </a:cxn>
                  <a:cxn ang="0">
                    <a:pos x="496384" y="0"/>
                  </a:cxn>
                </a:cxnLst>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alpha val="100000"/>
                </a:srgbClr>
              </a:solidFill>
              <a:ln w="9525">
                <a:noFill/>
              </a:ln>
            </p:spPr>
            <p:txBody>
              <a:bodyPr/>
              <a:p>
                <a:endParaRPr lang="zh-CN" altLang="en-US"/>
              </a:p>
            </p:txBody>
          </p:sp>
          <p:sp>
            <p:nvSpPr>
              <p:cNvPr id="23636" name="Freeform 141"/>
              <p:cNvSpPr/>
              <p:nvPr/>
            </p:nvSpPr>
            <p:spPr>
              <a:xfrm>
                <a:off x="0" y="2628900"/>
                <a:ext cx="598488" cy="252413"/>
              </a:xfrm>
              <a:custGeom>
                <a:avLst/>
                <a:gdLst/>
                <a:ahLst/>
                <a:cxnLst>
                  <a:cxn ang="0">
                    <a:pos x="598488" y="214072"/>
                  </a:cxn>
                  <a:cxn ang="0">
                    <a:pos x="560287" y="252413"/>
                  </a:cxn>
                  <a:cxn ang="0">
                    <a:pos x="38201" y="252413"/>
                  </a:cxn>
                  <a:cxn ang="0">
                    <a:pos x="0" y="214072"/>
                  </a:cxn>
                  <a:cxn ang="0">
                    <a:pos x="0" y="38341"/>
                  </a:cxn>
                  <a:cxn ang="0">
                    <a:pos x="38201" y="0"/>
                  </a:cxn>
                  <a:cxn ang="0">
                    <a:pos x="560287" y="0"/>
                  </a:cxn>
                  <a:cxn ang="0">
                    <a:pos x="598488" y="38341"/>
                  </a:cxn>
                  <a:cxn ang="0">
                    <a:pos x="598488" y="214072"/>
                  </a:cxn>
                </a:cxnLst>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alpha val="100000"/>
                </a:srgbClr>
              </a:solidFill>
              <a:ln w="9525">
                <a:noFill/>
              </a:ln>
            </p:spPr>
            <p:txBody>
              <a:bodyPr/>
              <a:p>
                <a:endParaRPr lang="zh-CN" altLang="en-US"/>
              </a:p>
            </p:txBody>
          </p:sp>
          <p:sp>
            <p:nvSpPr>
              <p:cNvPr id="23637" name="Oval 142"/>
              <p:cNvSpPr/>
              <p:nvPr/>
            </p:nvSpPr>
            <p:spPr>
              <a:xfrm>
                <a:off x="63500" y="2435225"/>
                <a:ext cx="101600" cy="200025"/>
              </a:xfrm>
              <a:prstGeom prst="ellipse">
                <a:avLst/>
              </a:prstGeom>
              <a:solidFill>
                <a:srgbClr val="FFFFFF"/>
              </a:solidFill>
              <a:ln w="9525">
                <a:noFill/>
              </a:ln>
            </p:spPr>
            <p:txBody>
              <a:bodyPr/>
              <a:p>
                <a:pPr eaLnBrk="1" hangingPunct="1"/>
                <a:endParaRPr lang="zh-CN" altLang="en-US" dirty="0">
                  <a:solidFill>
                    <a:srgbClr val="000000"/>
                  </a:solidFill>
                  <a:latin typeface="Calibri" panose="020F0502020204030204" pitchFamily="34" charset="0"/>
                </a:endParaRPr>
              </a:p>
            </p:txBody>
          </p:sp>
          <p:sp>
            <p:nvSpPr>
              <p:cNvPr id="23638" name="Freeform 143"/>
              <p:cNvSpPr/>
              <p:nvPr/>
            </p:nvSpPr>
            <p:spPr>
              <a:xfrm>
                <a:off x="57150" y="2428875"/>
                <a:ext cx="114300" cy="212725"/>
              </a:xfrm>
              <a:custGeom>
                <a:avLst/>
                <a:gdLst/>
                <a:ahLst/>
                <a:cxnLst>
                  <a:cxn ang="0">
                    <a:pos x="107950" y="104775"/>
                  </a:cxn>
                  <a:cxn ang="0">
                    <a:pos x="101600" y="104775"/>
                  </a:cxn>
                  <a:cxn ang="0">
                    <a:pos x="85725" y="174625"/>
                  </a:cxn>
                  <a:cxn ang="0">
                    <a:pos x="73025" y="193675"/>
                  </a:cxn>
                  <a:cxn ang="0">
                    <a:pos x="57150" y="200025"/>
                  </a:cxn>
                  <a:cxn ang="0">
                    <a:pos x="41275" y="193675"/>
                  </a:cxn>
                  <a:cxn ang="0">
                    <a:pos x="22225" y="158750"/>
                  </a:cxn>
                  <a:cxn ang="0">
                    <a:pos x="12700" y="104775"/>
                  </a:cxn>
                  <a:cxn ang="0">
                    <a:pos x="28575" y="38100"/>
                  </a:cxn>
                  <a:cxn ang="0">
                    <a:pos x="41275" y="19050"/>
                  </a:cxn>
                  <a:cxn ang="0">
                    <a:pos x="57150" y="12700"/>
                  </a:cxn>
                  <a:cxn ang="0">
                    <a:pos x="73025" y="19050"/>
                  </a:cxn>
                  <a:cxn ang="0">
                    <a:pos x="92075" y="50800"/>
                  </a:cxn>
                  <a:cxn ang="0">
                    <a:pos x="101600" y="104775"/>
                  </a:cxn>
                  <a:cxn ang="0">
                    <a:pos x="107950" y="104775"/>
                  </a:cxn>
                  <a:cxn ang="0">
                    <a:pos x="114300" y="104775"/>
                  </a:cxn>
                  <a:cxn ang="0">
                    <a:pos x="98425" y="31750"/>
                  </a:cxn>
                  <a:cxn ang="0">
                    <a:pos x="79375" y="9525"/>
                  </a:cxn>
                  <a:cxn ang="0">
                    <a:pos x="57150" y="0"/>
                  </a:cxn>
                  <a:cxn ang="0">
                    <a:pos x="31750" y="9525"/>
                  </a:cxn>
                  <a:cxn ang="0">
                    <a:pos x="9525" y="47625"/>
                  </a:cxn>
                  <a:cxn ang="0">
                    <a:pos x="0" y="104775"/>
                  </a:cxn>
                  <a:cxn ang="0">
                    <a:pos x="15875" y="180975"/>
                  </a:cxn>
                  <a:cxn ang="0">
                    <a:pos x="31750" y="203200"/>
                  </a:cxn>
                  <a:cxn ang="0">
                    <a:pos x="57150" y="212725"/>
                  </a:cxn>
                  <a:cxn ang="0">
                    <a:pos x="79375" y="203200"/>
                  </a:cxn>
                  <a:cxn ang="0">
                    <a:pos x="104775" y="165100"/>
                  </a:cxn>
                  <a:cxn ang="0">
                    <a:pos x="114300" y="104775"/>
                  </a:cxn>
                  <a:cxn ang="0">
                    <a:pos x="107950" y="104775"/>
                  </a:cxn>
                </a:cxnLst>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alpha val="100000"/>
                </a:srgbClr>
              </a:solidFill>
              <a:ln w="9525">
                <a:noFill/>
              </a:ln>
            </p:spPr>
            <p:txBody>
              <a:bodyPr/>
              <a:p>
                <a:endParaRPr lang="zh-CN" altLang="en-US"/>
              </a:p>
            </p:txBody>
          </p:sp>
          <p:sp>
            <p:nvSpPr>
              <p:cNvPr id="23639" name="Freeform 144"/>
              <p:cNvSpPr/>
              <p:nvPr/>
            </p:nvSpPr>
            <p:spPr>
              <a:xfrm>
                <a:off x="588963" y="319088"/>
                <a:ext cx="4400550" cy="139700"/>
              </a:xfrm>
              <a:custGeom>
                <a:avLst/>
                <a:gdLst/>
                <a:ahLst/>
                <a:cxnLst>
                  <a:cxn ang="0">
                    <a:pos x="4400550" y="139700"/>
                  </a:cxn>
                  <a:cxn ang="0">
                    <a:pos x="4371913" y="63500"/>
                  </a:cxn>
                  <a:cxn ang="0">
                    <a:pos x="4289184" y="0"/>
                  </a:cxn>
                  <a:cxn ang="0">
                    <a:pos x="499556" y="0"/>
                  </a:cxn>
                  <a:cxn ang="0">
                    <a:pos x="12728" y="127000"/>
                  </a:cxn>
                  <a:cxn ang="0">
                    <a:pos x="0" y="139700"/>
                  </a:cxn>
                  <a:cxn ang="0">
                    <a:pos x="4400550" y="139700"/>
                  </a:cxn>
                </a:cxnLst>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alpha val="100000"/>
                </a:srgbClr>
              </a:solidFill>
              <a:ln w="9525">
                <a:noFill/>
              </a:ln>
            </p:spPr>
            <p:txBody>
              <a:bodyPr/>
              <a:p>
                <a:endParaRPr lang="zh-CN" altLang="en-US"/>
              </a:p>
            </p:txBody>
          </p:sp>
        </p:grpSp>
      </p:grpSp>
      <p:grpSp>
        <p:nvGrpSpPr>
          <p:cNvPr id="23555" name="组合 1"/>
          <p:cNvGrpSpPr/>
          <p:nvPr/>
        </p:nvGrpSpPr>
        <p:grpSpPr>
          <a:xfrm>
            <a:off x="6635750" y="4765675"/>
            <a:ext cx="5570538" cy="2109788"/>
            <a:chOff x="0" y="0"/>
            <a:chExt cx="5570335" cy="2108954"/>
          </a:xfrm>
        </p:grpSpPr>
        <p:grpSp>
          <p:nvGrpSpPr>
            <p:cNvPr id="23585" name="组合 90"/>
            <p:cNvGrpSpPr/>
            <p:nvPr/>
          </p:nvGrpSpPr>
          <p:grpSpPr>
            <a:xfrm>
              <a:off x="0" y="22270"/>
              <a:ext cx="2331415" cy="2086684"/>
              <a:chOff x="0" y="0"/>
              <a:chExt cx="2331415" cy="2086684"/>
            </a:xfrm>
          </p:grpSpPr>
          <p:sp>
            <p:nvSpPr>
              <p:cNvPr id="23594" name="任意多边形 82"/>
              <p:cNvSpPr/>
              <p:nvPr/>
            </p:nvSpPr>
            <p:spPr>
              <a:xfrm>
                <a:off x="0" y="1"/>
                <a:ext cx="2331415" cy="2086081"/>
              </a:xfrm>
              <a:custGeom>
                <a:avLst/>
                <a:gdLst/>
                <a:ahLst/>
                <a:cxnLst>
                  <a:cxn ang="0">
                    <a:pos x="800818" y="0"/>
                  </a:cxn>
                  <a:cxn ang="0">
                    <a:pos x="2331415" y="2086081"/>
                  </a:cxn>
                  <a:cxn ang="0">
                    <a:pos x="0" y="2086081"/>
                  </a:cxn>
                  <a:cxn ang="0">
                    <a:pos x="800818" y="0"/>
                  </a:cxn>
                </a:cxnLst>
                <a:pathLst>
                  <a:path w="2331415" h="2086081">
                    <a:moveTo>
                      <a:pt x="800818" y="0"/>
                    </a:moveTo>
                    <a:lnTo>
                      <a:pt x="2331415" y="2086081"/>
                    </a:lnTo>
                    <a:lnTo>
                      <a:pt x="0" y="2086081"/>
                    </a:lnTo>
                    <a:lnTo>
                      <a:pt x="800818" y="0"/>
                    </a:lnTo>
                    <a:close/>
                  </a:path>
                </a:pathLst>
              </a:custGeom>
              <a:solidFill>
                <a:srgbClr val="5DA28D">
                  <a:alpha val="100000"/>
                </a:srgbClr>
              </a:solidFill>
              <a:ln w="9525">
                <a:noFill/>
              </a:ln>
            </p:spPr>
            <p:txBody>
              <a:bodyPr/>
              <a:p>
                <a:endParaRPr lang="zh-CN" altLang="en-US"/>
              </a:p>
            </p:txBody>
          </p:sp>
          <p:sp>
            <p:nvSpPr>
              <p:cNvPr id="23595" name="任意多边形 83"/>
              <p:cNvSpPr/>
              <p:nvPr/>
            </p:nvSpPr>
            <p:spPr>
              <a:xfrm>
                <a:off x="800818" y="0"/>
                <a:ext cx="1482603" cy="2086684"/>
              </a:xfrm>
              <a:custGeom>
                <a:avLst/>
                <a:gdLst/>
                <a:ahLst/>
                <a:cxnLst>
                  <a:cxn ang="0">
                    <a:pos x="0" y="0"/>
                  </a:cxn>
                  <a:cxn ang="0">
                    <a:pos x="1482603" y="1919271"/>
                  </a:cxn>
                  <a:cxn ang="0">
                    <a:pos x="1443562" y="2071812"/>
                  </a:cxn>
                  <a:cxn ang="0">
                    <a:pos x="1439711" y="2086684"/>
                  </a:cxn>
                  <a:cxn ang="0">
                    <a:pos x="903587" y="2086684"/>
                  </a:cxn>
                  <a:cxn ang="0">
                    <a:pos x="830128" y="1915611"/>
                  </a:cxn>
                  <a:cxn ang="0">
                    <a:pos x="0" y="0"/>
                  </a:cxn>
                </a:cxnLst>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alpha val="100000"/>
                </a:srgbClr>
              </a:solidFill>
              <a:ln w="9525">
                <a:noFill/>
              </a:ln>
            </p:spPr>
            <p:txBody>
              <a:bodyPr/>
              <a:p>
                <a:endParaRPr lang="zh-CN" altLang="en-US"/>
              </a:p>
            </p:txBody>
          </p:sp>
          <p:sp>
            <p:nvSpPr>
              <p:cNvPr id="23596" name="Freeform 67"/>
              <p:cNvSpPr/>
              <p:nvPr/>
            </p:nvSpPr>
            <p:spPr>
              <a:xfrm>
                <a:off x="476300" y="302248"/>
                <a:ext cx="865382" cy="642673"/>
              </a:xfrm>
              <a:custGeom>
                <a:avLst/>
                <a:gdLst/>
                <a:ahLst/>
                <a:cxnLst>
                  <a:cxn ang="0">
                    <a:pos x="0" y="534500"/>
                  </a:cxn>
                  <a:cxn ang="0">
                    <a:pos x="248161" y="378604"/>
                  </a:cxn>
                  <a:cxn ang="0">
                    <a:pos x="429509" y="642673"/>
                  </a:cxn>
                  <a:cxn ang="0">
                    <a:pos x="489959" y="353152"/>
                  </a:cxn>
                  <a:cxn ang="0">
                    <a:pos x="722212" y="620402"/>
                  </a:cxn>
                  <a:cxn ang="0">
                    <a:pos x="661763" y="209982"/>
                  </a:cxn>
                  <a:cxn ang="0">
                    <a:pos x="865382" y="378604"/>
                  </a:cxn>
                  <a:cxn ang="0">
                    <a:pos x="563135" y="0"/>
                  </a:cxn>
                  <a:cxn ang="0">
                    <a:pos x="601313" y="270432"/>
                  </a:cxn>
                  <a:cxn ang="0">
                    <a:pos x="419965" y="171804"/>
                  </a:cxn>
                  <a:cxn ang="0">
                    <a:pos x="375423" y="369060"/>
                  </a:cxn>
                  <a:cxn ang="0">
                    <a:pos x="254524" y="143170"/>
                  </a:cxn>
                  <a:cxn ang="0">
                    <a:pos x="133625" y="330881"/>
                  </a:cxn>
                  <a:cxn ang="0">
                    <a:pos x="165441" y="89083"/>
                  </a:cxn>
                  <a:cxn ang="0">
                    <a:pos x="0" y="534500"/>
                  </a:cxn>
                </a:cxnLst>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alpha val="100000"/>
                </a:srgbClr>
              </a:solidFill>
              <a:ln w="9525">
                <a:noFill/>
              </a:ln>
            </p:spPr>
            <p:txBody>
              <a:bodyPr/>
              <a:p>
                <a:endParaRPr lang="zh-CN" altLang="en-US"/>
              </a:p>
            </p:txBody>
          </p:sp>
        </p:grpSp>
        <p:grpSp>
          <p:nvGrpSpPr>
            <p:cNvPr id="23586" name="组合 91"/>
            <p:cNvGrpSpPr/>
            <p:nvPr/>
          </p:nvGrpSpPr>
          <p:grpSpPr>
            <a:xfrm>
              <a:off x="2122803" y="604495"/>
              <a:ext cx="1872971" cy="1503858"/>
              <a:chOff x="0" y="0"/>
              <a:chExt cx="1872971" cy="1503858"/>
            </a:xfrm>
          </p:grpSpPr>
          <p:sp>
            <p:nvSpPr>
              <p:cNvPr id="23591" name="任意多边形 84"/>
              <p:cNvSpPr/>
              <p:nvPr/>
            </p:nvSpPr>
            <p:spPr>
              <a:xfrm>
                <a:off x="0" y="1"/>
                <a:ext cx="1872971" cy="1503857"/>
              </a:xfrm>
              <a:custGeom>
                <a:avLst/>
                <a:gdLst/>
                <a:ahLst/>
                <a:cxnLst>
                  <a:cxn ang="0">
                    <a:pos x="930554" y="0"/>
                  </a:cxn>
                  <a:cxn ang="0">
                    <a:pos x="1872971" y="1503857"/>
                  </a:cxn>
                  <a:cxn ang="0">
                    <a:pos x="0" y="1503857"/>
                  </a:cxn>
                  <a:cxn ang="0">
                    <a:pos x="930554" y="0"/>
                  </a:cxn>
                </a:cxnLst>
                <a:pathLst>
                  <a:path w="1872971" h="1503857">
                    <a:moveTo>
                      <a:pt x="930554" y="0"/>
                    </a:moveTo>
                    <a:lnTo>
                      <a:pt x="1872971" y="1503857"/>
                    </a:lnTo>
                    <a:lnTo>
                      <a:pt x="0" y="1503857"/>
                    </a:lnTo>
                    <a:lnTo>
                      <a:pt x="930554" y="0"/>
                    </a:lnTo>
                    <a:close/>
                  </a:path>
                </a:pathLst>
              </a:custGeom>
              <a:solidFill>
                <a:srgbClr val="5DA28D">
                  <a:alpha val="100000"/>
                </a:srgbClr>
              </a:solidFill>
              <a:ln w="9525">
                <a:noFill/>
              </a:ln>
            </p:spPr>
            <p:txBody>
              <a:bodyPr/>
              <a:p>
                <a:endParaRPr lang="zh-CN" altLang="en-US"/>
              </a:p>
            </p:txBody>
          </p:sp>
          <p:sp>
            <p:nvSpPr>
              <p:cNvPr id="23592" name="任意多边形 85"/>
              <p:cNvSpPr/>
              <p:nvPr/>
            </p:nvSpPr>
            <p:spPr>
              <a:xfrm>
                <a:off x="930554" y="0"/>
                <a:ext cx="820840" cy="1503857"/>
              </a:xfrm>
              <a:custGeom>
                <a:avLst/>
                <a:gdLst/>
                <a:ahLst/>
                <a:cxnLst>
                  <a:cxn ang="0">
                    <a:pos x="0" y="0"/>
                  </a:cxn>
                  <a:cxn ang="0">
                    <a:pos x="820840" y="1291710"/>
                  </a:cxn>
                  <a:cxn ang="0">
                    <a:pos x="697163" y="1503857"/>
                  </a:cxn>
                  <a:cxn ang="0">
                    <a:pos x="283880" y="1503857"/>
                  </a:cxn>
                  <a:cxn ang="0">
                    <a:pos x="0" y="0"/>
                  </a:cxn>
                </a:cxnLst>
                <a:pathLst>
                  <a:path w="820840" h="1503857">
                    <a:moveTo>
                      <a:pt x="0" y="0"/>
                    </a:moveTo>
                    <a:lnTo>
                      <a:pt x="820840" y="1291710"/>
                    </a:lnTo>
                    <a:lnTo>
                      <a:pt x="697163" y="1503857"/>
                    </a:lnTo>
                    <a:lnTo>
                      <a:pt x="283880" y="1503857"/>
                    </a:lnTo>
                    <a:lnTo>
                      <a:pt x="0" y="0"/>
                    </a:lnTo>
                    <a:close/>
                  </a:path>
                </a:pathLst>
              </a:custGeom>
              <a:solidFill>
                <a:srgbClr val="222725">
                  <a:alpha val="100000"/>
                </a:srgbClr>
              </a:solidFill>
              <a:ln w="9525">
                <a:noFill/>
              </a:ln>
            </p:spPr>
            <p:txBody>
              <a:bodyPr/>
              <a:p>
                <a:endParaRPr lang="zh-CN" altLang="en-US"/>
              </a:p>
            </p:txBody>
          </p:sp>
          <p:sp>
            <p:nvSpPr>
              <p:cNvPr id="23593" name="Freeform 68"/>
              <p:cNvSpPr/>
              <p:nvPr/>
            </p:nvSpPr>
            <p:spPr>
              <a:xfrm>
                <a:off x="583763" y="171804"/>
                <a:ext cx="722213" cy="680852"/>
              </a:xfrm>
              <a:custGeom>
                <a:avLst/>
                <a:gdLst/>
                <a:ahLst/>
                <a:cxnLst>
                  <a:cxn ang="0">
                    <a:pos x="0" y="362697"/>
                  </a:cxn>
                  <a:cxn ang="0">
                    <a:pos x="149533" y="295884"/>
                  </a:cxn>
                  <a:cxn ang="0">
                    <a:pos x="149533" y="499504"/>
                  </a:cxn>
                  <a:cxn ang="0">
                    <a:pos x="346790" y="289521"/>
                  </a:cxn>
                  <a:cxn ang="0">
                    <a:pos x="362697" y="680852"/>
                  </a:cxn>
                  <a:cxn ang="0">
                    <a:pos x="445418" y="349971"/>
                  </a:cxn>
                  <a:cxn ang="0">
                    <a:pos x="626766" y="544045"/>
                  </a:cxn>
                  <a:cxn ang="0">
                    <a:pos x="556772" y="302247"/>
                  </a:cxn>
                  <a:cxn ang="0">
                    <a:pos x="722213" y="410420"/>
                  </a:cxn>
                  <a:cxn ang="0">
                    <a:pos x="505867" y="54086"/>
                  </a:cxn>
                  <a:cxn ang="0">
                    <a:pos x="604495" y="257706"/>
                  </a:cxn>
                  <a:cxn ang="0">
                    <a:pos x="467689" y="174985"/>
                  </a:cxn>
                  <a:cxn ang="0">
                    <a:pos x="467689" y="267250"/>
                  </a:cxn>
                  <a:cxn ang="0">
                    <a:pos x="384968" y="130444"/>
                  </a:cxn>
                  <a:cxn ang="0">
                    <a:pos x="264069" y="235435"/>
                  </a:cxn>
                  <a:cxn ang="0">
                    <a:pos x="232254" y="0"/>
                  </a:cxn>
                  <a:cxn ang="0">
                    <a:pos x="0" y="362697"/>
                  </a:cxn>
                </a:cxnLst>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alpha val="100000"/>
                </a:srgbClr>
              </a:solidFill>
              <a:ln w="9525">
                <a:noFill/>
              </a:ln>
            </p:spPr>
            <p:txBody>
              <a:bodyPr/>
              <a:p>
                <a:endParaRPr lang="zh-CN" altLang="en-US"/>
              </a:p>
            </p:txBody>
          </p:sp>
        </p:grpSp>
        <p:grpSp>
          <p:nvGrpSpPr>
            <p:cNvPr id="23587" name="组合 92"/>
            <p:cNvGrpSpPr/>
            <p:nvPr/>
          </p:nvGrpSpPr>
          <p:grpSpPr>
            <a:xfrm>
              <a:off x="3763682" y="0"/>
              <a:ext cx="1806653" cy="2108352"/>
              <a:chOff x="0" y="0"/>
              <a:chExt cx="1806653" cy="2108352"/>
            </a:xfrm>
          </p:grpSpPr>
          <p:sp>
            <p:nvSpPr>
              <p:cNvPr id="23588" name="任意多边形 87"/>
              <p:cNvSpPr/>
              <p:nvPr/>
            </p:nvSpPr>
            <p:spPr>
              <a:xfrm>
                <a:off x="0" y="0"/>
                <a:ext cx="1806653" cy="2108352"/>
              </a:xfrm>
              <a:custGeom>
                <a:avLst/>
                <a:gdLst/>
                <a:ahLst/>
                <a:cxnLst>
                  <a:cxn ang="0">
                    <a:pos x="1271781" y="0"/>
                  </a:cxn>
                  <a:cxn ang="0">
                    <a:pos x="1806653" y="947793"/>
                  </a:cxn>
                  <a:cxn ang="0">
                    <a:pos x="1806653" y="2108352"/>
                  </a:cxn>
                  <a:cxn ang="0">
                    <a:pos x="0" y="2108352"/>
                  </a:cxn>
                  <a:cxn ang="0">
                    <a:pos x="1271781" y="0"/>
                  </a:cxn>
                </a:cxnLst>
                <a:pathLst>
                  <a:path w="1806653" h="2108352">
                    <a:moveTo>
                      <a:pt x="1271781" y="0"/>
                    </a:moveTo>
                    <a:lnTo>
                      <a:pt x="1806653" y="947793"/>
                    </a:lnTo>
                    <a:lnTo>
                      <a:pt x="1806653" y="2108352"/>
                    </a:lnTo>
                    <a:lnTo>
                      <a:pt x="0" y="2108352"/>
                    </a:lnTo>
                    <a:lnTo>
                      <a:pt x="1271781" y="0"/>
                    </a:lnTo>
                    <a:close/>
                  </a:path>
                </a:pathLst>
              </a:custGeom>
              <a:solidFill>
                <a:srgbClr val="5DA28D">
                  <a:alpha val="100000"/>
                </a:srgbClr>
              </a:solidFill>
              <a:ln w="9525">
                <a:noFill/>
              </a:ln>
            </p:spPr>
            <p:txBody>
              <a:bodyPr/>
              <a:p>
                <a:endParaRPr lang="zh-CN" altLang="en-US"/>
              </a:p>
            </p:txBody>
          </p:sp>
          <p:sp>
            <p:nvSpPr>
              <p:cNvPr id="23589" name="任意多边形 89"/>
              <p:cNvSpPr/>
              <p:nvPr/>
            </p:nvSpPr>
            <p:spPr>
              <a:xfrm>
                <a:off x="1271780" y="0"/>
                <a:ext cx="521010" cy="2010740"/>
              </a:xfrm>
              <a:custGeom>
                <a:avLst/>
                <a:gdLst/>
                <a:ahLst/>
                <a:cxnLst>
                  <a:cxn ang="0">
                    <a:pos x="0" y="0"/>
                  </a:cxn>
                  <a:cxn ang="0">
                    <a:pos x="521010" y="922444"/>
                  </a:cxn>
                  <a:cxn ang="0">
                    <a:pos x="521010" y="1807123"/>
                  </a:cxn>
                  <a:cxn ang="0">
                    <a:pos x="400876" y="2010740"/>
                  </a:cxn>
                  <a:cxn ang="0">
                    <a:pos x="0" y="0"/>
                  </a:cxn>
                </a:cxnLst>
                <a:pathLst>
                  <a:path w="521010" h="2010740">
                    <a:moveTo>
                      <a:pt x="0" y="0"/>
                    </a:moveTo>
                    <a:lnTo>
                      <a:pt x="521010" y="922444"/>
                    </a:lnTo>
                    <a:lnTo>
                      <a:pt x="521010" y="1807123"/>
                    </a:lnTo>
                    <a:lnTo>
                      <a:pt x="400876" y="2010740"/>
                    </a:lnTo>
                    <a:lnTo>
                      <a:pt x="0" y="0"/>
                    </a:lnTo>
                    <a:close/>
                  </a:path>
                </a:pathLst>
              </a:custGeom>
              <a:solidFill>
                <a:srgbClr val="222725">
                  <a:alpha val="100000"/>
                </a:srgbClr>
              </a:solidFill>
              <a:ln w="9525">
                <a:noFill/>
              </a:ln>
            </p:spPr>
            <p:txBody>
              <a:bodyPr/>
              <a:p>
                <a:endParaRPr lang="zh-CN" altLang="en-US"/>
              </a:p>
            </p:txBody>
          </p:sp>
          <p:sp>
            <p:nvSpPr>
              <p:cNvPr id="23590" name="Freeform 69"/>
              <p:cNvSpPr/>
              <p:nvPr/>
            </p:nvSpPr>
            <p:spPr>
              <a:xfrm>
                <a:off x="842272" y="203619"/>
                <a:ext cx="919469" cy="763572"/>
              </a:xfrm>
              <a:custGeom>
                <a:avLst/>
                <a:gdLst/>
                <a:ahLst/>
                <a:cxnLst>
                  <a:cxn ang="0">
                    <a:pos x="731757" y="346789"/>
                  </a:cxn>
                  <a:cxn ang="0">
                    <a:pos x="919469" y="664944"/>
                  </a:cxn>
                  <a:cxn ang="0">
                    <a:pos x="550409" y="423146"/>
                  </a:cxn>
                  <a:cxn ang="0">
                    <a:pos x="451781" y="763572"/>
                  </a:cxn>
                  <a:cxn ang="0">
                    <a:pos x="375423" y="423146"/>
                  </a:cxn>
                  <a:cxn ang="0">
                    <a:pos x="174985" y="680852"/>
                  </a:cxn>
                  <a:cxn ang="0">
                    <a:pos x="286340" y="171804"/>
                  </a:cxn>
                  <a:cxn ang="0">
                    <a:pos x="0" y="483596"/>
                  </a:cxn>
                  <a:cxn ang="0">
                    <a:pos x="292703" y="0"/>
                  </a:cxn>
                  <a:cxn ang="0">
                    <a:pos x="353152" y="197256"/>
                  </a:cxn>
                  <a:cxn ang="0">
                    <a:pos x="451781" y="165441"/>
                  </a:cxn>
                  <a:cxn ang="0">
                    <a:pos x="483596" y="474051"/>
                  </a:cxn>
                  <a:cxn ang="0">
                    <a:pos x="496322" y="165441"/>
                  </a:cxn>
                  <a:cxn ang="0">
                    <a:pos x="754028" y="439054"/>
                  </a:cxn>
                  <a:cxn ang="0">
                    <a:pos x="731757" y="346789"/>
                  </a:cxn>
                </a:cxnLst>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alpha val="100000"/>
                </a:srgbClr>
              </a:solidFill>
              <a:ln w="9525">
                <a:noFill/>
              </a:ln>
            </p:spPr>
            <p:txBody>
              <a:bodyPr/>
              <a:p>
                <a:endParaRPr lang="zh-CN" altLang="en-US"/>
              </a:p>
            </p:txBody>
          </p:sp>
        </p:grpSp>
      </p:grpSp>
      <p:grpSp>
        <p:nvGrpSpPr>
          <p:cNvPr id="23556" name="组合 93"/>
          <p:cNvGrpSpPr/>
          <p:nvPr/>
        </p:nvGrpSpPr>
        <p:grpSpPr>
          <a:xfrm>
            <a:off x="4421188" y="6223000"/>
            <a:ext cx="2236787" cy="614363"/>
            <a:chOff x="0" y="0"/>
            <a:chExt cx="4090988" cy="1123950"/>
          </a:xfrm>
        </p:grpSpPr>
        <p:sp>
          <p:nvSpPr>
            <p:cNvPr id="23565" name="Freeform 70"/>
            <p:cNvSpPr/>
            <p:nvPr/>
          </p:nvSpPr>
          <p:spPr>
            <a:xfrm>
              <a:off x="296862" y="776287"/>
              <a:ext cx="73025" cy="338138"/>
            </a:xfrm>
            <a:custGeom>
              <a:avLst/>
              <a:gdLst/>
              <a:ahLst/>
              <a:cxnLst>
                <a:cxn ang="0">
                  <a:pos x="73025" y="321864"/>
                </a:cxn>
                <a:cxn ang="0">
                  <a:pos x="36513" y="338138"/>
                </a:cxn>
                <a:cxn ang="0">
                  <a:pos x="36513" y="338138"/>
                </a:cxn>
                <a:cxn ang="0">
                  <a:pos x="0" y="321864"/>
                </a:cxn>
                <a:cxn ang="0">
                  <a:pos x="0" y="14466"/>
                </a:cxn>
                <a:cxn ang="0">
                  <a:pos x="36513" y="0"/>
                </a:cxn>
                <a:cxn ang="0">
                  <a:pos x="36513" y="0"/>
                </a:cxn>
                <a:cxn ang="0">
                  <a:pos x="73025" y="14466"/>
                </a:cxn>
                <a:cxn ang="0">
                  <a:pos x="73025" y="321864"/>
                </a:cxn>
              </a:cxnLst>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alpha val="100000"/>
              </a:srgbClr>
            </a:solidFill>
            <a:ln w="9525">
              <a:noFill/>
            </a:ln>
          </p:spPr>
          <p:txBody>
            <a:bodyPr/>
            <a:p>
              <a:endParaRPr lang="zh-CN" altLang="en-US"/>
            </a:p>
          </p:txBody>
        </p:sp>
        <p:sp>
          <p:nvSpPr>
            <p:cNvPr id="23566" name="Freeform 71"/>
            <p:cNvSpPr/>
            <p:nvPr/>
          </p:nvSpPr>
          <p:spPr>
            <a:xfrm>
              <a:off x="0" y="169862"/>
              <a:ext cx="666750" cy="776288"/>
            </a:xfrm>
            <a:custGeom>
              <a:avLst/>
              <a:gdLst/>
              <a:ahLst/>
              <a:cxnLst>
                <a:cxn ang="0">
                  <a:pos x="468527" y="550097"/>
                </a:cxn>
                <a:cxn ang="0">
                  <a:pos x="636116" y="521144"/>
                </a:cxn>
                <a:cxn ang="0">
                  <a:pos x="443299" y="374573"/>
                </a:cxn>
                <a:cxn ang="0">
                  <a:pos x="587461" y="332953"/>
                </a:cxn>
                <a:cxn ang="0">
                  <a:pos x="419872" y="217143"/>
                </a:cxn>
                <a:cxn ang="0">
                  <a:pos x="488349" y="188191"/>
                </a:cxn>
                <a:cxn ang="0">
                  <a:pos x="335177" y="0"/>
                </a:cxn>
                <a:cxn ang="0">
                  <a:pos x="160380" y="186382"/>
                </a:cxn>
                <a:cxn ang="0">
                  <a:pos x="245076" y="218953"/>
                </a:cxn>
                <a:cxn ang="0">
                  <a:pos x="79289" y="332953"/>
                </a:cxn>
                <a:cxn ang="0">
                  <a:pos x="223451" y="374573"/>
                </a:cxn>
                <a:cxn ang="0">
                  <a:pos x="30634" y="521144"/>
                </a:cxn>
                <a:cxn ang="0">
                  <a:pos x="198223" y="550097"/>
                </a:cxn>
                <a:cxn ang="0">
                  <a:pos x="0" y="718383"/>
                </a:cxn>
                <a:cxn ang="0">
                  <a:pos x="335177" y="776288"/>
                </a:cxn>
                <a:cxn ang="0">
                  <a:pos x="666750" y="718383"/>
                </a:cxn>
                <a:cxn ang="0">
                  <a:pos x="468527" y="550097"/>
                </a:cxn>
              </a:cxnLst>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alpha val="100000"/>
              </a:srgbClr>
            </a:solidFill>
            <a:ln w="9525">
              <a:noFill/>
            </a:ln>
          </p:spPr>
          <p:txBody>
            <a:bodyPr/>
            <a:p>
              <a:endParaRPr lang="zh-CN" altLang="en-US"/>
            </a:p>
          </p:txBody>
        </p:sp>
        <p:sp>
          <p:nvSpPr>
            <p:cNvPr id="23567" name="Freeform 72"/>
            <p:cNvSpPr/>
            <p:nvPr/>
          </p:nvSpPr>
          <p:spPr>
            <a:xfrm>
              <a:off x="706437" y="720725"/>
              <a:ext cx="82550" cy="388938"/>
            </a:xfrm>
            <a:custGeom>
              <a:avLst/>
              <a:gdLst/>
              <a:ahLst/>
              <a:cxnLst>
                <a:cxn ang="0">
                  <a:pos x="82550" y="370848"/>
                </a:cxn>
                <a:cxn ang="0">
                  <a:pos x="41275" y="388938"/>
                </a:cxn>
                <a:cxn ang="0">
                  <a:pos x="41275" y="388938"/>
                </a:cxn>
                <a:cxn ang="0">
                  <a:pos x="0" y="370848"/>
                </a:cxn>
                <a:cxn ang="0">
                  <a:pos x="0" y="16281"/>
                </a:cxn>
                <a:cxn ang="0">
                  <a:pos x="41275" y="0"/>
                </a:cxn>
                <a:cxn ang="0">
                  <a:pos x="41275" y="0"/>
                </a:cxn>
                <a:cxn ang="0">
                  <a:pos x="82550" y="16281"/>
                </a:cxn>
                <a:cxn ang="0">
                  <a:pos x="82550" y="370848"/>
                </a:cxn>
              </a:cxnLst>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alpha val="100000"/>
              </a:srgbClr>
            </a:solidFill>
            <a:ln w="9525">
              <a:noFill/>
            </a:ln>
          </p:spPr>
          <p:txBody>
            <a:bodyPr/>
            <a:p>
              <a:endParaRPr lang="zh-CN" altLang="en-US"/>
            </a:p>
          </p:txBody>
        </p:sp>
        <p:sp>
          <p:nvSpPr>
            <p:cNvPr id="23568" name="Freeform 73"/>
            <p:cNvSpPr/>
            <p:nvPr/>
          </p:nvSpPr>
          <p:spPr>
            <a:xfrm>
              <a:off x="361950" y="20637"/>
              <a:ext cx="771525" cy="895350"/>
            </a:xfrm>
            <a:custGeom>
              <a:avLst/>
              <a:gdLst/>
              <a:ahLst/>
              <a:cxnLst>
                <a:cxn ang="0">
                  <a:pos x="542591" y="634885"/>
                </a:cxn>
                <a:cxn ang="0">
                  <a:pos x="735472" y="600518"/>
                </a:cxn>
                <a:cxn ang="0">
                  <a:pos x="511946" y="432300"/>
                </a:cxn>
                <a:cxn ang="0">
                  <a:pos x="679591" y="383463"/>
                </a:cxn>
                <a:cxn ang="0">
                  <a:pos x="484907" y="251422"/>
                </a:cxn>
                <a:cxn ang="0">
                  <a:pos x="566025" y="217055"/>
                </a:cxn>
                <a:cxn ang="0">
                  <a:pos x="389368" y="0"/>
                </a:cxn>
                <a:cxn ang="0">
                  <a:pos x="185671" y="215246"/>
                </a:cxn>
                <a:cxn ang="0">
                  <a:pos x="284815" y="253230"/>
                </a:cxn>
                <a:cxn ang="0">
                  <a:pos x="91934" y="383463"/>
                </a:cxn>
                <a:cxn ang="0">
                  <a:pos x="259579" y="432300"/>
                </a:cxn>
                <a:cxn ang="0">
                  <a:pos x="36053" y="600518"/>
                </a:cxn>
                <a:cxn ang="0">
                  <a:pos x="228934" y="634885"/>
                </a:cxn>
                <a:cxn ang="0">
                  <a:pos x="0" y="828425"/>
                </a:cxn>
                <a:cxn ang="0">
                  <a:pos x="387565" y="895350"/>
                </a:cxn>
                <a:cxn ang="0">
                  <a:pos x="771525" y="828425"/>
                </a:cxn>
                <a:cxn ang="0">
                  <a:pos x="542591" y="634885"/>
                </a:cxn>
              </a:cxnLst>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alpha val="100000"/>
              </a:srgbClr>
            </a:solidFill>
            <a:ln w="9525">
              <a:noFill/>
            </a:ln>
          </p:spPr>
          <p:txBody>
            <a:bodyPr/>
            <a:p>
              <a:endParaRPr lang="zh-CN" altLang="en-US"/>
            </a:p>
          </p:txBody>
        </p:sp>
        <p:sp>
          <p:nvSpPr>
            <p:cNvPr id="23569" name="Freeform 74"/>
            <p:cNvSpPr/>
            <p:nvPr/>
          </p:nvSpPr>
          <p:spPr>
            <a:xfrm>
              <a:off x="1544637" y="815975"/>
              <a:ext cx="65088" cy="303213"/>
            </a:xfrm>
            <a:custGeom>
              <a:avLst/>
              <a:gdLst/>
              <a:ahLst/>
              <a:cxnLst>
                <a:cxn ang="0">
                  <a:pos x="65088" y="288688"/>
                </a:cxn>
                <a:cxn ang="0">
                  <a:pos x="32544" y="303213"/>
                </a:cxn>
                <a:cxn ang="0">
                  <a:pos x="32544" y="303213"/>
                </a:cxn>
                <a:cxn ang="0">
                  <a:pos x="0" y="288688"/>
                </a:cxn>
                <a:cxn ang="0">
                  <a:pos x="0" y="12710"/>
                </a:cxn>
                <a:cxn ang="0">
                  <a:pos x="32544" y="0"/>
                </a:cxn>
                <a:cxn ang="0">
                  <a:pos x="32544" y="0"/>
                </a:cxn>
                <a:cxn ang="0">
                  <a:pos x="65088" y="12710"/>
                </a:cxn>
                <a:cxn ang="0">
                  <a:pos x="65088" y="288688"/>
                </a:cxn>
              </a:cxnLst>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alpha val="100000"/>
              </a:srgbClr>
            </a:solidFill>
            <a:ln w="9525">
              <a:noFill/>
            </a:ln>
          </p:spPr>
          <p:txBody>
            <a:bodyPr/>
            <a:p>
              <a:endParaRPr lang="zh-CN" altLang="en-US"/>
            </a:p>
          </p:txBody>
        </p:sp>
        <p:sp>
          <p:nvSpPr>
            <p:cNvPr id="23570" name="Freeform 75"/>
            <p:cNvSpPr/>
            <p:nvPr/>
          </p:nvSpPr>
          <p:spPr>
            <a:xfrm>
              <a:off x="1277937" y="274637"/>
              <a:ext cx="598488" cy="693738"/>
            </a:xfrm>
            <a:custGeom>
              <a:avLst/>
              <a:gdLst/>
              <a:ahLst/>
              <a:cxnLst>
                <a:cxn ang="0">
                  <a:pos x="420023" y="490869"/>
                </a:cxn>
                <a:cxn ang="0">
                  <a:pos x="569645" y="465511"/>
                </a:cxn>
                <a:cxn ang="0">
                  <a:pos x="396588" y="335095"/>
                </a:cxn>
                <a:cxn ang="0">
                  <a:pos x="526381" y="297058"/>
                </a:cxn>
                <a:cxn ang="0">
                  <a:pos x="376759" y="193812"/>
                </a:cxn>
                <a:cxn ang="0">
                  <a:pos x="438050" y="166642"/>
                </a:cxn>
                <a:cxn ang="0">
                  <a:pos x="301047" y="0"/>
                </a:cxn>
                <a:cxn ang="0">
                  <a:pos x="144214" y="164831"/>
                </a:cxn>
                <a:cxn ang="0">
                  <a:pos x="219926" y="195623"/>
                </a:cxn>
                <a:cxn ang="0">
                  <a:pos x="72107" y="297058"/>
                </a:cxn>
                <a:cxn ang="0">
                  <a:pos x="201900" y="335095"/>
                </a:cxn>
                <a:cxn ang="0">
                  <a:pos x="28843" y="465511"/>
                </a:cxn>
                <a:cxn ang="0">
                  <a:pos x="178465" y="490869"/>
                </a:cxn>
                <a:cxn ang="0">
                  <a:pos x="0" y="641210"/>
                </a:cxn>
                <a:cxn ang="0">
                  <a:pos x="299244" y="693738"/>
                </a:cxn>
                <a:cxn ang="0">
                  <a:pos x="598488" y="641210"/>
                </a:cxn>
                <a:cxn ang="0">
                  <a:pos x="420023" y="490869"/>
                </a:cxn>
              </a:cxnLst>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alpha val="100000"/>
              </a:srgbClr>
            </a:solidFill>
            <a:ln w="9525">
              <a:noFill/>
            </a:ln>
          </p:spPr>
          <p:txBody>
            <a:bodyPr/>
            <a:p>
              <a:endParaRPr lang="zh-CN" altLang="en-US"/>
            </a:p>
          </p:txBody>
        </p:sp>
        <p:sp>
          <p:nvSpPr>
            <p:cNvPr id="23571" name="Freeform 76"/>
            <p:cNvSpPr/>
            <p:nvPr/>
          </p:nvSpPr>
          <p:spPr>
            <a:xfrm>
              <a:off x="1862137" y="706437"/>
              <a:ext cx="85725" cy="392113"/>
            </a:xfrm>
            <a:custGeom>
              <a:avLst/>
              <a:gdLst/>
              <a:ahLst/>
              <a:cxnLst>
                <a:cxn ang="0">
                  <a:pos x="85725" y="375850"/>
                </a:cxn>
                <a:cxn ang="0">
                  <a:pos x="41951" y="392113"/>
                </a:cxn>
                <a:cxn ang="0">
                  <a:pos x="41951" y="392113"/>
                </a:cxn>
                <a:cxn ang="0">
                  <a:pos x="0" y="375850"/>
                </a:cxn>
                <a:cxn ang="0">
                  <a:pos x="0" y="16263"/>
                </a:cxn>
                <a:cxn ang="0">
                  <a:pos x="41951" y="0"/>
                </a:cxn>
                <a:cxn ang="0">
                  <a:pos x="41951" y="0"/>
                </a:cxn>
                <a:cxn ang="0">
                  <a:pos x="85725" y="16263"/>
                </a:cxn>
                <a:cxn ang="0">
                  <a:pos x="85725"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23572" name="Freeform 77"/>
            <p:cNvSpPr/>
            <p:nvPr/>
          </p:nvSpPr>
          <p:spPr>
            <a:xfrm>
              <a:off x="1514475" y="0"/>
              <a:ext cx="779463" cy="904875"/>
            </a:xfrm>
            <a:custGeom>
              <a:avLst/>
              <a:gdLst/>
              <a:ahLst/>
              <a:cxnLst>
                <a:cxn ang="0">
                  <a:pos x="548511" y="640652"/>
                </a:cxn>
                <a:cxn ang="0">
                  <a:pos x="743377" y="606266"/>
                </a:cxn>
                <a:cxn ang="0">
                  <a:pos x="517838" y="436150"/>
                </a:cxn>
                <a:cxn ang="0">
                  <a:pos x="687443" y="385477"/>
                </a:cxn>
                <a:cxn ang="0">
                  <a:pos x="490773" y="251555"/>
                </a:cxn>
                <a:cxn ang="0">
                  <a:pos x="571967" y="217170"/>
                </a:cxn>
                <a:cxn ang="0">
                  <a:pos x="393340" y="0"/>
                </a:cxn>
                <a:cxn ang="0">
                  <a:pos x="187649" y="215360"/>
                </a:cxn>
                <a:cxn ang="0">
                  <a:pos x="286886" y="255175"/>
                </a:cxn>
                <a:cxn ang="0">
                  <a:pos x="92020" y="385477"/>
                </a:cxn>
                <a:cxn ang="0">
                  <a:pos x="261625" y="436150"/>
                </a:cxn>
                <a:cxn ang="0">
                  <a:pos x="36086" y="606266"/>
                </a:cxn>
                <a:cxn ang="0">
                  <a:pos x="230952" y="640652"/>
                </a:cxn>
                <a:cxn ang="0">
                  <a:pos x="0" y="834295"/>
                </a:cxn>
                <a:cxn ang="0">
                  <a:pos x="391536" y="904875"/>
                </a:cxn>
                <a:cxn ang="0">
                  <a:pos x="779463" y="834295"/>
                </a:cxn>
                <a:cxn ang="0">
                  <a:pos x="548511"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23573" name="Freeform 78"/>
            <p:cNvSpPr/>
            <p:nvPr/>
          </p:nvSpPr>
          <p:spPr>
            <a:xfrm>
              <a:off x="2586037" y="768350"/>
              <a:ext cx="71438" cy="336550"/>
            </a:xfrm>
            <a:custGeom>
              <a:avLst/>
              <a:gdLst/>
              <a:ahLst/>
              <a:cxnLst>
                <a:cxn ang="0">
                  <a:pos x="71438" y="322075"/>
                </a:cxn>
                <a:cxn ang="0">
                  <a:pos x="35719" y="336550"/>
                </a:cxn>
                <a:cxn ang="0">
                  <a:pos x="35719" y="336550"/>
                </a:cxn>
                <a:cxn ang="0">
                  <a:pos x="0" y="322075"/>
                </a:cxn>
                <a:cxn ang="0">
                  <a:pos x="0" y="14475"/>
                </a:cxn>
                <a:cxn ang="0">
                  <a:pos x="35719" y="0"/>
                </a:cxn>
                <a:cxn ang="0">
                  <a:pos x="35719" y="0"/>
                </a:cxn>
                <a:cxn ang="0">
                  <a:pos x="71438" y="14475"/>
                </a:cxn>
                <a:cxn ang="0">
                  <a:pos x="71438" y="322075"/>
                </a:cxn>
              </a:cxnLst>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alpha val="100000"/>
              </a:srgbClr>
            </a:solidFill>
            <a:ln w="9525">
              <a:noFill/>
            </a:ln>
          </p:spPr>
          <p:txBody>
            <a:bodyPr/>
            <a:p>
              <a:endParaRPr lang="zh-CN" altLang="en-US"/>
            </a:p>
          </p:txBody>
        </p:sp>
        <p:sp>
          <p:nvSpPr>
            <p:cNvPr id="23574" name="Freeform 79"/>
            <p:cNvSpPr/>
            <p:nvPr/>
          </p:nvSpPr>
          <p:spPr>
            <a:xfrm>
              <a:off x="2287587" y="163512"/>
              <a:ext cx="666750" cy="774700"/>
            </a:xfrm>
            <a:custGeom>
              <a:avLst/>
              <a:gdLst/>
              <a:ahLst/>
              <a:cxnLst>
                <a:cxn ang="0">
                  <a:pos x="468527" y="548444"/>
                </a:cxn>
                <a:cxn ang="0">
                  <a:pos x="634314" y="519483"/>
                </a:cxn>
                <a:cxn ang="0">
                  <a:pos x="441497" y="372870"/>
                </a:cxn>
                <a:cxn ang="0">
                  <a:pos x="587461" y="331239"/>
                </a:cxn>
                <a:cxn ang="0">
                  <a:pos x="419872" y="215396"/>
                </a:cxn>
                <a:cxn ang="0">
                  <a:pos x="488349" y="186435"/>
                </a:cxn>
                <a:cxn ang="0">
                  <a:pos x="335177" y="0"/>
                </a:cxn>
                <a:cxn ang="0">
                  <a:pos x="160380" y="184625"/>
                </a:cxn>
                <a:cxn ang="0">
                  <a:pos x="245076" y="217206"/>
                </a:cxn>
                <a:cxn ang="0">
                  <a:pos x="79289" y="331239"/>
                </a:cxn>
                <a:cxn ang="0">
                  <a:pos x="223451" y="372870"/>
                </a:cxn>
                <a:cxn ang="0">
                  <a:pos x="30634" y="519483"/>
                </a:cxn>
                <a:cxn ang="0">
                  <a:pos x="196421" y="548444"/>
                </a:cxn>
                <a:cxn ang="0">
                  <a:pos x="0" y="714968"/>
                </a:cxn>
                <a:cxn ang="0">
                  <a:pos x="333375" y="774700"/>
                </a:cxn>
                <a:cxn ang="0">
                  <a:pos x="666750" y="714968"/>
                </a:cxn>
                <a:cxn ang="0">
                  <a:pos x="468527" y="548444"/>
                </a:cxn>
              </a:cxnLst>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alpha val="100000"/>
              </a:srgbClr>
            </a:solidFill>
            <a:ln w="9525">
              <a:noFill/>
            </a:ln>
          </p:spPr>
          <p:txBody>
            <a:bodyPr/>
            <a:p>
              <a:endParaRPr lang="zh-CN" altLang="en-US"/>
            </a:p>
          </p:txBody>
        </p:sp>
        <p:sp>
          <p:nvSpPr>
            <p:cNvPr id="23575" name="Freeform 80"/>
            <p:cNvSpPr/>
            <p:nvPr/>
          </p:nvSpPr>
          <p:spPr>
            <a:xfrm>
              <a:off x="2249487" y="757237"/>
              <a:ext cx="77788" cy="360363"/>
            </a:xfrm>
            <a:custGeom>
              <a:avLst/>
              <a:gdLst/>
              <a:ahLst/>
              <a:cxnLst>
                <a:cxn ang="0">
                  <a:pos x="77788" y="344065"/>
                </a:cxn>
                <a:cxn ang="0">
                  <a:pos x="39799" y="360363"/>
                </a:cxn>
                <a:cxn ang="0">
                  <a:pos x="39799" y="360363"/>
                </a:cxn>
                <a:cxn ang="0">
                  <a:pos x="0" y="344065"/>
                </a:cxn>
                <a:cxn ang="0">
                  <a:pos x="0" y="16298"/>
                </a:cxn>
                <a:cxn ang="0">
                  <a:pos x="39799" y="0"/>
                </a:cxn>
                <a:cxn ang="0">
                  <a:pos x="39799" y="0"/>
                </a:cxn>
                <a:cxn ang="0">
                  <a:pos x="77788" y="16298"/>
                </a:cxn>
                <a:cxn ang="0">
                  <a:pos x="77788" y="344065"/>
                </a:cxn>
              </a:cxnLst>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alpha val="100000"/>
              </a:srgbClr>
            </a:solidFill>
            <a:ln w="9525">
              <a:noFill/>
            </a:ln>
          </p:spPr>
          <p:txBody>
            <a:bodyPr/>
            <a:p>
              <a:endParaRPr lang="zh-CN" altLang="en-US"/>
            </a:p>
          </p:txBody>
        </p:sp>
        <p:sp>
          <p:nvSpPr>
            <p:cNvPr id="23576" name="Freeform 81"/>
            <p:cNvSpPr/>
            <p:nvPr/>
          </p:nvSpPr>
          <p:spPr>
            <a:xfrm>
              <a:off x="1931987" y="111125"/>
              <a:ext cx="714375" cy="828675"/>
            </a:xfrm>
            <a:custGeom>
              <a:avLst/>
              <a:gdLst/>
              <a:ahLst/>
              <a:cxnLst>
                <a:cxn ang="0">
                  <a:pos x="501506" y="586224"/>
                </a:cxn>
                <a:cxn ang="0">
                  <a:pos x="680099" y="555466"/>
                </a:cxn>
                <a:cxn ang="0">
                  <a:pos x="474446" y="399863"/>
                </a:cxn>
                <a:cxn ang="0">
                  <a:pos x="629588" y="354629"/>
                </a:cxn>
                <a:cxn ang="0">
                  <a:pos x="449190" y="231595"/>
                </a:cxn>
                <a:cxn ang="0">
                  <a:pos x="523153" y="200836"/>
                </a:cxn>
                <a:cxn ang="0">
                  <a:pos x="358991" y="0"/>
                </a:cxn>
                <a:cxn ang="0">
                  <a:pos x="171378" y="197217"/>
                </a:cxn>
                <a:cxn ang="0">
                  <a:pos x="263381" y="233404"/>
                </a:cxn>
                <a:cxn ang="0">
                  <a:pos x="84787" y="354629"/>
                </a:cxn>
                <a:cxn ang="0">
                  <a:pos x="239929" y="399863"/>
                </a:cxn>
                <a:cxn ang="0">
                  <a:pos x="34276" y="555466"/>
                </a:cxn>
                <a:cxn ang="0">
                  <a:pos x="212869" y="586224"/>
                </a:cxn>
                <a:cxn ang="0">
                  <a:pos x="0" y="765348"/>
                </a:cxn>
                <a:cxn ang="0">
                  <a:pos x="358991" y="828675"/>
                </a:cxn>
                <a:cxn ang="0">
                  <a:pos x="714375" y="765348"/>
                </a:cxn>
                <a:cxn ang="0">
                  <a:pos x="501506" y="586224"/>
                </a:cxn>
              </a:cxnLst>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alpha val="100000"/>
              </a:srgbClr>
            </a:solidFill>
            <a:ln w="9525">
              <a:noFill/>
            </a:ln>
          </p:spPr>
          <p:txBody>
            <a:bodyPr/>
            <a:p>
              <a:endParaRPr lang="zh-CN" altLang="en-US"/>
            </a:p>
          </p:txBody>
        </p:sp>
        <p:sp>
          <p:nvSpPr>
            <p:cNvPr id="23577" name="Freeform 82"/>
            <p:cNvSpPr/>
            <p:nvPr/>
          </p:nvSpPr>
          <p:spPr>
            <a:xfrm>
              <a:off x="3321050" y="750887"/>
              <a:ext cx="76200" cy="354013"/>
            </a:xfrm>
            <a:custGeom>
              <a:avLst/>
              <a:gdLst/>
              <a:ahLst/>
              <a:cxnLst>
                <a:cxn ang="0">
                  <a:pos x="76200" y="339489"/>
                </a:cxn>
                <a:cxn ang="0">
                  <a:pos x="38100" y="354013"/>
                </a:cxn>
                <a:cxn ang="0">
                  <a:pos x="38100" y="354013"/>
                </a:cxn>
                <a:cxn ang="0">
                  <a:pos x="0" y="339489"/>
                </a:cxn>
                <a:cxn ang="0">
                  <a:pos x="0" y="16339"/>
                </a:cxn>
                <a:cxn ang="0">
                  <a:pos x="38100" y="0"/>
                </a:cxn>
                <a:cxn ang="0">
                  <a:pos x="38100" y="0"/>
                </a:cxn>
                <a:cxn ang="0">
                  <a:pos x="76200" y="16339"/>
                </a:cxn>
                <a:cxn ang="0">
                  <a:pos x="76200" y="339489"/>
                </a:cxn>
              </a:cxnLst>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alpha val="100000"/>
              </a:srgbClr>
            </a:solidFill>
            <a:ln w="9525">
              <a:noFill/>
            </a:ln>
          </p:spPr>
          <p:txBody>
            <a:bodyPr/>
            <a:p>
              <a:endParaRPr lang="zh-CN" altLang="en-US"/>
            </a:p>
          </p:txBody>
        </p:sp>
        <p:sp>
          <p:nvSpPr>
            <p:cNvPr id="23578" name="Freeform 83"/>
            <p:cNvSpPr/>
            <p:nvPr/>
          </p:nvSpPr>
          <p:spPr>
            <a:xfrm>
              <a:off x="3019425" y="142875"/>
              <a:ext cx="677863" cy="787400"/>
            </a:xfrm>
            <a:custGeom>
              <a:avLst/>
              <a:gdLst/>
              <a:ahLst/>
              <a:cxnLst>
                <a:cxn ang="0">
                  <a:pos x="477749" y="557515"/>
                </a:cxn>
                <a:cxn ang="0">
                  <a:pos x="645412" y="528554"/>
                </a:cxn>
                <a:cxn ang="0">
                  <a:pos x="450707" y="380124"/>
                </a:cxn>
                <a:cxn ang="0">
                  <a:pos x="598539" y="336681"/>
                </a:cxn>
                <a:cxn ang="0">
                  <a:pos x="427270" y="220834"/>
                </a:cxn>
                <a:cxn ang="0">
                  <a:pos x="497580" y="190062"/>
                </a:cxn>
                <a:cxn ang="0">
                  <a:pos x="342537" y="0"/>
                </a:cxn>
                <a:cxn ang="0">
                  <a:pos x="164057" y="188252"/>
                </a:cxn>
                <a:cxn ang="0">
                  <a:pos x="250593" y="222644"/>
                </a:cxn>
                <a:cxn ang="0">
                  <a:pos x="81127" y="336681"/>
                </a:cxn>
                <a:cxn ang="0">
                  <a:pos x="228959" y="380124"/>
                </a:cxn>
                <a:cxn ang="0">
                  <a:pos x="32451" y="528554"/>
                </a:cxn>
                <a:cxn ang="0">
                  <a:pos x="201917" y="557515"/>
                </a:cxn>
                <a:cxn ang="0">
                  <a:pos x="0" y="727666"/>
                </a:cxn>
                <a:cxn ang="0">
                  <a:pos x="340734" y="787400"/>
                </a:cxn>
                <a:cxn ang="0">
                  <a:pos x="677863" y="727666"/>
                </a:cxn>
                <a:cxn ang="0">
                  <a:pos x="477749" y="557515"/>
                </a:cxn>
              </a:cxnLst>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alpha val="100000"/>
              </a:srgbClr>
            </a:solidFill>
            <a:ln w="9525">
              <a:noFill/>
            </a:ln>
          </p:spPr>
          <p:txBody>
            <a:bodyPr/>
            <a:p>
              <a:endParaRPr lang="zh-CN" altLang="en-US"/>
            </a:p>
          </p:txBody>
        </p:sp>
        <p:sp>
          <p:nvSpPr>
            <p:cNvPr id="23579" name="Freeform 84"/>
            <p:cNvSpPr/>
            <p:nvPr/>
          </p:nvSpPr>
          <p:spPr>
            <a:xfrm>
              <a:off x="2922587" y="706437"/>
              <a:ext cx="84138" cy="392113"/>
            </a:xfrm>
            <a:custGeom>
              <a:avLst/>
              <a:gdLst/>
              <a:ahLst/>
              <a:cxnLst>
                <a:cxn ang="0">
                  <a:pos x="84138" y="375850"/>
                </a:cxn>
                <a:cxn ang="0">
                  <a:pos x="41174" y="392113"/>
                </a:cxn>
                <a:cxn ang="0">
                  <a:pos x="41174" y="392113"/>
                </a:cxn>
                <a:cxn ang="0">
                  <a:pos x="0" y="375850"/>
                </a:cxn>
                <a:cxn ang="0">
                  <a:pos x="0" y="16263"/>
                </a:cxn>
                <a:cxn ang="0">
                  <a:pos x="41174" y="0"/>
                </a:cxn>
                <a:cxn ang="0">
                  <a:pos x="41174" y="0"/>
                </a:cxn>
                <a:cxn ang="0">
                  <a:pos x="84138" y="16263"/>
                </a:cxn>
                <a:cxn ang="0">
                  <a:pos x="84138" y="375850"/>
                </a:cxn>
              </a:cxnLst>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alpha val="100000"/>
              </a:srgbClr>
            </a:solidFill>
            <a:ln w="9525">
              <a:noFill/>
            </a:ln>
          </p:spPr>
          <p:txBody>
            <a:bodyPr/>
            <a:p>
              <a:endParaRPr lang="zh-CN" altLang="en-US"/>
            </a:p>
          </p:txBody>
        </p:sp>
        <p:sp>
          <p:nvSpPr>
            <p:cNvPr id="23580" name="Freeform 85"/>
            <p:cNvSpPr/>
            <p:nvPr/>
          </p:nvSpPr>
          <p:spPr>
            <a:xfrm>
              <a:off x="2574925" y="0"/>
              <a:ext cx="777875" cy="904875"/>
            </a:xfrm>
            <a:custGeom>
              <a:avLst/>
              <a:gdLst/>
              <a:ahLst/>
              <a:cxnLst>
                <a:cxn ang="0">
                  <a:pos x="547394" y="640652"/>
                </a:cxn>
                <a:cxn ang="0">
                  <a:pos x="741862" y="606266"/>
                </a:cxn>
                <a:cxn ang="0">
                  <a:pos x="516783" y="436150"/>
                </a:cxn>
                <a:cxn ang="0">
                  <a:pos x="686043" y="385477"/>
                </a:cxn>
                <a:cxn ang="0">
                  <a:pos x="489773" y="251555"/>
                </a:cxn>
                <a:cxn ang="0">
                  <a:pos x="570802" y="217170"/>
                </a:cxn>
                <a:cxn ang="0">
                  <a:pos x="392539" y="0"/>
                </a:cxn>
                <a:cxn ang="0">
                  <a:pos x="187266" y="215360"/>
                </a:cxn>
                <a:cxn ang="0">
                  <a:pos x="286301" y="255175"/>
                </a:cxn>
                <a:cxn ang="0">
                  <a:pos x="91832" y="385477"/>
                </a:cxn>
                <a:cxn ang="0">
                  <a:pos x="261092" y="436150"/>
                </a:cxn>
                <a:cxn ang="0">
                  <a:pos x="37813" y="606266"/>
                </a:cxn>
                <a:cxn ang="0">
                  <a:pos x="230481" y="640652"/>
                </a:cxn>
                <a:cxn ang="0">
                  <a:pos x="0" y="834295"/>
                </a:cxn>
                <a:cxn ang="0">
                  <a:pos x="390738" y="904875"/>
                </a:cxn>
                <a:cxn ang="0">
                  <a:pos x="777875" y="834295"/>
                </a:cxn>
                <a:cxn ang="0">
                  <a:pos x="547394" y="640652"/>
                </a:cxn>
              </a:cxnLst>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alpha val="100000"/>
              </a:srgbClr>
            </a:solidFill>
            <a:ln w="9525">
              <a:noFill/>
            </a:ln>
          </p:spPr>
          <p:txBody>
            <a:bodyPr/>
            <a:p>
              <a:endParaRPr lang="zh-CN" altLang="en-US"/>
            </a:p>
          </p:txBody>
        </p:sp>
        <p:sp>
          <p:nvSpPr>
            <p:cNvPr id="23581" name="Freeform 86"/>
            <p:cNvSpPr/>
            <p:nvPr/>
          </p:nvSpPr>
          <p:spPr>
            <a:xfrm>
              <a:off x="2981325" y="839787"/>
              <a:ext cx="61913" cy="284163"/>
            </a:xfrm>
            <a:custGeom>
              <a:avLst/>
              <a:gdLst/>
              <a:ahLst/>
              <a:cxnLst>
                <a:cxn ang="0">
                  <a:pos x="61913" y="271493"/>
                </a:cxn>
                <a:cxn ang="0">
                  <a:pos x="30957" y="284163"/>
                </a:cxn>
                <a:cxn ang="0">
                  <a:pos x="30957" y="284163"/>
                </a:cxn>
                <a:cxn ang="0">
                  <a:pos x="0" y="271493"/>
                </a:cxn>
                <a:cxn ang="0">
                  <a:pos x="0" y="12670"/>
                </a:cxn>
                <a:cxn ang="0">
                  <a:pos x="30957" y="0"/>
                </a:cxn>
                <a:cxn ang="0">
                  <a:pos x="30957" y="0"/>
                </a:cxn>
                <a:cxn ang="0">
                  <a:pos x="61913" y="12670"/>
                </a:cxn>
                <a:cxn ang="0">
                  <a:pos x="61913" y="271493"/>
                </a:cxn>
              </a:cxnLst>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alpha val="100000"/>
              </a:srgbClr>
            </a:solidFill>
            <a:ln w="9525">
              <a:noFill/>
            </a:ln>
          </p:spPr>
          <p:txBody>
            <a:bodyPr/>
            <a:p>
              <a:endParaRPr lang="zh-CN" altLang="en-US"/>
            </a:p>
          </p:txBody>
        </p:sp>
        <p:sp>
          <p:nvSpPr>
            <p:cNvPr id="23582" name="Freeform 87"/>
            <p:cNvSpPr/>
            <p:nvPr/>
          </p:nvSpPr>
          <p:spPr>
            <a:xfrm>
              <a:off x="2732087" y="327025"/>
              <a:ext cx="563563" cy="655638"/>
            </a:xfrm>
            <a:custGeom>
              <a:avLst/>
              <a:gdLst/>
              <a:ahLst/>
              <a:cxnLst>
                <a:cxn ang="0">
                  <a:pos x="396115" y="465467"/>
                </a:cxn>
                <a:cxn ang="0">
                  <a:pos x="536555" y="440111"/>
                </a:cxn>
                <a:cxn ang="0">
                  <a:pos x="372708" y="316952"/>
                </a:cxn>
                <a:cxn ang="0">
                  <a:pos x="495143" y="280729"/>
                </a:cxn>
                <a:cxn ang="0">
                  <a:pos x="354703" y="182927"/>
                </a:cxn>
                <a:cxn ang="0">
                  <a:pos x="412319" y="159382"/>
                </a:cxn>
                <a:cxn ang="0">
                  <a:pos x="282682" y="0"/>
                </a:cxn>
                <a:cxn ang="0">
                  <a:pos x="135039" y="157570"/>
                </a:cxn>
                <a:cxn ang="0">
                  <a:pos x="207060" y="184738"/>
                </a:cxn>
                <a:cxn ang="0">
                  <a:pos x="66619" y="280729"/>
                </a:cxn>
                <a:cxn ang="0">
                  <a:pos x="189055" y="316952"/>
                </a:cxn>
                <a:cxn ang="0">
                  <a:pos x="27008" y="440111"/>
                </a:cxn>
                <a:cxn ang="0">
                  <a:pos x="167448" y="465467"/>
                </a:cxn>
                <a:cxn ang="0">
                  <a:pos x="0" y="606737"/>
                </a:cxn>
                <a:cxn ang="0">
                  <a:pos x="282682" y="655638"/>
                </a:cxn>
                <a:cxn ang="0">
                  <a:pos x="563563" y="606737"/>
                </a:cxn>
                <a:cxn ang="0">
                  <a:pos x="396115" y="465467"/>
                </a:cxn>
              </a:cxnLst>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alpha val="100000"/>
              </a:srgbClr>
            </a:solidFill>
            <a:ln w="9525">
              <a:noFill/>
            </a:ln>
          </p:spPr>
          <p:txBody>
            <a:bodyPr/>
            <a:p>
              <a:endParaRPr lang="zh-CN" altLang="en-US"/>
            </a:p>
          </p:txBody>
        </p:sp>
        <p:sp>
          <p:nvSpPr>
            <p:cNvPr id="23583" name="Freeform 88"/>
            <p:cNvSpPr/>
            <p:nvPr/>
          </p:nvSpPr>
          <p:spPr>
            <a:xfrm>
              <a:off x="3679825" y="742950"/>
              <a:ext cx="80963" cy="371475"/>
            </a:xfrm>
            <a:custGeom>
              <a:avLst/>
              <a:gdLst/>
              <a:ahLst/>
              <a:cxnLst>
                <a:cxn ang="0">
                  <a:pos x="80963" y="355246"/>
                </a:cxn>
                <a:cxn ang="0">
                  <a:pos x="41381" y="371475"/>
                </a:cxn>
                <a:cxn ang="0">
                  <a:pos x="41381" y="371475"/>
                </a:cxn>
                <a:cxn ang="0">
                  <a:pos x="0" y="355246"/>
                </a:cxn>
                <a:cxn ang="0">
                  <a:pos x="0" y="16229"/>
                </a:cxn>
                <a:cxn ang="0">
                  <a:pos x="41381" y="0"/>
                </a:cxn>
                <a:cxn ang="0">
                  <a:pos x="41381" y="0"/>
                </a:cxn>
                <a:cxn ang="0">
                  <a:pos x="80963" y="16229"/>
                </a:cxn>
                <a:cxn ang="0">
                  <a:pos x="80963" y="355246"/>
                </a:cxn>
              </a:cxnLst>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alpha val="100000"/>
              </a:srgbClr>
            </a:solidFill>
            <a:ln w="9525">
              <a:noFill/>
            </a:ln>
          </p:spPr>
          <p:txBody>
            <a:bodyPr/>
            <a:p>
              <a:endParaRPr lang="zh-CN" altLang="en-US"/>
            </a:p>
          </p:txBody>
        </p:sp>
        <p:sp>
          <p:nvSpPr>
            <p:cNvPr id="23584" name="Freeform 89"/>
            <p:cNvSpPr/>
            <p:nvPr/>
          </p:nvSpPr>
          <p:spPr>
            <a:xfrm>
              <a:off x="3349625" y="71437"/>
              <a:ext cx="741363" cy="858838"/>
            </a:xfrm>
            <a:custGeom>
              <a:avLst/>
              <a:gdLst/>
              <a:ahLst/>
              <a:cxnLst>
                <a:cxn ang="0">
                  <a:pos x="521299" y="607515"/>
                </a:cxn>
                <a:cxn ang="0">
                  <a:pos x="707091" y="576778"/>
                </a:cxn>
                <a:cxn ang="0">
                  <a:pos x="492438" y="414050"/>
                </a:cxn>
                <a:cxn ang="0">
                  <a:pos x="652977" y="367040"/>
                </a:cxn>
                <a:cxn ang="0">
                  <a:pos x="467185" y="240475"/>
                </a:cxn>
                <a:cxn ang="0">
                  <a:pos x="542945" y="207929"/>
                </a:cxn>
                <a:cxn ang="0">
                  <a:pos x="373387" y="0"/>
                </a:cxn>
                <a:cxn ang="0">
                  <a:pos x="178576" y="204313"/>
                </a:cxn>
                <a:cxn ang="0">
                  <a:pos x="274178" y="242283"/>
                </a:cxn>
                <a:cxn ang="0">
                  <a:pos x="88386" y="367040"/>
                </a:cxn>
                <a:cxn ang="0">
                  <a:pos x="248925" y="414050"/>
                </a:cxn>
                <a:cxn ang="0">
                  <a:pos x="36076" y="576778"/>
                </a:cxn>
                <a:cxn ang="0">
                  <a:pos x="220064" y="607515"/>
                </a:cxn>
                <a:cxn ang="0">
                  <a:pos x="0" y="793747"/>
                </a:cxn>
                <a:cxn ang="0">
                  <a:pos x="371583" y="858838"/>
                </a:cxn>
                <a:cxn ang="0">
                  <a:pos x="741363" y="793747"/>
                </a:cxn>
                <a:cxn ang="0">
                  <a:pos x="521299" y="607515"/>
                </a:cxn>
              </a:cxnLst>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alpha val="100000"/>
              </a:srgbClr>
            </a:solidFill>
            <a:ln w="9525">
              <a:noFill/>
            </a:ln>
          </p:spPr>
          <p:txBody>
            <a:bodyPr/>
            <a:p>
              <a:endParaRPr lang="zh-CN" altLang="en-US"/>
            </a:p>
          </p:txBody>
        </p:sp>
      </p:grpSp>
      <p:grpSp>
        <p:nvGrpSpPr>
          <p:cNvPr id="23557" name="组合 120"/>
          <p:cNvGrpSpPr/>
          <p:nvPr/>
        </p:nvGrpSpPr>
        <p:grpSpPr>
          <a:xfrm>
            <a:off x="4576763" y="2397125"/>
            <a:ext cx="6543675" cy="1547813"/>
            <a:chOff x="0" y="0"/>
            <a:chExt cx="6544864" cy="1548167"/>
          </a:xfrm>
        </p:grpSpPr>
        <p:grpSp>
          <p:nvGrpSpPr>
            <p:cNvPr id="23558" name="组合 55"/>
            <p:cNvGrpSpPr/>
            <p:nvPr/>
          </p:nvGrpSpPr>
          <p:grpSpPr>
            <a:xfrm>
              <a:off x="0" y="0"/>
              <a:ext cx="6544864" cy="1548167"/>
              <a:chOff x="0" y="0"/>
              <a:chExt cx="6962996" cy="1647075"/>
            </a:xfrm>
          </p:grpSpPr>
          <p:sp>
            <p:nvSpPr>
              <p:cNvPr id="23563" name="矩形 3"/>
              <p:cNvSpPr/>
              <p:nvPr/>
            </p:nvSpPr>
            <p:spPr>
              <a:xfrm>
                <a:off x="0" y="0"/>
                <a:ext cx="6657271" cy="1247861"/>
              </a:xfrm>
              <a:custGeom>
                <a:avLst/>
                <a:gdLst/>
                <a:ahLst/>
                <a:cxnLst>
                  <a:cxn ang="0">
                    <a:pos x="0" y="0"/>
                  </a:cxn>
                  <a:cxn ang="0">
                    <a:pos x="6393111" y="386080"/>
                  </a:cxn>
                  <a:cxn ang="0">
                    <a:pos x="6657271" y="1247861"/>
                  </a:cxn>
                  <a:cxn ang="0">
                    <a:pos x="213360" y="1247861"/>
                  </a:cxn>
                  <a:cxn ang="0">
                    <a:pos x="0" y="0"/>
                  </a:cxn>
                </a:cxnLst>
                <a:pathLst>
                  <a:path w="6657271" h="1247861">
                    <a:moveTo>
                      <a:pt x="0" y="0"/>
                    </a:moveTo>
                    <a:lnTo>
                      <a:pt x="6393111" y="386080"/>
                    </a:lnTo>
                    <a:lnTo>
                      <a:pt x="6657271" y="1247861"/>
                    </a:lnTo>
                    <a:lnTo>
                      <a:pt x="213360" y="1247861"/>
                    </a:lnTo>
                    <a:lnTo>
                      <a:pt x="0" y="0"/>
                    </a:lnTo>
                    <a:close/>
                  </a:path>
                </a:pathLst>
              </a:custGeom>
              <a:solidFill>
                <a:srgbClr val="334D5D">
                  <a:alpha val="100000"/>
                </a:srgbClr>
              </a:solidFill>
              <a:ln w="9525">
                <a:noFill/>
              </a:ln>
            </p:spPr>
            <p:txBody>
              <a:bodyPr/>
              <a:p>
                <a:endParaRPr lang="zh-CN" altLang="en-US"/>
              </a:p>
            </p:txBody>
          </p:sp>
          <p:sp>
            <p:nvSpPr>
              <p:cNvPr id="23564" name="矩形 3"/>
              <p:cNvSpPr/>
              <p:nvPr/>
            </p:nvSpPr>
            <p:spPr>
              <a:xfrm>
                <a:off x="539405" y="968174"/>
                <a:ext cx="6423591" cy="678901"/>
              </a:xfrm>
              <a:custGeom>
                <a:avLst/>
                <a:gdLst/>
                <a:ahLst/>
                <a:cxnLst>
                  <a:cxn ang="0">
                    <a:pos x="0" y="121920"/>
                  </a:cxn>
                  <a:cxn ang="0">
                    <a:pos x="6301671" y="0"/>
                  </a:cxn>
                  <a:cxn ang="0">
                    <a:pos x="6423591" y="678901"/>
                  </a:cxn>
                  <a:cxn ang="0">
                    <a:pos x="30480" y="617941"/>
                  </a:cxn>
                  <a:cxn ang="0">
                    <a:pos x="0" y="121920"/>
                  </a:cxn>
                </a:cxnLst>
                <a:pathLst>
                  <a:path w="6423591" h="678901">
                    <a:moveTo>
                      <a:pt x="0" y="121920"/>
                    </a:moveTo>
                    <a:lnTo>
                      <a:pt x="6301671" y="0"/>
                    </a:lnTo>
                    <a:lnTo>
                      <a:pt x="6423591" y="678901"/>
                    </a:lnTo>
                    <a:lnTo>
                      <a:pt x="30480" y="617941"/>
                    </a:lnTo>
                    <a:lnTo>
                      <a:pt x="0" y="121920"/>
                    </a:lnTo>
                    <a:close/>
                  </a:path>
                </a:pathLst>
              </a:custGeom>
              <a:solidFill>
                <a:schemeClr val="bg1">
                  <a:alpha val="100000"/>
                </a:schemeClr>
              </a:solidFill>
              <a:ln w="9525">
                <a:noFill/>
              </a:ln>
            </p:spPr>
            <p:txBody>
              <a:bodyPr/>
              <a:p>
                <a:endParaRPr lang="zh-CN" altLang="en-US"/>
              </a:p>
            </p:txBody>
          </p:sp>
        </p:grpSp>
        <p:grpSp>
          <p:nvGrpSpPr>
            <p:cNvPr id="23559" name="组合 116"/>
            <p:cNvGrpSpPr/>
            <p:nvPr/>
          </p:nvGrpSpPr>
          <p:grpSpPr>
            <a:xfrm>
              <a:off x="866574" y="322053"/>
              <a:ext cx="4159800" cy="584775"/>
              <a:chOff x="0" y="0"/>
              <a:chExt cx="4159800" cy="584775"/>
            </a:xfrm>
          </p:grpSpPr>
          <p:sp>
            <p:nvSpPr>
              <p:cNvPr id="23561" name="文本框 114"/>
              <p:cNvSpPr txBox="1"/>
              <p:nvPr/>
            </p:nvSpPr>
            <p:spPr>
              <a:xfrm>
                <a:off x="0" y="0"/>
                <a:ext cx="783443" cy="584775"/>
              </a:xfrm>
              <a:prstGeom prst="rect">
                <a:avLst/>
              </a:prstGeom>
              <a:noFill/>
              <a:ln w="9525">
                <a:noFill/>
              </a:ln>
            </p:spPr>
            <p:txBody>
              <a:bodyPr>
                <a:spAutoFit/>
              </a:bodyPr>
              <a:p>
                <a:pPr eaLnBrk="1" hangingPunct="1"/>
                <a:r>
                  <a:rPr lang="en-US" altLang="zh-CN" sz="3200" b="1" dirty="0">
                    <a:solidFill>
                      <a:srgbClr val="FFFFFF"/>
                    </a:solidFill>
                    <a:latin typeface="微软雅黑" panose="020B0503020204020204" pitchFamily="34" charset="-122"/>
                    <a:ea typeface="微软雅黑" panose="020B0503020204020204" pitchFamily="34" charset="-122"/>
                  </a:rPr>
                  <a:t>02</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23562" name="文本框 115"/>
              <p:cNvSpPr txBox="1"/>
              <p:nvPr/>
            </p:nvSpPr>
            <p:spPr>
              <a:xfrm>
                <a:off x="641851" y="33781"/>
                <a:ext cx="3517949" cy="523220"/>
              </a:xfrm>
              <a:prstGeom prst="rect">
                <a:avLst/>
              </a:prstGeom>
              <a:noFill/>
              <a:ln w="9525">
                <a:noFill/>
              </a:ln>
            </p:spPr>
            <p:txBody>
              <a:bodyPr>
                <a:spAutoFit/>
              </a:bodyPr>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重点项目</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23560" name="文本框 119"/>
            <p:cNvSpPr txBox="1"/>
            <p:nvPr/>
          </p:nvSpPr>
          <p:spPr>
            <a:xfrm>
              <a:off x="2334049" y="1002020"/>
              <a:ext cx="3517949" cy="461665"/>
            </a:xfrm>
            <a:prstGeom prst="rect">
              <a:avLst/>
            </a:prstGeom>
            <a:noFill/>
            <a:ln w="9525">
              <a:noFill/>
            </a:ln>
          </p:spPr>
          <p:txBody>
            <a:bodyPr>
              <a:spAutoFit/>
            </a:bodyPr>
            <a:p>
              <a:pPr eaLnBrk="1" hangingPunct="1"/>
              <a:r>
                <a:rPr lang="en-US" altLang="zh-CN" sz="2400" b="1" dirty="0">
                  <a:solidFill>
                    <a:srgbClr val="262626"/>
                  </a:solidFill>
                  <a:latin typeface="微软雅黑" panose="020B0503020204020204" pitchFamily="34" charset="-122"/>
                  <a:ea typeface="微软雅黑" panose="020B0503020204020204" pitchFamily="34" charset="-122"/>
                </a:rPr>
                <a:t>ADD YOUR TITLE</a:t>
              </a:r>
              <a:endParaRPr lang="zh-CN" altLang="en-US" sz="2400" b="1" dirty="0">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theme/theme1.xml><?xml version="1.0" encoding="utf-8"?>
<a:theme xmlns:a="http://schemas.openxmlformats.org/drawingml/2006/main" name="www.freeppt7.com-Best powerpoint templates free download-slideshow">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4083</Words>
  <Application>WPS 演示</Application>
  <PresentationFormat>自定义</PresentationFormat>
  <Paragraphs>384</Paragraphs>
  <Slides>29</Slides>
  <Notes>2</Notes>
  <HiddenSlides>0</HiddenSlides>
  <MMClips>0</MMClips>
  <ScaleCrop>false</ScaleCrop>
  <HeadingPairs>
    <vt:vector size="6" baseType="variant">
      <vt:variant>
        <vt:lpstr>已用的字体</vt:lpstr>
      </vt:variant>
      <vt:variant>
        <vt:i4>12</vt:i4>
      </vt:variant>
      <vt:variant>
        <vt:lpstr>主题</vt:lpstr>
      </vt:variant>
      <vt:variant>
        <vt:i4>14</vt:i4>
      </vt:variant>
      <vt:variant>
        <vt:lpstr>幻灯片标题</vt:lpstr>
      </vt:variant>
      <vt:variant>
        <vt:i4>29</vt:i4>
      </vt:variant>
    </vt:vector>
  </HeadingPairs>
  <TitlesOfParts>
    <vt:vector size="55" baseType="lpstr">
      <vt:lpstr>Arial</vt:lpstr>
      <vt:lpstr>宋体</vt:lpstr>
      <vt:lpstr>Wingdings</vt:lpstr>
      <vt:lpstr>Calibri</vt:lpstr>
      <vt:lpstr>Calibri Light</vt:lpstr>
      <vt:lpstr>微软雅黑</vt:lpstr>
      <vt:lpstr>Gulim</vt:lpstr>
      <vt:lpstr>Microsoft YaHei UI</vt:lpstr>
      <vt:lpstr>Arial Unicode MS</vt:lpstr>
      <vt:lpstr>Malgun Gothic</vt:lpstr>
      <vt:lpstr>Meiryo</vt:lpstr>
      <vt:lpstr>Yu Gothic</vt:lpstr>
      <vt:lpstr>www.freeppt7.com-Best powerpoint templates free download-slideshow</vt:lpstr>
      <vt:lpstr>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topppt.cn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kwl6163com</cp:lastModifiedBy>
  <cp:revision>65</cp:revision>
  <dcterms:created xsi:type="dcterms:W3CDTF">2015-09-07T14:37:38Z</dcterms:created>
  <dcterms:modified xsi:type="dcterms:W3CDTF">2018-09-06T09:27:10Z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