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58" r:id="rId6"/>
    <p:sldId id="259" r:id="rId7"/>
    <p:sldId id="262" r:id="rId8"/>
    <p:sldId id="263" r:id="rId9"/>
    <p:sldId id="260" r:id="rId10"/>
    <p:sldId id="261" r:id="rId11"/>
    <p:sldId id="265" r:id="rId12"/>
    <p:sldId id="267" r:id="rId13"/>
    <p:sldId id="268" r:id="rId14"/>
    <p:sldId id="271" r:id="rId15"/>
    <p:sldId id="272" r:id="rId16"/>
    <p:sldId id="273" r:id="rId17"/>
  </p:sldIdLst>
  <p:sldSz cx="12192000" cy="6858000"/>
  <p:notesSz cx="6858000" cy="9144000"/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7B87"/>
    <a:srgbClr val="5FA281"/>
    <a:srgbClr val="FBF9E1"/>
    <a:srgbClr val="A7D692"/>
    <a:srgbClr val="83C4CF"/>
    <a:srgbClr val="275A63"/>
    <a:srgbClr val="439CAB"/>
    <a:srgbClr val="B1DA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 showGuides="1">
      <p:cViewPr varScale="1">
        <p:scale>
          <a:sx n="104" d="100"/>
          <a:sy n="104" d="100"/>
        </p:scale>
        <p:origin x="-192" y="-90"/>
      </p:cViewPr>
      <p:guideLst>
        <p:guide orient="horz" pos="227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>
            <a:solidFill>
              <a:srgbClr val="000000"/>
            </a:solidFill>
            <a:miter/>
          </a:ln>
        </p:spPr>
      </p:sp>
      <p:sp>
        <p:nvSpPr>
          <p:cNvPr id="16386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6387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indent="0"/>
            <a:fld id="{9A0DB2DC-4C9A-4742-B13C-FB6460FD3503}" type="slidenum">
              <a:rPr lang="zh-CN" altLang="en-US" sz="18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8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ct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 eaLnBrk="1" hangingPunct="1"/>
            <a:fld id="{9A0DB2DC-4C9A-4742-B13C-FB6460FD3503}" type="slidenum">
              <a:rPr lang="zh-CN" altLang="en-US" dirty="0">
                <a:latin typeface="Calibri" panose="020F0502020204030204" pitchFamily="34" charset="0"/>
              </a:rPr>
            </a:fld>
            <a:endParaRPr lang="zh-CN" altLang="en-US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6.png"/><Relationship Id="rId1" Type="http://schemas.openxmlformats.org/officeDocument/2006/relationships/hyperlink" Target="https://www.freeppt7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20.png"/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9E1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矩形 22"/>
          <p:cNvSpPr/>
          <p:nvPr/>
        </p:nvSpPr>
        <p:spPr>
          <a:xfrm>
            <a:off x="-4762" y="3279775"/>
            <a:ext cx="12192000" cy="3578225"/>
          </a:xfrm>
          <a:prstGeom prst="rect">
            <a:avLst/>
          </a:prstGeom>
          <a:solidFill>
            <a:srgbClr val="5FA281"/>
          </a:solidFill>
          <a:ln w="9525">
            <a:noFill/>
          </a:ln>
        </p:spPr>
        <p:txBody>
          <a:bodyPr anchor="ctr"/>
          <a:p>
            <a:pPr algn="ctr" eaLnBrk="1" hangingPunct="1"/>
            <a:endParaRPr lang="zh-CN" altLang="en-US" dirty="0">
              <a:solidFill>
                <a:srgbClr val="F7F3C6"/>
              </a:solidFill>
              <a:latin typeface="Calibri" panose="020F0502020204030204" pitchFamily="34" charset="0"/>
            </a:endParaRPr>
          </a:p>
        </p:txBody>
      </p:sp>
      <p:sp>
        <p:nvSpPr>
          <p:cNvPr id="2051" name="文本框 23"/>
          <p:cNvSpPr txBox="1"/>
          <p:nvPr/>
        </p:nvSpPr>
        <p:spPr>
          <a:xfrm>
            <a:off x="3560763" y="4676775"/>
            <a:ext cx="5262562" cy="646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zh-CN" altLang="en-US" sz="3600" b="1" dirty="0">
                <a:solidFill>
                  <a:srgbClr val="F7F3C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创意卡通扁平化通用模板</a:t>
            </a:r>
            <a:endParaRPr lang="zh-CN" altLang="en-US" sz="3600" b="1" dirty="0">
              <a:solidFill>
                <a:srgbClr val="F7F3C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52" name="圆角矩形 24"/>
          <p:cNvSpPr/>
          <p:nvPr/>
        </p:nvSpPr>
        <p:spPr>
          <a:xfrm>
            <a:off x="3278188" y="4657725"/>
            <a:ext cx="5807075" cy="681038"/>
          </a:xfrm>
          <a:prstGeom prst="roundRect">
            <a:avLst>
              <a:gd name="adj" fmla="val 16667"/>
            </a:avLst>
          </a:prstGeom>
          <a:noFill/>
          <a:ln w="3175" cap="flat" cmpd="sng">
            <a:solidFill>
              <a:srgbClr val="F7F3C6"/>
            </a:solidFill>
            <a:prstDash val="solid"/>
            <a:headEnd type="none" w="med" len="med"/>
            <a:tailEnd type="none" w="med" len="med"/>
          </a:ln>
        </p:spPr>
        <p:txBody>
          <a:bodyPr anchor="ctr"/>
          <a:p>
            <a:pPr algn="ctr" eaLnBrk="1" hangingPunct="1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053" name="文本框 111"/>
          <p:cNvSpPr txBox="1"/>
          <p:nvPr/>
        </p:nvSpPr>
        <p:spPr>
          <a:xfrm>
            <a:off x="4549775" y="5507038"/>
            <a:ext cx="2678113" cy="369887"/>
          </a:xfrm>
          <a:prstGeom prst="rect">
            <a:avLst/>
          </a:prstGeom>
          <a:solidFill>
            <a:srgbClr val="F7F3C6"/>
          </a:solidFill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zh-CN" altLang="en-US" dirty="0">
                <a:solidFill>
                  <a:srgbClr val="5FA28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专业</a:t>
            </a:r>
            <a:r>
              <a:rPr lang="en-US" altLang="zh-CN" dirty="0">
                <a:solidFill>
                  <a:srgbClr val="5FA28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dirty="0">
                <a:solidFill>
                  <a:srgbClr val="5FA28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工作室极致演示</a:t>
            </a:r>
            <a:endParaRPr lang="zh-CN" altLang="en-US" dirty="0">
              <a:solidFill>
                <a:srgbClr val="5FA28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54" name="文本框 121"/>
          <p:cNvSpPr txBox="1"/>
          <p:nvPr/>
        </p:nvSpPr>
        <p:spPr>
          <a:xfrm>
            <a:off x="5414963" y="6029325"/>
            <a:ext cx="1570037" cy="36988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zh-CN" altLang="en-US" b="1" dirty="0">
                <a:solidFill>
                  <a:srgbClr val="F7F3C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汇报人：清风</a:t>
            </a:r>
            <a:endParaRPr lang="zh-CN" altLang="zh-CN" b="1" dirty="0">
              <a:solidFill>
                <a:srgbClr val="F7F3C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55" name="Freeform 251"/>
          <p:cNvSpPr>
            <a:spLocks noEditPoints="1"/>
          </p:cNvSpPr>
          <p:nvPr/>
        </p:nvSpPr>
        <p:spPr>
          <a:xfrm>
            <a:off x="5178425" y="6067425"/>
            <a:ext cx="271463" cy="254000"/>
          </a:xfrm>
          <a:custGeom>
            <a:avLst/>
            <a:gdLst>
              <a:gd name="txL" fmla="*/ 0 w 301"/>
              <a:gd name="txT" fmla="*/ 0 h 282"/>
              <a:gd name="txR" fmla="*/ 301 w 301"/>
              <a:gd name="txB" fmla="*/ 282 h 282"/>
            </a:gdLst>
            <a:ahLst/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txL" t="txT" r="txR" b="txB"/>
            <a:pathLst>
              <a:path w="301" h="282">
                <a:moveTo>
                  <a:pt x="266" y="192"/>
                </a:moveTo>
                <a:cubicBezTo>
                  <a:pt x="268" y="152"/>
                  <a:pt x="252" y="95"/>
                  <a:pt x="234" y="69"/>
                </a:cubicBezTo>
                <a:cubicBezTo>
                  <a:pt x="197" y="16"/>
                  <a:pt x="116" y="0"/>
                  <a:pt x="81" y="36"/>
                </a:cubicBezTo>
                <a:cubicBezTo>
                  <a:pt x="74" y="43"/>
                  <a:pt x="32" y="3"/>
                  <a:pt x="32" y="3"/>
                </a:cubicBezTo>
                <a:cubicBezTo>
                  <a:pt x="12" y="13"/>
                  <a:pt x="12" y="13"/>
                  <a:pt x="12" y="13"/>
                </a:cubicBezTo>
                <a:cubicBezTo>
                  <a:pt x="61" y="57"/>
                  <a:pt x="61" y="57"/>
                  <a:pt x="61" y="57"/>
                </a:cubicBezTo>
                <a:cubicBezTo>
                  <a:pt x="61" y="57"/>
                  <a:pt x="0" y="152"/>
                  <a:pt x="132" y="249"/>
                </a:cubicBezTo>
                <a:cubicBezTo>
                  <a:pt x="177" y="282"/>
                  <a:pt x="241" y="269"/>
                  <a:pt x="301" y="260"/>
                </a:cubicBezTo>
                <a:cubicBezTo>
                  <a:pt x="301" y="260"/>
                  <a:pt x="265" y="248"/>
                  <a:pt x="266" y="192"/>
                </a:cubicBezTo>
                <a:close/>
                <a:moveTo>
                  <a:pt x="242" y="232"/>
                </a:moveTo>
                <a:cubicBezTo>
                  <a:pt x="241" y="233"/>
                  <a:pt x="241" y="233"/>
                  <a:pt x="240" y="233"/>
                </a:cubicBezTo>
                <a:cubicBezTo>
                  <a:pt x="240" y="233"/>
                  <a:pt x="239" y="232"/>
                  <a:pt x="238" y="232"/>
                </a:cubicBezTo>
                <a:cubicBezTo>
                  <a:pt x="238" y="232"/>
                  <a:pt x="198" y="182"/>
                  <a:pt x="159" y="138"/>
                </a:cubicBezTo>
                <a:cubicBezTo>
                  <a:pt x="115" y="89"/>
                  <a:pt x="106" y="75"/>
                  <a:pt x="106" y="75"/>
                </a:cubicBezTo>
                <a:cubicBezTo>
                  <a:pt x="105" y="74"/>
                  <a:pt x="105" y="72"/>
                  <a:pt x="106" y="71"/>
                </a:cubicBezTo>
                <a:cubicBezTo>
                  <a:pt x="107" y="71"/>
                  <a:pt x="108" y="70"/>
                  <a:pt x="109" y="71"/>
                </a:cubicBezTo>
                <a:cubicBezTo>
                  <a:pt x="109" y="71"/>
                  <a:pt x="144" y="87"/>
                  <a:pt x="178" y="122"/>
                </a:cubicBezTo>
                <a:cubicBezTo>
                  <a:pt x="210" y="156"/>
                  <a:pt x="243" y="229"/>
                  <a:pt x="243" y="229"/>
                </a:cubicBezTo>
                <a:cubicBezTo>
                  <a:pt x="243" y="230"/>
                  <a:pt x="243" y="232"/>
                  <a:pt x="242" y="232"/>
                </a:cubicBezTo>
                <a:close/>
              </a:path>
            </a:pathLst>
          </a:custGeom>
          <a:solidFill>
            <a:srgbClr val="F7F3C6">
              <a:alpha val="100000"/>
            </a:srgb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grpSp>
        <p:nvGrpSpPr>
          <p:cNvPr id="2056" name="组合 165"/>
          <p:cNvGrpSpPr/>
          <p:nvPr/>
        </p:nvGrpSpPr>
        <p:grpSpPr>
          <a:xfrm>
            <a:off x="976313" y="1296988"/>
            <a:ext cx="10952162" cy="2986087"/>
            <a:chOff x="0" y="0"/>
            <a:chExt cx="10951969" cy="2985668"/>
          </a:xfrm>
        </p:grpSpPr>
        <p:grpSp>
          <p:nvGrpSpPr>
            <p:cNvPr id="2057" name="组合 21"/>
            <p:cNvGrpSpPr/>
            <p:nvPr/>
          </p:nvGrpSpPr>
          <p:grpSpPr>
            <a:xfrm>
              <a:off x="3714371" y="0"/>
              <a:ext cx="2535131" cy="2625007"/>
              <a:chOff x="0" y="0"/>
              <a:chExt cx="3895725" cy="4033837"/>
            </a:xfrm>
          </p:grpSpPr>
          <p:sp>
            <p:nvSpPr>
              <p:cNvPr id="2133" name="Freeform 5"/>
              <p:cNvSpPr/>
              <p:nvPr/>
            </p:nvSpPr>
            <p:spPr>
              <a:xfrm>
                <a:off x="1903413" y="0"/>
                <a:ext cx="419100" cy="1600200"/>
              </a:xfrm>
              <a:custGeom>
                <a:avLst/>
                <a:gdLst>
                  <a:gd name="txL" fmla="*/ 0 w 264"/>
                  <a:gd name="txT" fmla="*/ 0 h 1008"/>
                  <a:gd name="txR" fmla="*/ 264 w 264"/>
                  <a:gd name="txB" fmla="*/ 1008 h 1008"/>
                </a:gdLst>
                <a:ahLst/>
                <a:cxnLst>
                  <a:cxn ang="0">
                    <a:pos x="0" y="2147483647"/>
                  </a:cxn>
                  <a:cxn ang="0">
                    <a:pos x="0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</a:cxnLst>
                <a:rect l="txL" t="txT" r="txR" b="txB"/>
                <a:pathLst>
                  <a:path w="264" h="1008">
                    <a:moveTo>
                      <a:pt x="0" y="1008"/>
                    </a:moveTo>
                    <a:lnTo>
                      <a:pt x="0" y="0"/>
                    </a:lnTo>
                    <a:lnTo>
                      <a:pt x="264" y="832"/>
                    </a:lnTo>
                    <a:lnTo>
                      <a:pt x="165" y="678"/>
                    </a:lnTo>
                    <a:lnTo>
                      <a:pt x="147" y="832"/>
                    </a:lnTo>
                    <a:lnTo>
                      <a:pt x="70" y="630"/>
                    </a:lnTo>
                    <a:lnTo>
                      <a:pt x="0" y="1008"/>
                    </a:lnTo>
                    <a:close/>
                  </a:path>
                </a:pathLst>
              </a:custGeom>
              <a:solidFill>
                <a:schemeClr val="bg1">
                  <a:alpha val="100000"/>
                </a:scheme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134" name="Freeform 6"/>
              <p:cNvSpPr/>
              <p:nvPr/>
            </p:nvSpPr>
            <p:spPr>
              <a:xfrm>
                <a:off x="1903413" y="1000125"/>
                <a:ext cx="1009650" cy="2584450"/>
              </a:xfrm>
              <a:custGeom>
                <a:avLst/>
                <a:gdLst>
                  <a:gd name="txL" fmla="*/ 0 w 636"/>
                  <a:gd name="txT" fmla="*/ 0 h 1628"/>
                  <a:gd name="txR" fmla="*/ 636 w 636"/>
                  <a:gd name="txB" fmla="*/ 1628 h 1628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636" h="1628">
                    <a:moveTo>
                      <a:pt x="264" y="202"/>
                    </a:moveTo>
                    <a:lnTo>
                      <a:pt x="636" y="1385"/>
                    </a:lnTo>
                    <a:lnTo>
                      <a:pt x="0" y="1628"/>
                    </a:lnTo>
                    <a:lnTo>
                      <a:pt x="0" y="378"/>
                    </a:lnTo>
                    <a:lnTo>
                      <a:pt x="70" y="0"/>
                    </a:lnTo>
                    <a:lnTo>
                      <a:pt x="147" y="202"/>
                    </a:lnTo>
                    <a:lnTo>
                      <a:pt x="165" y="48"/>
                    </a:lnTo>
                    <a:lnTo>
                      <a:pt x="264" y="202"/>
                    </a:lnTo>
                    <a:close/>
                  </a:path>
                </a:pathLst>
              </a:custGeom>
              <a:solidFill>
                <a:srgbClr val="F7F3C6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135" name="Freeform 7"/>
              <p:cNvSpPr/>
              <p:nvPr/>
            </p:nvSpPr>
            <p:spPr>
              <a:xfrm>
                <a:off x="895350" y="1062037"/>
                <a:ext cx="1008063" cy="2522537"/>
              </a:xfrm>
              <a:custGeom>
                <a:avLst/>
                <a:gdLst>
                  <a:gd name="txL" fmla="*/ 0 w 635"/>
                  <a:gd name="txT" fmla="*/ 0 h 1589"/>
                  <a:gd name="txR" fmla="*/ 635 w 635"/>
                  <a:gd name="txB" fmla="*/ 1589 h 1589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635" h="1589">
                    <a:moveTo>
                      <a:pt x="635" y="339"/>
                    </a:moveTo>
                    <a:lnTo>
                      <a:pt x="635" y="1589"/>
                    </a:lnTo>
                    <a:lnTo>
                      <a:pt x="0" y="1346"/>
                    </a:lnTo>
                    <a:lnTo>
                      <a:pt x="319" y="339"/>
                    </a:lnTo>
                    <a:lnTo>
                      <a:pt x="494" y="0"/>
                    </a:lnTo>
                    <a:lnTo>
                      <a:pt x="508" y="163"/>
                    </a:lnTo>
                    <a:lnTo>
                      <a:pt x="562" y="43"/>
                    </a:lnTo>
                    <a:lnTo>
                      <a:pt x="635" y="339"/>
                    </a:lnTo>
                    <a:close/>
                  </a:path>
                </a:pathLst>
              </a:custGeom>
              <a:solidFill>
                <a:srgbClr val="BFC192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136" name="Freeform 8"/>
              <p:cNvSpPr/>
              <p:nvPr/>
            </p:nvSpPr>
            <p:spPr>
              <a:xfrm>
                <a:off x="1401763" y="0"/>
                <a:ext cx="501650" cy="1600200"/>
              </a:xfrm>
              <a:custGeom>
                <a:avLst/>
                <a:gdLst>
                  <a:gd name="txL" fmla="*/ 0 w 316"/>
                  <a:gd name="txT" fmla="*/ 0 h 1008"/>
                  <a:gd name="txR" fmla="*/ 316 w 316"/>
                  <a:gd name="txB" fmla="*/ 1008 h 1008"/>
                </a:gdLst>
                <a:ahLst/>
                <a:cxnLst>
                  <a:cxn ang="0">
                    <a:pos x="0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</a:cxnLst>
                <a:rect l="txL" t="txT" r="txR" b="txB"/>
                <a:pathLst>
                  <a:path w="316" h="1008">
                    <a:moveTo>
                      <a:pt x="0" y="1008"/>
                    </a:moveTo>
                    <a:lnTo>
                      <a:pt x="316" y="0"/>
                    </a:lnTo>
                    <a:lnTo>
                      <a:pt x="316" y="1008"/>
                    </a:lnTo>
                    <a:lnTo>
                      <a:pt x="243" y="712"/>
                    </a:lnTo>
                    <a:lnTo>
                      <a:pt x="189" y="832"/>
                    </a:lnTo>
                    <a:lnTo>
                      <a:pt x="175" y="669"/>
                    </a:lnTo>
                    <a:lnTo>
                      <a:pt x="0" y="1008"/>
                    </a:lnTo>
                    <a:close/>
                  </a:path>
                </a:pathLst>
              </a:custGeom>
              <a:solidFill>
                <a:srgbClr val="939479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137" name="Freeform 9"/>
              <p:cNvSpPr/>
              <p:nvPr/>
            </p:nvSpPr>
            <p:spPr>
              <a:xfrm>
                <a:off x="809625" y="1795462"/>
                <a:ext cx="812800" cy="2206625"/>
              </a:xfrm>
              <a:custGeom>
                <a:avLst/>
                <a:gdLst>
                  <a:gd name="txL" fmla="*/ 0 w 512"/>
                  <a:gd name="txT" fmla="*/ 0 h 1390"/>
                  <a:gd name="txR" fmla="*/ 512 w 512"/>
                  <a:gd name="txB" fmla="*/ 1390 h 1390"/>
                </a:gdLst>
                <a:ahLst/>
                <a:cxnLst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</a:cxnLst>
                <a:rect l="txL" t="txT" r="txR" b="txB"/>
                <a:pathLst>
                  <a:path w="512" h="1390">
                    <a:moveTo>
                      <a:pt x="0" y="1390"/>
                    </a:moveTo>
                    <a:lnTo>
                      <a:pt x="0" y="326"/>
                    </a:lnTo>
                    <a:lnTo>
                      <a:pt x="36" y="186"/>
                    </a:lnTo>
                    <a:lnTo>
                      <a:pt x="75" y="0"/>
                    </a:lnTo>
                    <a:lnTo>
                      <a:pt x="194" y="186"/>
                    </a:lnTo>
                    <a:lnTo>
                      <a:pt x="512" y="1194"/>
                    </a:lnTo>
                    <a:lnTo>
                      <a:pt x="0" y="1390"/>
                    </a:lnTo>
                    <a:close/>
                  </a:path>
                </a:pathLst>
              </a:custGeom>
              <a:solidFill>
                <a:srgbClr val="F7F3C6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138" name="Freeform 10"/>
              <p:cNvSpPr/>
              <p:nvPr/>
            </p:nvSpPr>
            <p:spPr>
              <a:xfrm>
                <a:off x="809625" y="1119187"/>
                <a:ext cx="307975" cy="1193800"/>
              </a:xfrm>
              <a:custGeom>
                <a:avLst/>
                <a:gdLst>
                  <a:gd name="txL" fmla="*/ 0 w 194"/>
                  <a:gd name="txT" fmla="*/ 0 h 752"/>
                  <a:gd name="txR" fmla="*/ 194 w 194"/>
                  <a:gd name="txB" fmla="*/ 752 h 752"/>
                </a:gdLst>
                <a:ahLst/>
                <a:cxnLst>
                  <a:cxn ang="0">
                    <a:pos x="0" y="2147483647"/>
                  </a:cxn>
                  <a:cxn ang="0">
                    <a:pos x="0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</a:cxnLst>
                <a:rect l="txL" t="txT" r="txR" b="txB"/>
                <a:pathLst>
                  <a:path w="194" h="752">
                    <a:moveTo>
                      <a:pt x="0" y="752"/>
                    </a:moveTo>
                    <a:lnTo>
                      <a:pt x="0" y="0"/>
                    </a:lnTo>
                    <a:lnTo>
                      <a:pt x="194" y="612"/>
                    </a:lnTo>
                    <a:lnTo>
                      <a:pt x="75" y="426"/>
                    </a:lnTo>
                    <a:lnTo>
                      <a:pt x="36" y="612"/>
                    </a:lnTo>
                    <a:lnTo>
                      <a:pt x="0" y="752"/>
                    </a:lnTo>
                    <a:close/>
                  </a:path>
                </a:pathLst>
              </a:custGeom>
              <a:solidFill>
                <a:schemeClr val="bg1">
                  <a:alpha val="100000"/>
                </a:scheme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139" name="Freeform 11"/>
              <p:cNvSpPr/>
              <p:nvPr/>
            </p:nvSpPr>
            <p:spPr>
              <a:xfrm>
                <a:off x="434975" y="1119187"/>
                <a:ext cx="374650" cy="1193800"/>
              </a:xfrm>
              <a:custGeom>
                <a:avLst/>
                <a:gdLst>
                  <a:gd name="txL" fmla="*/ 0 w 236"/>
                  <a:gd name="txT" fmla="*/ 0 h 752"/>
                  <a:gd name="txR" fmla="*/ 236 w 236"/>
                  <a:gd name="txB" fmla="*/ 752 h 752"/>
                </a:gdLst>
                <a:ahLst/>
                <a:cxnLst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0"/>
                  </a:cxn>
                </a:cxnLst>
                <a:rect l="txL" t="txT" r="txR" b="txB"/>
                <a:pathLst>
                  <a:path w="236" h="752">
                    <a:moveTo>
                      <a:pt x="236" y="0"/>
                    </a:moveTo>
                    <a:lnTo>
                      <a:pt x="236" y="752"/>
                    </a:lnTo>
                    <a:lnTo>
                      <a:pt x="190" y="533"/>
                    </a:lnTo>
                    <a:lnTo>
                      <a:pt x="149" y="612"/>
                    </a:lnTo>
                    <a:lnTo>
                      <a:pt x="136" y="498"/>
                    </a:lnTo>
                    <a:lnTo>
                      <a:pt x="0" y="752"/>
                    </a:lnTo>
                    <a:lnTo>
                      <a:pt x="236" y="0"/>
                    </a:lnTo>
                    <a:close/>
                  </a:path>
                </a:pathLst>
              </a:custGeom>
              <a:solidFill>
                <a:srgbClr val="939479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140" name="Freeform 12"/>
              <p:cNvSpPr/>
              <p:nvPr/>
            </p:nvSpPr>
            <p:spPr>
              <a:xfrm>
                <a:off x="0" y="1909762"/>
                <a:ext cx="809625" cy="2092325"/>
              </a:xfrm>
              <a:custGeom>
                <a:avLst/>
                <a:gdLst>
                  <a:gd name="txL" fmla="*/ 0 w 510"/>
                  <a:gd name="txT" fmla="*/ 0 h 1318"/>
                  <a:gd name="txR" fmla="*/ 510 w 510"/>
                  <a:gd name="txB" fmla="*/ 1318 h 1318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510" h="1318">
                    <a:moveTo>
                      <a:pt x="510" y="254"/>
                    </a:moveTo>
                    <a:lnTo>
                      <a:pt x="510" y="1318"/>
                    </a:lnTo>
                    <a:lnTo>
                      <a:pt x="0" y="1122"/>
                    </a:lnTo>
                    <a:lnTo>
                      <a:pt x="274" y="254"/>
                    </a:lnTo>
                    <a:lnTo>
                      <a:pt x="410" y="0"/>
                    </a:lnTo>
                    <a:lnTo>
                      <a:pt x="423" y="114"/>
                    </a:lnTo>
                    <a:lnTo>
                      <a:pt x="464" y="35"/>
                    </a:lnTo>
                    <a:lnTo>
                      <a:pt x="510" y="254"/>
                    </a:lnTo>
                    <a:close/>
                  </a:path>
                </a:pathLst>
              </a:custGeom>
              <a:solidFill>
                <a:srgbClr val="BFC192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141" name="Freeform 13"/>
              <p:cNvSpPr/>
              <p:nvPr/>
            </p:nvSpPr>
            <p:spPr>
              <a:xfrm>
                <a:off x="2847975" y="1154112"/>
                <a:ext cx="238125" cy="760412"/>
              </a:xfrm>
              <a:custGeom>
                <a:avLst/>
                <a:gdLst>
                  <a:gd name="txL" fmla="*/ 0 w 150"/>
                  <a:gd name="txT" fmla="*/ 0 h 479"/>
                  <a:gd name="txR" fmla="*/ 150 w 150"/>
                  <a:gd name="txB" fmla="*/ 479 h 479"/>
                </a:gdLst>
                <a:ahLst/>
                <a:cxnLst>
                  <a:cxn ang="0">
                    <a:pos x="0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</a:cxnLst>
                <a:rect l="txL" t="txT" r="txR" b="txB"/>
                <a:pathLst>
                  <a:path w="150" h="479">
                    <a:moveTo>
                      <a:pt x="0" y="479"/>
                    </a:moveTo>
                    <a:lnTo>
                      <a:pt x="150" y="0"/>
                    </a:lnTo>
                    <a:lnTo>
                      <a:pt x="150" y="400"/>
                    </a:lnTo>
                    <a:lnTo>
                      <a:pt x="93" y="318"/>
                    </a:lnTo>
                    <a:lnTo>
                      <a:pt x="0" y="479"/>
                    </a:lnTo>
                    <a:close/>
                  </a:path>
                </a:pathLst>
              </a:custGeom>
              <a:solidFill>
                <a:srgbClr val="939479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142" name="Freeform 15"/>
              <p:cNvSpPr/>
              <p:nvPr/>
            </p:nvSpPr>
            <p:spPr>
              <a:xfrm>
                <a:off x="3086100" y="1154112"/>
                <a:ext cx="238125" cy="760412"/>
              </a:xfrm>
              <a:custGeom>
                <a:avLst/>
                <a:gdLst>
                  <a:gd name="txL" fmla="*/ 0 w 150"/>
                  <a:gd name="txT" fmla="*/ 0 h 479"/>
                  <a:gd name="txR" fmla="*/ 150 w 150"/>
                  <a:gd name="txB" fmla="*/ 479 h 479"/>
                </a:gdLst>
                <a:ahLst/>
                <a:cxnLst>
                  <a:cxn ang="0">
                    <a:pos x="0" y="2147483647"/>
                  </a:cxn>
                  <a:cxn ang="0">
                    <a:pos x="0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</a:cxnLst>
                <a:rect l="txL" t="txT" r="txR" b="txB"/>
                <a:pathLst>
                  <a:path w="150" h="479">
                    <a:moveTo>
                      <a:pt x="0" y="400"/>
                    </a:moveTo>
                    <a:lnTo>
                      <a:pt x="0" y="0"/>
                    </a:lnTo>
                    <a:lnTo>
                      <a:pt x="150" y="479"/>
                    </a:lnTo>
                    <a:lnTo>
                      <a:pt x="63" y="299"/>
                    </a:lnTo>
                    <a:lnTo>
                      <a:pt x="54" y="400"/>
                    </a:lnTo>
                    <a:lnTo>
                      <a:pt x="27" y="333"/>
                    </a:lnTo>
                    <a:lnTo>
                      <a:pt x="0" y="400"/>
                    </a:lnTo>
                    <a:close/>
                  </a:path>
                </a:pathLst>
              </a:custGeom>
              <a:solidFill>
                <a:schemeClr val="bg1">
                  <a:alpha val="100000"/>
                </a:scheme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143" name="Freeform 16"/>
              <p:cNvSpPr/>
              <p:nvPr/>
            </p:nvSpPr>
            <p:spPr>
              <a:xfrm>
                <a:off x="3086100" y="1628775"/>
                <a:ext cx="809625" cy="2405062"/>
              </a:xfrm>
              <a:custGeom>
                <a:avLst/>
                <a:gdLst>
                  <a:gd name="txL" fmla="*/ 0 w 510"/>
                  <a:gd name="txT" fmla="*/ 0 h 1515"/>
                  <a:gd name="txR" fmla="*/ 510 w 510"/>
                  <a:gd name="txB" fmla="*/ 1515 h 1515"/>
                </a:gdLst>
                <a:ahLst/>
                <a:cxnLst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</a:cxnLst>
                <a:rect l="txL" t="txT" r="txR" b="txB"/>
                <a:pathLst>
                  <a:path w="510" h="1515">
                    <a:moveTo>
                      <a:pt x="0" y="1515"/>
                    </a:moveTo>
                    <a:lnTo>
                      <a:pt x="0" y="101"/>
                    </a:lnTo>
                    <a:lnTo>
                      <a:pt x="27" y="34"/>
                    </a:lnTo>
                    <a:lnTo>
                      <a:pt x="54" y="101"/>
                    </a:lnTo>
                    <a:lnTo>
                      <a:pt x="63" y="0"/>
                    </a:lnTo>
                    <a:lnTo>
                      <a:pt x="150" y="180"/>
                    </a:lnTo>
                    <a:lnTo>
                      <a:pt x="510" y="1320"/>
                    </a:lnTo>
                    <a:lnTo>
                      <a:pt x="0" y="1515"/>
                    </a:lnTo>
                    <a:close/>
                  </a:path>
                </a:pathLst>
              </a:custGeom>
              <a:solidFill>
                <a:srgbClr val="F7F3C6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144" name="Freeform 14"/>
              <p:cNvSpPr/>
              <p:nvPr/>
            </p:nvSpPr>
            <p:spPr>
              <a:xfrm>
                <a:off x="2276475" y="1658937"/>
                <a:ext cx="809625" cy="2374900"/>
              </a:xfrm>
              <a:custGeom>
                <a:avLst/>
                <a:gdLst>
                  <a:gd name="txL" fmla="*/ 0 w 510"/>
                  <a:gd name="txT" fmla="*/ 0 h 1496"/>
                  <a:gd name="txR" fmla="*/ 510 w 510"/>
                  <a:gd name="txB" fmla="*/ 1496 h 1496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510" h="1496">
                    <a:moveTo>
                      <a:pt x="510" y="82"/>
                    </a:moveTo>
                    <a:lnTo>
                      <a:pt x="510" y="1496"/>
                    </a:lnTo>
                    <a:lnTo>
                      <a:pt x="0" y="1301"/>
                    </a:lnTo>
                    <a:lnTo>
                      <a:pt x="360" y="161"/>
                    </a:lnTo>
                    <a:lnTo>
                      <a:pt x="453" y="0"/>
                    </a:lnTo>
                    <a:lnTo>
                      <a:pt x="510" y="82"/>
                    </a:lnTo>
                    <a:close/>
                  </a:path>
                </a:pathLst>
              </a:custGeom>
              <a:solidFill>
                <a:srgbClr val="BFC192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2058" name="组合 157"/>
            <p:cNvGrpSpPr/>
            <p:nvPr/>
          </p:nvGrpSpPr>
          <p:grpSpPr>
            <a:xfrm>
              <a:off x="10357228" y="1600973"/>
              <a:ext cx="302951" cy="436793"/>
              <a:chOff x="0" y="0"/>
              <a:chExt cx="411371" cy="593113"/>
            </a:xfrm>
          </p:grpSpPr>
          <p:sp>
            <p:nvSpPr>
              <p:cNvPr id="2131" name="Freeform 51"/>
              <p:cNvSpPr/>
              <p:nvPr/>
            </p:nvSpPr>
            <p:spPr>
              <a:xfrm>
                <a:off x="169460" y="405232"/>
                <a:ext cx="79818" cy="187881"/>
              </a:xfrm>
              <a:custGeom>
                <a:avLst/>
                <a:gdLst>
                  <a:gd name="txL" fmla="*/ 0 w 27"/>
                  <a:gd name="txT" fmla="*/ 0 h 64"/>
                  <a:gd name="txR" fmla="*/ 27 w 27"/>
                  <a:gd name="txB" fmla="*/ 64 h 64"/>
                </a:gdLst>
                <a:ahLst/>
                <a:cxnLst>
                  <a:cxn ang="0">
                    <a:pos x="0" y="0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0" y="0"/>
                  </a:cxn>
                </a:cxnLst>
                <a:rect l="txL" t="txT" r="txR" b="txB"/>
                <a:pathLst>
                  <a:path w="27" h="64">
                    <a:moveTo>
                      <a:pt x="0" y="0"/>
                    </a:moveTo>
                    <a:cubicBezTo>
                      <a:pt x="4" y="1"/>
                      <a:pt x="8" y="1"/>
                      <a:pt x="12" y="1"/>
                    </a:cubicBezTo>
                    <a:cubicBezTo>
                      <a:pt x="17" y="1"/>
                      <a:pt x="22" y="1"/>
                      <a:pt x="27" y="0"/>
                    </a:cubicBezTo>
                    <a:cubicBezTo>
                      <a:pt x="27" y="64"/>
                      <a:pt x="27" y="64"/>
                      <a:pt x="27" y="64"/>
                    </a:cubicBezTo>
                    <a:cubicBezTo>
                      <a:pt x="0" y="64"/>
                      <a:pt x="0" y="64"/>
                      <a:pt x="0" y="64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B5D3F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132" name="Freeform 52"/>
              <p:cNvSpPr/>
              <p:nvPr/>
            </p:nvSpPr>
            <p:spPr>
              <a:xfrm>
                <a:off x="0" y="0"/>
                <a:ext cx="411371" cy="408916"/>
              </a:xfrm>
              <a:custGeom>
                <a:avLst/>
                <a:gdLst>
                  <a:gd name="txL" fmla="*/ 0 w 139"/>
                  <a:gd name="txT" fmla="*/ 0 h 139"/>
                  <a:gd name="txR" fmla="*/ 139 w 139"/>
                  <a:gd name="txB" fmla="*/ 139 h 139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139" h="139">
                    <a:moveTo>
                      <a:pt x="84" y="138"/>
                    </a:moveTo>
                    <a:cubicBezTo>
                      <a:pt x="79" y="139"/>
                      <a:pt x="74" y="139"/>
                      <a:pt x="69" y="139"/>
                    </a:cubicBezTo>
                    <a:cubicBezTo>
                      <a:pt x="65" y="139"/>
                      <a:pt x="61" y="139"/>
                      <a:pt x="57" y="138"/>
                    </a:cubicBezTo>
                    <a:cubicBezTo>
                      <a:pt x="43" y="136"/>
                      <a:pt x="31" y="129"/>
                      <a:pt x="20" y="119"/>
                    </a:cubicBezTo>
                    <a:cubicBezTo>
                      <a:pt x="7" y="105"/>
                      <a:pt x="0" y="89"/>
                      <a:pt x="0" y="70"/>
                    </a:cubicBezTo>
                    <a:cubicBezTo>
                      <a:pt x="0" y="51"/>
                      <a:pt x="7" y="34"/>
                      <a:pt x="20" y="21"/>
                    </a:cubicBezTo>
                    <a:cubicBezTo>
                      <a:pt x="34" y="7"/>
                      <a:pt x="50" y="0"/>
                      <a:pt x="69" y="0"/>
                    </a:cubicBezTo>
                    <a:cubicBezTo>
                      <a:pt x="89" y="0"/>
                      <a:pt x="105" y="7"/>
                      <a:pt x="119" y="21"/>
                    </a:cubicBezTo>
                    <a:cubicBezTo>
                      <a:pt x="132" y="34"/>
                      <a:pt x="139" y="51"/>
                      <a:pt x="139" y="70"/>
                    </a:cubicBezTo>
                    <a:cubicBezTo>
                      <a:pt x="139" y="89"/>
                      <a:pt x="132" y="105"/>
                      <a:pt x="119" y="119"/>
                    </a:cubicBezTo>
                    <a:cubicBezTo>
                      <a:pt x="109" y="129"/>
                      <a:pt x="97" y="135"/>
                      <a:pt x="84" y="138"/>
                    </a:cubicBezTo>
                    <a:close/>
                  </a:path>
                </a:pathLst>
              </a:custGeom>
              <a:solidFill>
                <a:srgbClr val="FACE5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2059" name="组合 103"/>
            <p:cNvGrpSpPr/>
            <p:nvPr/>
          </p:nvGrpSpPr>
          <p:grpSpPr>
            <a:xfrm>
              <a:off x="6356637" y="1682486"/>
              <a:ext cx="234434" cy="338006"/>
              <a:chOff x="0" y="0"/>
              <a:chExt cx="411371" cy="593113"/>
            </a:xfrm>
          </p:grpSpPr>
          <p:sp>
            <p:nvSpPr>
              <p:cNvPr id="2129" name="Freeform 51"/>
              <p:cNvSpPr/>
              <p:nvPr/>
            </p:nvSpPr>
            <p:spPr>
              <a:xfrm>
                <a:off x="169460" y="405232"/>
                <a:ext cx="79818" cy="187881"/>
              </a:xfrm>
              <a:custGeom>
                <a:avLst/>
                <a:gdLst>
                  <a:gd name="txL" fmla="*/ 0 w 27"/>
                  <a:gd name="txT" fmla="*/ 0 h 64"/>
                  <a:gd name="txR" fmla="*/ 27 w 27"/>
                  <a:gd name="txB" fmla="*/ 64 h 64"/>
                </a:gdLst>
                <a:ahLst/>
                <a:cxnLst>
                  <a:cxn ang="0">
                    <a:pos x="0" y="0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0" y="0"/>
                  </a:cxn>
                </a:cxnLst>
                <a:rect l="txL" t="txT" r="txR" b="txB"/>
                <a:pathLst>
                  <a:path w="27" h="64">
                    <a:moveTo>
                      <a:pt x="0" y="0"/>
                    </a:moveTo>
                    <a:cubicBezTo>
                      <a:pt x="4" y="1"/>
                      <a:pt x="8" y="1"/>
                      <a:pt x="12" y="1"/>
                    </a:cubicBezTo>
                    <a:cubicBezTo>
                      <a:pt x="17" y="1"/>
                      <a:pt x="22" y="1"/>
                      <a:pt x="27" y="0"/>
                    </a:cubicBezTo>
                    <a:cubicBezTo>
                      <a:pt x="27" y="64"/>
                      <a:pt x="27" y="64"/>
                      <a:pt x="27" y="64"/>
                    </a:cubicBezTo>
                    <a:cubicBezTo>
                      <a:pt x="0" y="64"/>
                      <a:pt x="0" y="64"/>
                      <a:pt x="0" y="64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B5D3F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130" name="Freeform 52"/>
              <p:cNvSpPr/>
              <p:nvPr/>
            </p:nvSpPr>
            <p:spPr>
              <a:xfrm>
                <a:off x="0" y="0"/>
                <a:ext cx="411371" cy="408916"/>
              </a:xfrm>
              <a:custGeom>
                <a:avLst/>
                <a:gdLst>
                  <a:gd name="txL" fmla="*/ 0 w 139"/>
                  <a:gd name="txT" fmla="*/ 0 h 139"/>
                  <a:gd name="txR" fmla="*/ 139 w 139"/>
                  <a:gd name="txB" fmla="*/ 139 h 139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139" h="139">
                    <a:moveTo>
                      <a:pt x="84" y="138"/>
                    </a:moveTo>
                    <a:cubicBezTo>
                      <a:pt x="79" y="139"/>
                      <a:pt x="74" y="139"/>
                      <a:pt x="69" y="139"/>
                    </a:cubicBezTo>
                    <a:cubicBezTo>
                      <a:pt x="65" y="139"/>
                      <a:pt x="61" y="139"/>
                      <a:pt x="57" y="138"/>
                    </a:cubicBezTo>
                    <a:cubicBezTo>
                      <a:pt x="43" y="136"/>
                      <a:pt x="31" y="129"/>
                      <a:pt x="20" y="119"/>
                    </a:cubicBezTo>
                    <a:cubicBezTo>
                      <a:pt x="7" y="105"/>
                      <a:pt x="0" y="89"/>
                      <a:pt x="0" y="70"/>
                    </a:cubicBezTo>
                    <a:cubicBezTo>
                      <a:pt x="0" y="51"/>
                      <a:pt x="7" y="34"/>
                      <a:pt x="20" y="21"/>
                    </a:cubicBezTo>
                    <a:cubicBezTo>
                      <a:pt x="34" y="7"/>
                      <a:pt x="50" y="0"/>
                      <a:pt x="69" y="0"/>
                    </a:cubicBezTo>
                    <a:cubicBezTo>
                      <a:pt x="89" y="0"/>
                      <a:pt x="105" y="7"/>
                      <a:pt x="119" y="21"/>
                    </a:cubicBezTo>
                    <a:cubicBezTo>
                      <a:pt x="132" y="34"/>
                      <a:pt x="139" y="51"/>
                      <a:pt x="139" y="70"/>
                    </a:cubicBezTo>
                    <a:cubicBezTo>
                      <a:pt x="139" y="89"/>
                      <a:pt x="132" y="105"/>
                      <a:pt x="119" y="119"/>
                    </a:cubicBezTo>
                    <a:cubicBezTo>
                      <a:pt x="109" y="129"/>
                      <a:pt x="97" y="135"/>
                      <a:pt x="84" y="138"/>
                    </a:cubicBezTo>
                    <a:close/>
                  </a:path>
                </a:pathLst>
              </a:custGeom>
              <a:solidFill>
                <a:srgbClr val="5B9555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2060" name="组合 66"/>
            <p:cNvGrpSpPr/>
            <p:nvPr/>
          </p:nvGrpSpPr>
          <p:grpSpPr>
            <a:xfrm>
              <a:off x="2568902" y="1600973"/>
              <a:ext cx="276552" cy="398732"/>
              <a:chOff x="0" y="0"/>
              <a:chExt cx="411371" cy="593113"/>
            </a:xfrm>
          </p:grpSpPr>
          <p:sp>
            <p:nvSpPr>
              <p:cNvPr id="2127" name="Freeform 51"/>
              <p:cNvSpPr/>
              <p:nvPr/>
            </p:nvSpPr>
            <p:spPr>
              <a:xfrm>
                <a:off x="169460" y="405232"/>
                <a:ext cx="79818" cy="187881"/>
              </a:xfrm>
              <a:custGeom>
                <a:avLst/>
                <a:gdLst>
                  <a:gd name="txL" fmla="*/ 0 w 27"/>
                  <a:gd name="txT" fmla="*/ 0 h 64"/>
                  <a:gd name="txR" fmla="*/ 27 w 27"/>
                  <a:gd name="txB" fmla="*/ 64 h 64"/>
                </a:gdLst>
                <a:ahLst/>
                <a:cxnLst>
                  <a:cxn ang="0">
                    <a:pos x="0" y="0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0" y="0"/>
                  </a:cxn>
                </a:cxnLst>
                <a:rect l="txL" t="txT" r="txR" b="txB"/>
                <a:pathLst>
                  <a:path w="27" h="64">
                    <a:moveTo>
                      <a:pt x="0" y="0"/>
                    </a:moveTo>
                    <a:cubicBezTo>
                      <a:pt x="4" y="1"/>
                      <a:pt x="8" y="1"/>
                      <a:pt x="12" y="1"/>
                    </a:cubicBezTo>
                    <a:cubicBezTo>
                      <a:pt x="17" y="1"/>
                      <a:pt x="22" y="1"/>
                      <a:pt x="27" y="0"/>
                    </a:cubicBezTo>
                    <a:cubicBezTo>
                      <a:pt x="27" y="64"/>
                      <a:pt x="27" y="64"/>
                      <a:pt x="27" y="64"/>
                    </a:cubicBezTo>
                    <a:cubicBezTo>
                      <a:pt x="0" y="64"/>
                      <a:pt x="0" y="64"/>
                      <a:pt x="0" y="64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B5D3F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128" name="Freeform 52"/>
              <p:cNvSpPr/>
              <p:nvPr/>
            </p:nvSpPr>
            <p:spPr>
              <a:xfrm>
                <a:off x="0" y="0"/>
                <a:ext cx="411371" cy="408916"/>
              </a:xfrm>
              <a:custGeom>
                <a:avLst/>
                <a:gdLst>
                  <a:gd name="txL" fmla="*/ 0 w 139"/>
                  <a:gd name="txT" fmla="*/ 0 h 139"/>
                  <a:gd name="txR" fmla="*/ 139 w 139"/>
                  <a:gd name="txB" fmla="*/ 139 h 139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139" h="139">
                    <a:moveTo>
                      <a:pt x="84" y="138"/>
                    </a:moveTo>
                    <a:cubicBezTo>
                      <a:pt x="79" y="139"/>
                      <a:pt x="74" y="139"/>
                      <a:pt x="69" y="139"/>
                    </a:cubicBezTo>
                    <a:cubicBezTo>
                      <a:pt x="65" y="139"/>
                      <a:pt x="61" y="139"/>
                      <a:pt x="57" y="138"/>
                    </a:cubicBezTo>
                    <a:cubicBezTo>
                      <a:pt x="43" y="136"/>
                      <a:pt x="31" y="129"/>
                      <a:pt x="20" y="119"/>
                    </a:cubicBezTo>
                    <a:cubicBezTo>
                      <a:pt x="7" y="105"/>
                      <a:pt x="0" y="89"/>
                      <a:pt x="0" y="70"/>
                    </a:cubicBezTo>
                    <a:cubicBezTo>
                      <a:pt x="0" y="51"/>
                      <a:pt x="7" y="34"/>
                      <a:pt x="20" y="21"/>
                    </a:cubicBezTo>
                    <a:cubicBezTo>
                      <a:pt x="34" y="7"/>
                      <a:pt x="50" y="0"/>
                      <a:pt x="69" y="0"/>
                    </a:cubicBezTo>
                    <a:cubicBezTo>
                      <a:pt x="89" y="0"/>
                      <a:pt x="105" y="7"/>
                      <a:pt x="119" y="21"/>
                    </a:cubicBezTo>
                    <a:cubicBezTo>
                      <a:pt x="132" y="34"/>
                      <a:pt x="139" y="51"/>
                      <a:pt x="139" y="70"/>
                    </a:cubicBezTo>
                    <a:cubicBezTo>
                      <a:pt x="139" y="89"/>
                      <a:pt x="132" y="105"/>
                      <a:pt x="119" y="119"/>
                    </a:cubicBezTo>
                    <a:cubicBezTo>
                      <a:pt x="109" y="129"/>
                      <a:pt x="97" y="135"/>
                      <a:pt x="84" y="138"/>
                    </a:cubicBezTo>
                    <a:close/>
                  </a:path>
                </a:pathLst>
              </a:custGeom>
              <a:solidFill>
                <a:srgbClr val="FACE5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2061" name="组合 72"/>
            <p:cNvGrpSpPr/>
            <p:nvPr/>
          </p:nvGrpSpPr>
          <p:grpSpPr>
            <a:xfrm>
              <a:off x="9015145" y="1557665"/>
              <a:ext cx="301245" cy="434334"/>
              <a:chOff x="0" y="0"/>
              <a:chExt cx="411371" cy="593113"/>
            </a:xfrm>
          </p:grpSpPr>
          <p:sp>
            <p:nvSpPr>
              <p:cNvPr id="2125" name="Freeform 51"/>
              <p:cNvSpPr/>
              <p:nvPr/>
            </p:nvSpPr>
            <p:spPr>
              <a:xfrm>
                <a:off x="169460" y="405232"/>
                <a:ext cx="79818" cy="187881"/>
              </a:xfrm>
              <a:custGeom>
                <a:avLst/>
                <a:gdLst>
                  <a:gd name="txL" fmla="*/ 0 w 27"/>
                  <a:gd name="txT" fmla="*/ 0 h 64"/>
                  <a:gd name="txR" fmla="*/ 27 w 27"/>
                  <a:gd name="txB" fmla="*/ 64 h 64"/>
                </a:gdLst>
                <a:ahLst/>
                <a:cxnLst>
                  <a:cxn ang="0">
                    <a:pos x="0" y="0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0" y="0"/>
                  </a:cxn>
                </a:cxnLst>
                <a:rect l="txL" t="txT" r="txR" b="txB"/>
                <a:pathLst>
                  <a:path w="27" h="64">
                    <a:moveTo>
                      <a:pt x="0" y="0"/>
                    </a:moveTo>
                    <a:cubicBezTo>
                      <a:pt x="4" y="1"/>
                      <a:pt x="8" y="1"/>
                      <a:pt x="12" y="1"/>
                    </a:cubicBezTo>
                    <a:cubicBezTo>
                      <a:pt x="17" y="1"/>
                      <a:pt x="22" y="1"/>
                      <a:pt x="27" y="0"/>
                    </a:cubicBezTo>
                    <a:cubicBezTo>
                      <a:pt x="27" y="64"/>
                      <a:pt x="27" y="64"/>
                      <a:pt x="27" y="64"/>
                    </a:cubicBezTo>
                    <a:cubicBezTo>
                      <a:pt x="0" y="64"/>
                      <a:pt x="0" y="64"/>
                      <a:pt x="0" y="64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B5D3F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126" name="Freeform 52"/>
              <p:cNvSpPr/>
              <p:nvPr/>
            </p:nvSpPr>
            <p:spPr>
              <a:xfrm>
                <a:off x="0" y="0"/>
                <a:ext cx="411371" cy="408916"/>
              </a:xfrm>
              <a:custGeom>
                <a:avLst/>
                <a:gdLst>
                  <a:gd name="txL" fmla="*/ 0 w 139"/>
                  <a:gd name="txT" fmla="*/ 0 h 139"/>
                  <a:gd name="txR" fmla="*/ 139 w 139"/>
                  <a:gd name="txB" fmla="*/ 139 h 139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139" h="139">
                    <a:moveTo>
                      <a:pt x="84" y="138"/>
                    </a:moveTo>
                    <a:cubicBezTo>
                      <a:pt x="79" y="139"/>
                      <a:pt x="74" y="139"/>
                      <a:pt x="69" y="139"/>
                    </a:cubicBezTo>
                    <a:cubicBezTo>
                      <a:pt x="65" y="139"/>
                      <a:pt x="61" y="139"/>
                      <a:pt x="57" y="138"/>
                    </a:cubicBezTo>
                    <a:cubicBezTo>
                      <a:pt x="43" y="136"/>
                      <a:pt x="31" y="129"/>
                      <a:pt x="20" y="119"/>
                    </a:cubicBezTo>
                    <a:cubicBezTo>
                      <a:pt x="7" y="105"/>
                      <a:pt x="0" y="89"/>
                      <a:pt x="0" y="70"/>
                    </a:cubicBezTo>
                    <a:cubicBezTo>
                      <a:pt x="0" y="51"/>
                      <a:pt x="7" y="34"/>
                      <a:pt x="20" y="21"/>
                    </a:cubicBezTo>
                    <a:cubicBezTo>
                      <a:pt x="34" y="7"/>
                      <a:pt x="50" y="0"/>
                      <a:pt x="69" y="0"/>
                    </a:cubicBezTo>
                    <a:cubicBezTo>
                      <a:pt x="89" y="0"/>
                      <a:pt x="105" y="7"/>
                      <a:pt x="119" y="21"/>
                    </a:cubicBezTo>
                    <a:cubicBezTo>
                      <a:pt x="132" y="34"/>
                      <a:pt x="139" y="51"/>
                      <a:pt x="139" y="70"/>
                    </a:cubicBezTo>
                    <a:cubicBezTo>
                      <a:pt x="139" y="89"/>
                      <a:pt x="132" y="105"/>
                      <a:pt x="119" y="119"/>
                    </a:cubicBezTo>
                    <a:cubicBezTo>
                      <a:pt x="109" y="129"/>
                      <a:pt x="97" y="135"/>
                      <a:pt x="84" y="138"/>
                    </a:cubicBezTo>
                    <a:close/>
                  </a:path>
                </a:pathLst>
              </a:custGeom>
              <a:solidFill>
                <a:srgbClr val="5B9555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2062" name="组合 69"/>
            <p:cNvGrpSpPr/>
            <p:nvPr/>
          </p:nvGrpSpPr>
          <p:grpSpPr>
            <a:xfrm>
              <a:off x="7498266" y="1416360"/>
              <a:ext cx="411371" cy="593113"/>
              <a:chOff x="0" y="0"/>
              <a:chExt cx="411371" cy="593113"/>
            </a:xfrm>
          </p:grpSpPr>
          <p:sp>
            <p:nvSpPr>
              <p:cNvPr id="2123" name="Freeform 51"/>
              <p:cNvSpPr/>
              <p:nvPr/>
            </p:nvSpPr>
            <p:spPr>
              <a:xfrm>
                <a:off x="169460" y="405232"/>
                <a:ext cx="79818" cy="187881"/>
              </a:xfrm>
              <a:custGeom>
                <a:avLst/>
                <a:gdLst>
                  <a:gd name="txL" fmla="*/ 0 w 27"/>
                  <a:gd name="txT" fmla="*/ 0 h 64"/>
                  <a:gd name="txR" fmla="*/ 27 w 27"/>
                  <a:gd name="txB" fmla="*/ 64 h 64"/>
                </a:gdLst>
                <a:ahLst/>
                <a:cxnLst>
                  <a:cxn ang="0">
                    <a:pos x="0" y="0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0" y="0"/>
                  </a:cxn>
                </a:cxnLst>
                <a:rect l="txL" t="txT" r="txR" b="txB"/>
                <a:pathLst>
                  <a:path w="27" h="64">
                    <a:moveTo>
                      <a:pt x="0" y="0"/>
                    </a:moveTo>
                    <a:cubicBezTo>
                      <a:pt x="4" y="1"/>
                      <a:pt x="8" y="1"/>
                      <a:pt x="12" y="1"/>
                    </a:cubicBezTo>
                    <a:cubicBezTo>
                      <a:pt x="17" y="1"/>
                      <a:pt x="22" y="1"/>
                      <a:pt x="27" y="0"/>
                    </a:cubicBezTo>
                    <a:cubicBezTo>
                      <a:pt x="27" y="64"/>
                      <a:pt x="27" y="64"/>
                      <a:pt x="27" y="64"/>
                    </a:cubicBezTo>
                    <a:cubicBezTo>
                      <a:pt x="0" y="64"/>
                      <a:pt x="0" y="64"/>
                      <a:pt x="0" y="64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B5D3F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124" name="Freeform 52"/>
              <p:cNvSpPr/>
              <p:nvPr/>
            </p:nvSpPr>
            <p:spPr>
              <a:xfrm>
                <a:off x="0" y="0"/>
                <a:ext cx="411371" cy="408916"/>
              </a:xfrm>
              <a:custGeom>
                <a:avLst/>
                <a:gdLst>
                  <a:gd name="txL" fmla="*/ 0 w 139"/>
                  <a:gd name="txT" fmla="*/ 0 h 139"/>
                  <a:gd name="txR" fmla="*/ 139 w 139"/>
                  <a:gd name="txB" fmla="*/ 139 h 139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139" h="139">
                    <a:moveTo>
                      <a:pt x="84" y="138"/>
                    </a:moveTo>
                    <a:cubicBezTo>
                      <a:pt x="79" y="139"/>
                      <a:pt x="74" y="139"/>
                      <a:pt x="69" y="139"/>
                    </a:cubicBezTo>
                    <a:cubicBezTo>
                      <a:pt x="65" y="139"/>
                      <a:pt x="61" y="139"/>
                      <a:pt x="57" y="138"/>
                    </a:cubicBezTo>
                    <a:cubicBezTo>
                      <a:pt x="43" y="136"/>
                      <a:pt x="31" y="129"/>
                      <a:pt x="20" y="119"/>
                    </a:cubicBezTo>
                    <a:cubicBezTo>
                      <a:pt x="7" y="105"/>
                      <a:pt x="0" y="89"/>
                      <a:pt x="0" y="70"/>
                    </a:cubicBezTo>
                    <a:cubicBezTo>
                      <a:pt x="0" y="51"/>
                      <a:pt x="7" y="34"/>
                      <a:pt x="20" y="21"/>
                    </a:cubicBezTo>
                    <a:cubicBezTo>
                      <a:pt x="34" y="7"/>
                      <a:pt x="50" y="0"/>
                      <a:pt x="69" y="0"/>
                    </a:cubicBezTo>
                    <a:cubicBezTo>
                      <a:pt x="89" y="0"/>
                      <a:pt x="105" y="7"/>
                      <a:pt x="119" y="21"/>
                    </a:cubicBezTo>
                    <a:cubicBezTo>
                      <a:pt x="132" y="34"/>
                      <a:pt x="139" y="51"/>
                      <a:pt x="139" y="70"/>
                    </a:cubicBezTo>
                    <a:cubicBezTo>
                      <a:pt x="139" y="89"/>
                      <a:pt x="132" y="105"/>
                      <a:pt x="119" y="119"/>
                    </a:cubicBezTo>
                    <a:cubicBezTo>
                      <a:pt x="109" y="129"/>
                      <a:pt x="97" y="135"/>
                      <a:pt x="84" y="138"/>
                    </a:cubicBezTo>
                    <a:close/>
                  </a:path>
                </a:pathLst>
              </a:custGeom>
              <a:solidFill>
                <a:srgbClr val="FACE5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2063" name="组合 61"/>
            <p:cNvGrpSpPr/>
            <p:nvPr/>
          </p:nvGrpSpPr>
          <p:grpSpPr>
            <a:xfrm>
              <a:off x="3108073" y="1386796"/>
              <a:ext cx="411371" cy="593113"/>
              <a:chOff x="0" y="0"/>
              <a:chExt cx="411371" cy="593113"/>
            </a:xfrm>
          </p:grpSpPr>
          <p:sp>
            <p:nvSpPr>
              <p:cNvPr id="2121" name="Freeform 51"/>
              <p:cNvSpPr/>
              <p:nvPr/>
            </p:nvSpPr>
            <p:spPr>
              <a:xfrm>
                <a:off x="169460" y="405232"/>
                <a:ext cx="79818" cy="187881"/>
              </a:xfrm>
              <a:custGeom>
                <a:avLst/>
                <a:gdLst>
                  <a:gd name="txL" fmla="*/ 0 w 27"/>
                  <a:gd name="txT" fmla="*/ 0 h 64"/>
                  <a:gd name="txR" fmla="*/ 27 w 27"/>
                  <a:gd name="txB" fmla="*/ 64 h 64"/>
                </a:gdLst>
                <a:ahLst/>
                <a:cxnLst>
                  <a:cxn ang="0">
                    <a:pos x="0" y="0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0" y="0"/>
                  </a:cxn>
                </a:cxnLst>
                <a:rect l="txL" t="txT" r="txR" b="txB"/>
                <a:pathLst>
                  <a:path w="27" h="64">
                    <a:moveTo>
                      <a:pt x="0" y="0"/>
                    </a:moveTo>
                    <a:cubicBezTo>
                      <a:pt x="4" y="1"/>
                      <a:pt x="8" y="1"/>
                      <a:pt x="12" y="1"/>
                    </a:cubicBezTo>
                    <a:cubicBezTo>
                      <a:pt x="17" y="1"/>
                      <a:pt x="22" y="1"/>
                      <a:pt x="27" y="0"/>
                    </a:cubicBezTo>
                    <a:cubicBezTo>
                      <a:pt x="27" y="64"/>
                      <a:pt x="27" y="64"/>
                      <a:pt x="27" y="64"/>
                    </a:cubicBezTo>
                    <a:cubicBezTo>
                      <a:pt x="0" y="64"/>
                      <a:pt x="0" y="64"/>
                      <a:pt x="0" y="64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B5D3F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122" name="Freeform 52"/>
              <p:cNvSpPr/>
              <p:nvPr/>
            </p:nvSpPr>
            <p:spPr>
              <a:xfrm>
                <a:off x="0" y="0"/>
                <a:ext cx="411371" cy="408916"/>
              </a:xfrm>
              <a:custGeom>
                <a:avLst/>
                <a:gdLst>
                  <a:gd name="txL" fmla="*/ 0 w 139"/>
                  <a:gd name="txT" fmla="*/ 0 h 139"/>
                  <a:gd name="txR" fmla="*/ 139 w 139"/>
                  <a:gd name="txB" fmla="*/ 139 h 139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139" h="139">
                    <a:moveTo>
                      <a:pt x="84" y="138"/>
                    </a:moveTo>
                    <a:cubicBezTo>
                      <a:pt x="79" y="139"/>
                      <a:pt x="74" y="139"/>
                      <a:pt x="69" y="139"/>
                    </a:cubicBezTo>
                    <a:cubicBezTo>
                      <a:pt x="65" y="139"/>
                      <a:pt x="61" y="139"/>
                      <a:pt x="57" y="138"/>
                    </a:cubicBezTo>
                    <a:cubicBezTo>
                      <a:pt x="43" y="136"/>
                      <a:pt x="31" y="129"/>
                      <a:pt x="20" y="119"/>
                    </a:cubicBezTo>
                    <a:cubicBezTo>
                      <a:pt x="7" y="105"/>
                      <a:pt x="0" y="89"/>
                      <a:pt x="0" y="70"/>
                    </a:cubicBezTo>
                    <a:cubicBezTo>
                      <a:pt x="0" y="51"/>
                      <a:pt x="7" y="34"/>
                      <a:pt x="20" y="21"/>
                    </a:cubicBezTo>
                    <a:cubicBezTo>
                      <a:pt x="34" y="7"/>
                      <a:pt x="50" y="0"/>
                      <a:pt x="69" y="0"/>
                    </a:cubicBezTo>
                    <a:cubicBezTo>
                      <a:pt x="89" y="0"/>
                      <a:pt x="105" y="7"/>
                      <a:pt x="119" y="21"/>
                    </a:cubicBezTo>
                    <a:cubicBezTo>
                      <a:pt x="132" y="34"/>
                      <a:pt x="139" y="51"/>
                      <a:pt x="139" y="70"/>
                    </a:cubicBezTo>
                    <a:cubicBezTo>
                      <a:pt x="139" y="89"/>
                      <a:pt x="132" y="105"/>
                      <a:pt x="119" y="119"/>
                    </a:cubicBezTo>
                    <a:cubicBezTo>
                      <a:pt x="109" y="129"/>
                      <a:pt x="97" y="135"/>
                      <a:pt x="84" y="138"/>
                    </a:cubicBezTo>
                    <a:close/>
                  </a:path>
                </a:pathLst>
              </a:custGeom>
              <a:solidFill>
                <a:srgbClr val="5B9555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  <p:sp>
          <p:nvSpPr>
            <p:cNvPr id="2064" name="等腰三角形 3"/>
            <p:cNvSpPr/>
            <p:nvPr/>
          </p:nvSpPr>
          <p:spPr>
            <a:xfrm>
              <a:off x="4241725" y="2406312"/>
              <a:ext cx="1289027" cy="203171"/>
            </a:xfrm>
            <a:custGeom>
              <a:avLst/>
              <a:gdLst>
                <a:gd name="txL" fmla="*/ 0 w 1329908"/>
                <a:gd name="txT" fmla="*/ 0 h 202523"/>
                <a:gd name="txR" fmla="*/ 1329908 w 1329908"/>
                <a:gd name="txB" fmla="*/ 202523 h 202523"/>
              </a:gdLst>
              <a:ahLst/>
              <a:cxnLst>
                <a:cxn ang="0">
                  <a:pos x="0" y="204473"/>
                </a:cxn>
                <a:cxn ang="0">
                  <a:pos x="478713" y="0"/>
                </a:cxn>
                <a:cxn ang="0">
                  <a:pos x="1210997" y="180432"/>
                </a:cxn>
                <a:cxn ang="0">
                  <a:pos x="0" y="204473"/>
                </a:cxn>
              </a:cxnLst>
              <a:rect l="txL" t="txT" r="txR" b="txB"/>
              <a:pathLst>
                <a:path w="1329908" h="202523">
                  <a:moveTo>
                    <a:pt x="0" y="202523"/>
                  </a:moveTo>
                  <a:lnTo>
                    <a:pt x="525719" y="0"/>
                  </a:lnTo>
                  <a:lnTo>
                    <a:pt x="1329908" y="178711"/>
                  </a:lnTo>
                  <a:lnTo>
                    <a:pt x="0" y="202523"/>
                  </a:lnTo>
                  <a:close/>
                </a:path>
              </a:pathLst>
            </a:custGeom>
            <a:solidFill>
              <a:schemeClr val="tx1">
                <a:alpha val="32941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65" name="等腰三角形 3"/>
            <p:cNvSpPr/>
            <p:nvPr/>
          </p:nvSpPr>
          <p:spPr>
            <a:xfrm>
              <a:off x="5722836" y="2430121"/>
              <a:ext cx="1581122" cy="193648"/>
            </a:xfrm>
            <a:custGeom>
              <a:avLst/>
              <a:gdLst>
                <a:gd name="txL" fmla="*/ 0 w 1329908"/>
                <a:gd name="txT" fmla="*/ 0 h 194903"/>
                <a:gd name="txR" fmla="*/ 1329908 w 1329908"/>
                <a:gd name="txB" fmla="*/ 194903 h 194903"/>
              </a:gdLst>
              <a:ahLst/>
              <a:cxnLst>
                <a:cxn ang="0">
                  <a:pos x="0" y="191162"/>
                </a:cxn>
                <a:cxn ang="0">
                  <a:pos x="732649" y="0"/>
                </a:cxn>
                <a:cxn ang="0">
                  <a:pos x="2234873" y="167806"/>
                </a:cxn>
                <a:cxn ang="0">
                  <a:pos x="0" y="191162"/>
                </a:cxn>
              </a:cxnLst>
              <a:rect l="txL" t="txT" r="txR" b="txB"/>
              <a:pathLst>
                <a:path w="1329908" h="194903">
                  <a:moveTo>
                    <a:pt x="0" y="194903"/>
                  </a:moveTo>
                  <a:lnTo>
                    <a:pt x="435978" y="0"/>
                  </a:lnTo>
                  <a:lnTo>
                    <a:pt x="1329908" y="171091"/>
                  </a:lnTo>
                  <a:lnTo>
                    <a:pt x="0" y="194903"/>
                  </a:lnTo>
                  <a:close/>
                </a:path>
              </a:pathLst>
            </a:custGeom>
            <a:solidFill>
              <a:schemeClr val="tx1">
                <a:alpha val="32941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66" name="等腰三角形 3"/>
            <p:cNvSpPr/>
            <p:nvPr/>
          </p:nvSpPr>
          <p:spPr>
            <a:xfrm>
              <a:off x="4944975" y="2212664"/>
              <a:ext cx="328607" cy="120633"/>
            </a:xfrm>
            <a:custGeom>
              <a:avLst/>
              <a:gdLst>
                <a:gd name="txL" fmla="*/ 0 w 329783"/>
                <a:gd name="txT" fmla="*/ 0 h 121560"/>
                <a:gd name="txR" fmla="*/ 329783 w 329783"/>
                <a:gd name="txB" fmla="*/ 121560 h 121560"/>
              </a:gdLst>
              <a:ahLst/>
              <a:cxnLst>
                <a:cxn ang="0">
                  <a:pos x="0" y="118800"/>
                </a:cxn>
                <a:cxn ang="0">
                  <a:pos x="315154" y="0"/>
                </a:cxn>
                <a:cxn ang="0">
                  <a:pos x="326267" y="114146"/>
                </a:cxn>
                <a:cxn ang="0">
                  <a:pos x="0" y="118800"/>
                </a:cxn>
              </a:cxnLst>
              <a:rect l="txL" t="txT" r="txR" b="txB"/>
              <a:pathLst>
                <a:path w="329783" h="121560">
                  <a:moveTo>
                    <a:pt x="0" y="121560"/>
                  </a:moveTo>
                  <a:lnTo>
                    <a:pt x="318550" y="0"/>
                  </a:lnTo>
                  <a:lnTo>
                    <a:pt x="329783" y="116798"/>
                  </a:lnTo>
                  <a:lnTo>
                    <a:pt x="0" y="121560"/>
                  </a:lnTo>
                  <a:close/>
                </a:path>
              </a:pathLst>
            </a:custGeom>
            <a:solidFill>
              <a:schemeClr val="tx1">
                <a:alpha val="32941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67" name="等腰三角形 3"/>
            <p:cNvSpPr/>
            <p:nvPr/>
          </p:nvSpPr>
          <p:spPr>
            <a:xfrm>
              <a:off x="8634260" y="2222188"/>
              <a:ext cx="795324" cy="106347"/>
            </a:xfrm>
            <a:custGeom>
              <a:avLst/>
              <a:gdLst>
                <a:gd name="txL" fmla="*/ 0 w 571182"/>
                <a:gd name="txT" fmla="*/ 0 h 104892"/>
                <a:gd name="txR" fmla="*/ 571182 w 571182"/>
                <a:gd name="txB" fmla="*/ 104892 h 104892"/>
              </a:gdLst>
              <a:ahLst/>
              <a:cxnLst>
                <a:cxn ang="0">
                  <a:pos x="0" y="109318"/>
                </a:cxn>
                <a:cxn ang="0">
                  <a:pos x="524300" y="0"/>
                </a:cxn>
                <a:cxn ang="0">
                  <a:pos x="1541996" y="96910"/>
                </a:cxn>
                <a:cxn ang="0">
                  <a:pos x="0" y="109318"/>
                </a:cxn>
              </a:cxnLst>
              <a:rect l="txL" t="txT" r="txR" b="txB"/>
              <a:pathLst>
                <a:path w="571182" h="104892">
                  <a:moveTo>
                    <a:pt x="0" y="104892"/>
                  </a:moveTo>
                  <a:lnTo>
                    <a:pt x="194210" y="0"/>
                  </a:lnTo>
                  <a:lnTo>
                    <a:pt x="571182" y="92986"/>
                  </a:lnTo>
                  <a:lnTo>
                    <a:pt x="0" y="104892"/>
                  </a:lnTo>
                  <a:close/>
                </a:path>
              </a:pathLst>
            </a:custGeom>
            <a:solidFill>
              <a:schemeClr val="tx1">
                <a:alpha val="32941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68" name="等腰三角形 3"/>
            <p:cNvSpPr/>
            <p:nvPr/>
          </p:nvSpPr>
          <p:spPr>
            <a:xfrm>
              <a:off x="1076306" y="2619007"/>
              <a:ext cx="885809" cy="126982"/>
            </a:xfrm>
            <a:custGeom>
              <a:avLst/>
              <a:gdLst>
                <a:gd name="txL" fmla="*/ 0 w 913468"/>
                <a:gd name="txT" fmla="*/ 0 h 126323"/>
                <a:gd name="txR" fmla="*/ 913468 w 913468"/>
                <a:gd name="txB" fmla="*/ 126323 h 126323"/>
              </a:gdLst>
              <a:ahLst/>
              <a:cxnLst>
                <a:cxn ang="0">
                  <a:pos x="0" y="128310"/>
                </a:cxn>
                <a:cxn ang="0">
                  <a:pos x="300271" y="0"/>
                </a:cxn>
                <a:cxn ang="0">
                  <a:pos x="832978" y="111865"/>
                </a:cxn>
                <a:cxn ang="0">
                  <a:pos x="0" y="128310"/>
                </a:cxn>
              </a:cxnLst>
              <a:rect l="txL" t="txT" r="txR" b="txB"/>
              <a:pathLst>
                <a:path w="913468" h="126323">
                  <a:moveTo>
                    <a:pt x="0" y="126323"/>
                  </a:moveTo>
                  <a:lnTo>
                    <a:pt x="329286" y="0"/>
                  </a:lnTo>
                  <a:lnTo>
                    <a:pt x="913468" y="110131"/>
                  </a:lnTo>
                  <a:lnTo>
                    <a:pt x="0" y="126323"/>
                  </a:lnTo>
                  <a:close/>
                </a:path>
              </a:pathLst>
            </a:custGeom>
            <a:solidFill>
              <a:schemeClr val="tx1">
                <a:alpha val="32941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grpSp>
          <p:nvGrpSpPr>
            <p:cNvPr id="2069" name="组合 164"/>
            <p:cNvGrpSpPr/>
            <p:nvPr/>
          </p:nvGrpSpPr>
          <p:grpSpPr>
            <a:xfrm>
              <a:off x="0" y="1277639"/>
              <a:ext cx="1618771" cy="1708029"/>
              <a:chOff x="0" y="0"/>
              <a:chExt cx="1618771" cy="1708029"/>
            </a:xfrm>
          </p:grpSpPr>
          <p:grpSp>
            <p:nvGrpSpPr>
              <p:cNvPr id="2101" name="组合 154"/>
              <p:cNvGrpSpPr/>
              <p:nvPr/>
            </p:nvGrpSpPr>
            <p:grpSpPr>
              <a:xfrm>
                <a:off x="1357015" y="316962"/>
                <a:ext cx="261756" cy="377398"/>
                <a:chOff x="0" y="0"/>
                <a:chExt cx="411371" cy="593113"/>
              </a:xfrm>
            </p:grpSpPr>
            <p:sp>
              <p:nvSpPr>
                <p:cNvPr id="2119" name="Freeform 51"/>
                <p:cNvSpPr/>
                <p:nvPr/>
              </p:nvSpPr>
              <p:spPr>
                <a:xfrm>
                  <a:off x="169460" y="405232"/>
                  <a:ext cx="79818" cy="187881"/>
                </a:xfrm>
                <a:custGeom>
                  <a:avLst/>
                  <a:gdLst>
                    <a:gd name="txL" fmla="*/ 0 w 27"/>
                    <a:gd name="txT" fmla="*/ 0 h 64"/>
                    <a:gd name="txR" fmla="*/ 27 w 27"/>
                    <a:gd name="txB" fmla="*/ 64 h 64"/>
                  </a:gdLst>
                  <a:ahLst/>
                  <a:cxnLst>
                    <a:cxn ang="0">
                      <a:pos x="0" y="0"/>
                    </a:cxn>
                    <a:cxn ang="0">
                      <a:pos x="2147483647" y="2147483647"/>
                    </a:cxn>
                    <a:cxn ang="0">
                      <a:pos x="2147483647" y="0"/>
                    </a:cxn>
                    <a:cxn ang="0">
                      <a:pos x="2147483647" y="2147483647"/>
                    </a:cxn>
                    <a:cxn ang="0">
                      <a:pos x="0" y="2147483647"/>
                    </a:cxn>
                    <a:cxn ang="0">
                      <a:pos x="0" y="0"/>
                    </a:cxn>
                  </a:cxnLst>
                  <a:rect l="txL" t="txT" r="txR" b="txB"/>
                  <a:pathLst>
                    <a:path w="27" h="64">
                      <a:moveTo>
                        <a:pt x="0" y="0"/>
                      </a:moveTo>
                      <a:cubicBezTo>
                        <a:pt x="4" y="1"/>
                        <a:pt x="8" y="1"/>
                        <a:pt x="12" y="1"/>
                      </a:cubicBezTo>
                      <a:cubicBezTo>
                        <a:pt x="17" y="1"/>
                        <a:pt x="22" y="1"/>
                        <a:pt x="27" y="0"/>
                      </a:cubicBezTo>
                      <a:cubicBezTo>
                        <a:pt x="27" y="64"/>
                        <a:pt x="27" y="64"/>
                        <a:pt x="27" y="64"/>
                      </a:cubicBezTo>
                      <a:cubicBezTo>
                        <a:pt x="0" y="64"/>
                        <a:pt x="0" y="64"/>
                        <a:pt x="0" y="64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B5D3F">
                    <a:alpha val="100000"/>
                  </a:srgbClr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120" name="Freeform 52"/>
                <p:cNvSpPr/>
                <p:nvPr/>
              </p:nvSpPr>
              <p:spPr>
                <a:xfrm>
                  <a:off x="0" y="0"/>
                  <a:ext cx="411371" cy="408916"/>
                </a:xfrm>
                <a:custGeom>
                  <a:avLst/>
                  <a:gdLst>
                    <a:gd name="txL" fmla="*/ 0 w 139"/>
                    <a:gd name="txT" fmla="*/ 0 h 139"/>
                    <a:gd name="txR" fmla="*/ 139 w 139"/>
                    <a:gd name="txB" fmla="*/ 139 h 139"/>
                  </a:gdLst>
                  <a:ahLst/>
                  <a:cxnLst>
                    <a:cxn ang="0">
                      <a:pos x="2147483647" y="2147483647"/>
                    </a:cxn>
                    <a:cxn ang="0">
                      <a:pos x="2147483647" y="2147483647"/>
                    </a:cxn>
                    <a:cxn ang="0">
                      <a:pos x="2147483647" y="2147483647"/>
                    </a:cxn>
                    <a:cxn ang="0">
                      <a:pos x="2147483647" y="2147483647"/>
                    </a:cxn>
                    <a:cxn ang="0">
                      <a:pos x="0" y="2147483647"/>
                    </a:cxn>
                    <a:cxn ang="0">
                      <a:pos x="2147483647" y="2147483647"/>
                    </a:cxn>
                    <a:cxn ang="0">
                      <a:pos x="2147483647" y="0"/>
                    </a:cxn>
                    <a:cxn ang="0">
                      <a:pos x="2147483647" y="2147483647"/>
                    </a:cxn>
                    <a:cxn ang="0">
                      <a:pos x="2147483647" y="2147483647"/>
                    </a:cxn>
                    <a:cxn ang="0">
                      <a:pos x="2147483647" y="2147483647"/>
                    </a:cxn>
                    <a:cxn ang="0">
                      <a:pos x="2147483647" y="2147483647"/>
                    </a:cxn>
                  </a:cxnLst>
                  <a:rect l="txL" t="txT" r="txR" b="txB"/>
                  <a:pathLst>
                    <a:path w="139" h="139">
                      <a:moveTo>
                        <a:pt x="84" y="138"/>
                      </a:moveTo>
                      <a:cubicBezTo>
                        <a:pt x="79" y="139"/>
                        <a:pt x="74" y="139"/>
                        <a:pt x="69" y="139"/>
                      </a:cubicBezTo>
                      <a:cubicBezTo>
                        <a:pt x="65" y="139"/>
                        <a:pt x="61" y="139"/>
                        <a:pt x="57" y="138"/>
                      </a:cubicBezTo>
                      <a:cubicBezTo>
                        <a:pt x="43" y="136"/>
                        <a:pt x="31" y="129"/>
                        <a:pt x="20" y="119"/>
                      </a:cubicBezTo>
                      <a:cubicBezTo>
                        <a:pt x="7" y="105"/>
                        <a:pt x="0" y="89"/>
                        <a:pt x="0" y="70"/>
                      </a:cubicBezTo>
                      <a:cubicBezTo>
                        <a:pt x="0" y="51"/>
                        <a:pt x="7" y="34"/>
                        <a:pt x="20" y="21"/>
                      </a:cubicBezTo>
                      <a:cubicBezTo>
                        <a:pt x="34" y="7"/>
                        <a:pt x="50" y="0"/>
                        <a:pt x="69" y="0"/>
                      </a:cubicBezTo>
                      <a:cubicBezTo>
                        <a:pt x="89" y="0"/>
                        <a:pt x="105" y="7"/>
                        <a:pt x="119" y="21"/>
                      </a:cubicBezTo>
                      <a:cubicBezTo>
                        <a:pt x="132" y="34"/>
                        <a:pt x="139" y="51"/>
                        <a:pt x="139" y="70"/>
                      </a:cubicBezTo>
                      <a:cubicBezTo>
                        <a:pt x="139" y="89"/>
                        <a:pt x="132" y="105"/>
                        <a:pt x="119" y="119"/>
                      </a:cubicBezTo>
                      <a:cubicBezTo>
                        <a:pt x="109" y="129"/>
                        <a:pt x="97" y="135"/>
                        <a:pt x="84" y="138"/>
                      </a:cubicBezTo>
                      <a:close/>
                    </a:path>
                  </a:pathLst>
                </a:custGeom>
                <a:solidFill>
                  <a:srgbClr val="5B9555">
                    <a:alpha val="100000"/>
                  </a:srgbClr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sp>
            <p:nvSpPr>
              <p:cNvPr id="2102" name="等腰三角形 3"/>
              <p:cNvSpPr/>
              <p:nvPr/>
            </p:nvSpPr>
            <p:spPr>
              <a:xfrm>
                <a:off x="633401" y="1319147"/>
                <a:ext cx="620702" cy="58729"/>
              </a:xfrm>
              <a:custGeom>
                <a:avLst/>
                <a:gdLst>
                  <a:gd name="txL" fmla="*/ 0 w 913468"/>
                  <a:gd name="txT" fmla="*/ 0 h 65363"/>
                  <a:gd name="txR" fmla="*/ 913468 w 913468"/>
                  <a:gd name="txB" fmla="*/ 65363 h 65363"/>
                </a:gdLst>
                <a:ahLst/>
                <a:cxnLst>
                  <a:cxn ang="0">
                    <a:pos x="0" y="47412"/>
                  </a:cxn>
                  <a:cxn ang="0">
                    <a:pos x="41681" y="0"/>
                  </a:cxn>
                  <a:cxn ang="0">
                    <a:pos x="286591" y="35667"/>
                  </a:cxn>
                  <a:cxn ang="0">
                    <a:pos x="0" y="47412"/>
                  </a:cxn>
                </a:cxnLst>
                <a:rect l="txL" t="txT" r="txR" b="txB"/>
                <a:pathLst>
                  <a:path w="913468" h="65363">
                    <a:moveTo>
                      <a:pt x="0" y="65363"/>
                    </a:moveTo>
                    <a:lnTo>
                      <a:pt x="132852" y="0"/>
                    </a:lnTo>
                    <a:lnTo>
                      <a:pt x="913468" y="49171"/>
                    </a:lnTo>
                    <a:lnTo>
                      <a:pt x="0" y="65363"/>
                    </a:lnTo>
                    <a:close/>
                  </a:path>
                </a:pathLst>
              </a:custGeom>
              <a:solidFill>
                <a:schemeClr val="tx1">
                  <a:alpha val="32941"/>
                </a:scheme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103" name="Freeform 20"/>
              <p:cNvSpPr/>
              <p:nvPr/>
            </p:nvSpPr>
            <p:spPr>
              <a:xfrm>
                <a:off x="543179" y="1236018"/>
                <a:ext cx="108845" cy="142336"/>
              </a:xfrm>
              <a:custGeom>
                <a:avLst/>
                <a:gdLst>
                  <a:gd name="txL" fmla="*/ 0 w 104"/>
                  <a:gd name="txT" fmla="*/ 0 h 136"/>
                  <a:gd name="txR" fmla="*/ 104 w 104"/>
                  <a:gd name="txB" fmla="*/ 136 h 136"/>
                </a:gdLst>
                <a:ahLst/>
                <a:cxnLst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0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104" h="136">
                    <a:moveTo>
                      <a:pt x="104" y="136"/>
                    </a:moveTo>
                    <a:lnTo>
                      <a:pt x="0" y="95"/>
                    </a:lnTo>
                    <a:lnTo>
                      <a:pt x="0" y="0"/>
                    </a:lnTo>
                    <a:lnTo>
                      <a:pt x="104" y="41"/>
                    </a:lnTo>
                    <a:lnTo>
                      <a:pt x="104" y="136"/>
                    </a:lnTo>
                    <a:close/>
                  </a:path>
                </a:pathLst>
              </a:custGeom>
              <a:solidFill>
                <a:srgbClr val="7B5D3F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104" name="Freeform 21"/>
              <p:cNvSpPr/>
              <p:nvPr/>
            </p:nvSpPr>
            <p:spPr>
              <a:xfrm>
                <a:off x="652024" y="1236018"/>
                <a:ext cx="110938" cy="142336"/>
              </a:xfrm>
              <a:custGeom>
                <a:avLst/>
                <a:gdLst>
                  <a:gd name="txL" fmla="*/ 0 w 106"/>
                  <a:gd name="txT" fmla="*/ 0 h 136"/>
                  <a:gd name="txR" fmla="*/ 106 w 106"/>
                  <a:gd name="txB" fmla="*/ 136 h 136"/>
                </a:gdLst>
                <a:ahLst/>
                <a:cxnLst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0" y="2147483647"/>
                  </a:cxn>
                </a:cxnLst>
                <a:rect l="txL" t="txT" r="txR" b="txB"/>
                <a:pathLst>
                  <a:path w="106" h="136">
                    <a:moveTo>
                      <a:pt x="0" y="136"/>
                    </a:moveTo>
                    <a:lnTo>
                      <a:pt x="0" y="41"/>
                    </a:lnTo>
                    <a:lnTo>
                      <a:pt x="106" y="0"/>
                    </a:lnTo>
                    <a:lnTo>
                      <a:pt x="106" y="95"/>
                    </a:lnTo>
                    <a:lnTo>
                      <a:pt x="0" y="136"/>
                    </a:lnTo>
                    <a:close/>
                  </a:path>
                </a:pathLst>
              </a:custGeom>
              <a:solidFill>
                <a:srgbClr val="B68B61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105" name="Freeform 22"/>
              <p:cNvSpPr>
                <a:spLocks noEditPoints="1"/>
              </p:cNvSpPr>
              <p:nvPr/>
            </p:nvSpPr>
            <p:spPr>
              <a:xfrm>
                <a:off x="280485" y="211410"/>
                <a:ext cx="371538" cy="1114614"/>
              </a:xfrm>
              <a:custGeom>
                <a:avLst/>
                <a:gdLst>
                  <a:gd name="txL" fmla="*/ 0 w 355"/>
                  <a:gd name="txT" fmla="*/ 0 h 1065"/>
                  <a:gd name="txR" fmla="*/ 355 w 355"/>
                  <a:gd name="txB" fmla="*/ 1065 h 1065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</a:cxnLst>
                <a:rect l="txL" t="txT" r="txR" b="txB"/>
                <a:pathLst>
                  <a:path w="355" h="1065">
                    <a:moveTo>
                      <a:pt x="14" y="877"/>
                    </a:moveTo>
                    <a:lnTo>
                      <a:pt x="355" y="1008"/>
                    </a:lnTo>
                    <a:lnTo>
                      <a:pt x="355" y="1065"/>
                    </a:lnTo>
                    <a:lnTo>
                      <a:pt x="0" y="927"/>
                    </a:lnTo>
                    <a:lnTo>
                      <a:pt x="14" y="877"/>
                    </a:lnTo>
                    <a:close/>
                    <a:moveTo>
                      <a:pt x="355" y="956"/>
                    </a:moveTo>
                    <a:lnTo>
                      <a:pt x="31" y="830"/>
                    </a:lnTo>
                    <a:lnTo>
                      <a:pt x="45" y="780"/>
                    </a:lnTo>
                    <a:lnTo>
                      <a:pt x="355" y="899"/>
                    </a:lnTo>
                    <a:lnTo>
                      <a:pt x="355" y="956"/>
                    </a:lnTo>
                    <a:close/>
                    <a:moveTo>
                      <a:pt x="75" y="683"/>
                    </a:moveTo>
                    <a:lnTo>
                      <a:pt x="355" y="790"/>
                    </a:lnTo>
                    <a:lnTo>
                      <a:pt x="355" y="844"/>
                    </a:lnTo>
                    <a:lnTo>
                      <a:pt x="61" y="733"/>
                    </a:lnTo>
                    <a:lnTo>
                      <a:pt x="75" y="683"/>
                    </a:lnTo>
                    <a:close/>
                    <a:moveTo>
                      <a:pt x="106" y="586"/>
                    </a:moveTo>
                    <a:lnTo>
                      <a:pt x="355" y="681"/>
                    </a:lnTo>
                    <a:lnTo>
                      <a:pt x="355" y="735"/>
                    </a:lnTo>
                    <a:lnTo>
                      <a:pt x="92" y="633"/>
                    </a:lnTo>
                    <a:lnTo>
                      <a:pt x="106" y="586"/>
                    </a:lnTo>
                    <a:close/>
                    <a:moveTo>
                      <a:pt x="355" y="571"/>
                    </a:moveTo>
                    <a:lnTo>
                      <a:pt x="355" y="626"/>
                    </a:lnTo>
                    <a:lnTo>
                      <a:pt x="123" y="536"/>
                    </a:lnTo>
                    <a:lnTo>
                      <a:pt x="137" y="488"/>
                    </a:lnTo>
                    <a:lnTo>
                      <a:pt x="355" y="571"/>
                    </a:lnTo>
                    <a:close/>
                    <a:moveTo>
                      <a:pt x="168" y="389"/>
                    </a:moveTo>
                    <a:lnTo>
                      <a:pt x="355" y="462"/>
                    </a:lnTo>
                    <a:lnTo>
                      <a:pt x="355" y="514"/>
                    </a:lnTo>
                    <a:lnTo>
                      <a:pt x="154" y="439"/>
                    </a:lnTo>
                    <a:lnTo>
                      <a:pt x="168" y="389"/>
                    </a:lnTo>
                    <a:close/>
                    <a:moveTo>
                      <a:pt x="355" y="351"/>
                    </a:moveTo>
                    <a:lnTo>
                      <a:pt x="355" y="405"/>
                    </a:lnTo>
                    <a:lnTo>
                      <a:pt x="184" y="341"/>
                    </a:lnTo>
                    <a:lnTo>
                      <a:pt x="198" y="291"/>
                    </a:lnTo>
                    <a:lnTo>
                      <a:pt x="355" y="351"/>
                    </a:lnTo>
                    <a:close/>
                    <a:moveTo>
                      <a:pt x="355" y="242"/>
                    </a:moveTo>
                    <a:lnTo>
                      <a:pt x="355" y="296"/>
                    </a:lnTo>
                    <a:lnTo>
                      <a:pt x="215" y="244"/>
                    </a:lnTo>
                    <a:lnTo>
                      <a:pt x="229" y="194"/>
                    </a:lnTo>
                    <a:lnTo>
                      <a:pt x="355" y="242"/>
                    </a:lnTo>
                    <a:close/>
                    <a:moveTo>
                      <a:pt x="355" y="187"/>
                    </a:moveTo>
                    <a:lnTo>
                      <a:pt x="243" y="147"/>
                    </a:lnTo>
                    <a:lnTo>
                      <a:pt x="260" y="97"/>
                    </a:lnTo>
                    <a:lnTo>
                      <a:pt x="355" y="133"/>
                    </a:lnTo>
                    <a:lnTo>
                      <a:pt x="355" y="187"/>
                    </a:lnTo>
                    <a:close/>
                    <a:moveTo>
                      <a:pt x="291" y="0"/>
                    </a:moveTo>
                    <a:lnTo>
                      <a:pt x="355" y="23"/>
                    </a:lnTo>
                    <a:lnTo>
                      <a:pt x="355" y="78"/>
                    </a:lnTo>
                    <a:lnTo>
                      <a:pt x="274" y="47"/>
                    </a:lnTo>
                    <a:lnTo>
                      <a:pt x="291" y="0"/>
                    </a:lnTo>
                    <a:close/>
                  </a:path>
                </a:pathLst>
              </a:custGeom>
              <a:solidFill>
                <a:srgbClr val="578E49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106" name="Freeform 23"/>
              <p:cNvSpPr>
                <a:spLocks noEditPoints="1"/>
              </p:cNvSpPr>
              <p:nvPr/>
            </p:nvSpPr>
            <p:spPr>
              <a:xfrm>
                <a:off x="295137" y="0"/>
                <a:ext cx="356886" cy="1266369"/>
              </a:xfrm>
              <a:custGeom>
                <a:avLst/>
                <a:gdLst>
                  <a:gd name="txL" fmla="*/ 0 w 341"/>
                  <a:gd name="txT" fmla="*/ 0 h 1210"/>
                  <a:gd name="txR" fmla="*/ 341 w 341"/>
                  <a:gd name="txB" fmla="*/ 1210 h 1210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341" h="1210">
                    <a:moveTo>
                      <a:pt x="341" y="225"/>
                    </a:moveTo>
                    <a:lnTo>
                      <a:pt x="277" y="202"/>
                    </a:lnTo>
                    <a:lnTo>
                      <a:pt x="341" y="0"/>
                    </a:lnTo>
                    <a:lnTo>
                      <a:pt x="341" y="225"/>
                    </a:lnTo>
                    <a:close/>
                    <a:moveTo>
                      <a:pt x="17" y="1032"/>
                    </a:moveTo>
                    <a:lnTo>
                      <a:pt x="341" y="1158"/>
                    </a:lnTo>
                    <a:lnTo>
                      <a:pt x="341" y="1210"/>
                    </a:lnTo>
                    <a:lnTo>
                      <a:pt x="0" y="1079"/>
                    </a:lnTo>
                    <a:lnTo>
                      <a:pt x="17" y="1032"/>
                    </a:lnTo>
                    <a:close/>
                    <a:moveTo>
                      <a:pt x="341" y="1101"/>
                    </a:moveTo>
                    <a:lnTo>
                      <a:pt x="31" y="982"/>
                    </a:lnTo>
                    <a:lnTo>
                      <a:pt x="47" y="935"/>
                    </a:lnTo>
                    <a:lnTo>
                      <a:pt x="341" y="1046"/>
                    </a:lnTo>
                    <a:lnTo>
                      <a:pt x="341" y="1101"/>
                    </a:lnTo>
                    <a:close/>
                    <a:moveTo>
                      <a:pt x="341" y="992"/>
                    </a:moveTo>
                    <a:lnTo>
                      <a:pt x="61" y="885"/>
                    </a:lnTo>
                    <a:lnTo>
                      <a:pt x="78" y="835"/>
                    </a:lnTo>
                    <a:lnTo>
                      <a:pt x="341" y="937"/>
                    </a:lnTo>
                    <a:lnTo>
                      <a:pt x="341" y="992"/>
                    </a:lnTo>
                    <a:close/>
                    <a:moveTo>
                      <a:pt x="109" y="738"/>
                    </a:moveTo>
                    <a:lnTo>
                      <a:pt x="341" y="828"/>
                    </a:lnTo>
                    <a:lnTo>
                      <a:pt x="341" y="883"/>
                    </a:lnTo>
                    <a:lnTo>
                      <a:pt x="92" y="788"/>
                    </a:lnTo>
                    <a:lnTo>
                      <a:pt x="109" y="738"/>
                    </a:lnTo>
                    <a:close/>
                    <a:moveTo>
                      <a:pt x="341" y="773"/>
                    </a:moveTo>
                    <a:lnTo>
                      <a:pt x="123" y="690"/>
                    </a:lnTo>
                    <a:lnTo>
                      <a:pt x="140" y="641"/>
                    </a:lnTo>
                    <a:lnTo>
                      <a:pt x="341" y="716"/>
                    </a:lnTo>
                    <a:lnTo>
                      <a:pt x="341" y="773"/>
                    </a:lnTo>
                    <a:close/>
                    <a:moveTo>
                      <a:pt x="170" y="543"/>
                    </a:moveTo>
                    <a:lnTo>
                      <a:pt x="341" y="607"/>
                    </a:lnTo>
                    <a:lnTo>
                      <a:pt x="341" y="664"/>
                    </a:lnTo>
                    <a:lnTo>
                      <a:pt x="154" y="591"/>
                    </a:lnTo>
                    <a:lnTo>
                      <a:pt x="170" y="543"/>
                    </a:lnTo>
                    <a:close/>
                    <a:moveTo>
                      <a:pt x="341" y="553"/>
                    </a:moveTo>
                    <a:lnTo>
                      <a:pt x="184" y="493"/>
                    </a:lnTo>
                    <a:lnTo>
                      <a:pt x="201" y="446"/>
                    </a:lnTo>
                    <a:lnTo>
                      <a:pt x="341" y="498"/>
                    </a:lnTo>
                    <a:lnTo>
                      <a:pt x="341" y="553"/>
                    </a:lnTo>
                    <a:close/>
                    <a:moveTo>
                      <a:pt x="341" y="444"/>
                    </a:moveTo>
                    <a:lnTo>
                      <a:pt x="215" y="396"/>
                    </a:lnTo>
                    <a:lnTo>
                      <a:pt x="229" y="349"/>
                    </a:lnTo>
                    <a:lnTo>
                      <a:pt x="341" y="389"/>
                    </a:lnTo>
                    <a:lnTo>
                      <a:pt x="341" y="444"/>
                    </a:lnTo>
                    <a:close/>
                    <a:moveTo>
                      <a:pt x="341" y="280"/>
                    </a:moveTo>
                    <a:lnTo>
                      <a:pt x="341" y="335"/>
                    </a:lnTo>
                    <a:lnTo>
                      <a:pt x="246" y="299"/>
                    </a:lnTo>
                    <a:lnTo>
                      <a:pt x="260" y="249"/>
                    </a:lnTo>
                    <a:lnTo>
                      <a:pt x="341" y="280"/>
                    </a:lnTo>
                    <a:close/>
                  </a:path>
                </a:pathLst>
              </a:custGeom>
              <a:solidFill>
                <a:srgbClr val="5D974E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107" name="Freeform 24"/>
              <p:cNvSpPr/>
              <p:nvPr/>
            </p:nvSpPr>
            <p:spPr>
              <a:xfrm>
                <a:off x="652024" y="0"/>
                <a:ext cx="371538" cy="1326025"/>
              </a:xfrm>
              <a:custGeom>
                <a:avLst/>
                <a:gdLst>
                  <a:gd name="txL" fmla="*/ 0 w 355"/>
                  <a:gd name="txT" fmla="*/ 0 h 1267"/>
                  <a:gd name="txR" fmla="*/ 355 w 355"/>
                  <a:gd name="txB" fmla="*/ 1267 h 1267"/>
                </a:gdLst>
                <a:ahLst/>
                <a:cxnLst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</a:cxnLst>
                <a:rect l="txL" t="txT" r="txR" b="txB"/>
                <a:pathLst>
                  <a:path w="355" h="1267">
                    <a:moveTo>
                      <a:pt x="0" y="335"/>
                    </a:moveTo>
                    <a:lnTo>
                      <a:pt x="0" y="280"/>
                    </a:lnTo>
                    <a:lnTo>
                      <a:pt x="0" y="225"/>
                    </a:lnTo>
                    <a:lnTo>
                      <a:pt x="0" y="0"/>
                    </a:lnTo>
                    <a:lnTo>
                      <a:pt x="132" y="427"/>
                    </a:lnTo>
                    <a:lnTo>
                      <a:pt x="134" y="427"/>
                    </a:lnTo>
                    <a:lnTo>
                      <a:pt x="355" y="1129"/>
                    </a:lnTo>
                    <a:lnTo>
                      <a:pt x="0" y="1267"/>
                    </a:lnTo>
                    <a:lnTo>
                      <a:pt x="0" y="1210"/>
                    </a:lnTo>
                    <a:lnTo>
                      <a:pt x="0" y="1158"/>
                    </a:lnTo>
                    <a:lnTo>
                      <a:pt x="0" y="1101"/>
                    </a:lnTo>
                    <a:lnTo>
                      <a:pt x="0" y="1046"/>
                    </a:lnTo>
                    <a:lnTo>
                      <a:pt x="0" y="992"/>
                    </a:lnTo>
                    <a:lnTo>
                      <a:pt x="0" y="937"/>
                    </a:lnTo>
                    <a:lnTo>
                      <a:pt x="0" y="883"/>
                    </a:lnTo>
                    <a:lnTo>
                      <a:pt x="0" y="828"/>
                    </a:lnTo>
                    <a:lnTo>
                      <a:pt x="0" y="773"/>
                    </a:lnTo>
                    <a:lnTo>
                      <a:pt x="0" y="716"/>
                    </a:lnTo>
                    <a:lnTo>
                      <a:pt x="0" y="664"/>
                    </a:lnTo>
                    <a:lnTo>
                      <a:pt x="0" y="607"/>
                    </a:lnTo>
                    <a:lnTo>
                      <a:pt x="0" y="553"/>
                    </a:lnTo>
                    <a:lnTo>
                      <a:pt x="0" y="498"/>
                    </a:lnTo>
                    <a:lnTo>
                      <a:pt x="0" y="444"/>
                    </a:lnTo>
                    <a:lnTo>
                      <a:pt x="0" y="389"/>
                    </a:lnTo>
                    <a:lnTo>
                      <a:pt x="0" y="335"/>
                    </a:lnTo>
                    <a:close/>
                  </a:path>
                </a:pathLst>
              </a:custGeom>
              <a:solidFill>
                <a:srgbClr val="73C056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108" name="Freeform 25"/>
              <p:cNvSpPr>
                <a:spLocks noEditPoints="1"/>
              </p:cNvSpPr>
              <p:nvPr/>
            </p:nvSpPr>
            <p:spPr>
              <a:xfrm>
                <a:off x="812151" y="586088"/>
                <a:ext cx="295137" cy="881225"/>
              </a:xfrm>
              <a:custGeom>
                <a:avLst/>
                <a:gdLst>
                  <a:gd name="txL" fmla="*/ 0 w 282"/>
                  <a:gd name="txT" fmla="*/ 0 h 842"/>
                  <a:gd name="txR" fmla="*/ 282 w 282"/>
                  <a:gd name="txB" fmla="*/ 842 h 842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282" h="842">
                    <a:moveTo>
                      <a:pt x="38" y="617"/>
                    </a:moveTo>
                    <a:lnTo>
                      <a:pt x="282" y="712"/>
                    </a:lnTo>
                    <a:lnTo>
                      <a:pt x="282" y="754"/>
                    </a:lnTo>
                    <a:lnTo>
                      <a:pt x="26" y="657"/>
                    </a:lnTo>
                    <a:lnTo>
                      <a:pt x="38" y="617"/>
                    </a:lnTo>
                    <a:close/>
                    <a:moveTo>
                      <a:pt x="282" y="669"/>
                    </a:moveTo>
                    <a:lnTo>
                      <a:pt x="50" y="579"/>
                    </a:lnTo>
                    <a:lnTo>
                      <a:pt x="62" y="541"/>
                    </a:lnTo>
                    <a:lnTo>
                      <a:pt x="282" y="626"/>
                    </a:lnTo>
                    <a:lnTo>
                      <a:pt x="282" y="669"/>
                    </a:lnTo>
                    <a:close/>
                    <a:moveTo>
                      <a:pt x="86" y="463"/>
                    </a:moveTo>
                    <a:lnTo>
                      <a:pt x="282" y="538"/>
                    </a:lnTo>
                    <a:lnTo>
                      <a:pt x="282" y="581"/>
                    </a:lnTo>
                    <a:lnTo>
                      <a:pt x="74" y="503"/>
                    </a:lnTo>
                    <a:lnTo>
                      <a:pt x="86" y="463"/>
                    </a:lnTo>
                    <a:close/>
                    <a:moveTo>
                      <a:pt x="282" y="453"/>
                    </a:moveTo>
                    <a:lnTo>
                      <a:pt x="282" y="496"/>
                    </a:lnTo>
                    <a:lnTo>
                      <a:pt x="100" y="425"/>
                    </a:lnTo>
                    <a:lnTo>
                      <a:pt x="112" y="387"/>
                    </a:lnTo>
                    <a:lnTo>
                      <a:pt x="282" y="453"/>
                    </a:lnTo>
                    <a:close/>
                    <a:moveTo>
                      <a:pt x="135" y="308"/>
                    </a:moveTo>
                    <a:lnTo>
                      <a:pt x="282" y="365"/>
                    </a:lnTo>
                    <a:lnTo>
                      <a:pt x="282" y="408"/>
                    </a:lnTo>
                    <a:lnTo>
                      <a:pt x="123" y="346"/>
                    </a:lnTo>
                    <a:lnTo>
                      <a:pt x="135" y="308"/>
                    </a:lnTo>
                    <a:close/>
                    <a:moveTo>
                      <a:pt x="159" y="232"/>
                    </a:moveTo>
                    <a:lnTo>
                      <a:pt x="282" y="280"/>
                    </a:lnTo>
                    <a:lnTo>
                      <a:pt x="282" y="323"/>
                    </a:lnTo>
                    <a:lnTo>
                      <a:pt x="147" y="270"/>
                    </a:lnTo>
                    <a:lnTo>
                      <a:pt x="159" y="232"/>
                    </a:lnTo>
                    <a:close/>
                    <a:moveTo>
                      <a:pt x="282" y="235"/>
                    </a:moveTo>
                    <a:lnTo>
                      <a:pt x="171" y="192"/>
                    </a:lnTo>
                    <a:lnTo>
                      <a:pt x="183" y="154"/>
                    </a:lnTo>
                    <a:lnTo>
                      <a:pt x="282" y="192"/>
                    </a:lnTo>
                    <a:lnTo>
                      <a:pt x="282" y="235"/>
                    </a:lnTo>
                    <a:close/>
                    <a:moveTo>
                      <a:pt x="209" y="76"/>
                    </a:moveTo>
                    <a:lnTo>
                      <a:pt x="282" y="107"/>
                    </a:lnTo>
                    <a:lnTo>
                      <a:pt x="282" y="149"/>
                    </a:lnTo>
                    <a:lnTo>
                      <a:pt x="194" y="116"/>
                    </a:lnTo>
                    <a:lnTo>
                      <a:pt x="209" y="76"/>
                    </a:lnTo>
                    <a:close/>
                    <a:moveTo>
                      <a:pt x="232" y="0"/>
                    </a:moveTo>
                    <a:lnTo>
                      <a:pt x="282" y="19"/>
                    </a:lnTo>
                    <a:lnTo>
                      <a:pt x="282" y="62"/>
                    </a:lnTo>
                    <a:lnTo>
                      <a:pt x="220" y="38"/>
                    </a:lnTo>
                    <a:lnTo>
                      <a:pt x="232" y="0"/>
                    </a:lnTo>
                    <a:close/>
                    <a:moveTo>
                      <a:pt x="15" y="695"/>
                    </a:moveTo>
                    <a:lnTo>
                      <a:pt x="282" y="799"/>
                    </a:lnTo>
                    <a:lnTo>
                      <a:pt x="282" y="842"/>
                    </a:lnTo>
                    <a:lnTo>
                      <a:pt x="0" y="733"/>
                    </a:lnTo>
                    <a:lnTo>
                      <a:pt x="15" y="695"/>
                    </a:lnTo>
                    <a:close/>
                  </a:path>
                </a:pathLst>
              </a:custGeom>
              <a:solidFill>
                <a:srgbClr val="B88639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109" name="Freeform 26"/>
              <p:cNvSpPr>
                <a:spLocks noEditPoints="1"/>
              </p:cNvSpPr>
              <p:nvPr/>
            </p:nvSpPr>
            <p:spPr>
              <a:xfrm>
                <a:off x="827850" y="419681"/>
                <a:ext cx="279439" cy="1002629"/>
              </a:xfrm>
              <a:custGeom>
                <a:avLst/>
                <a:gdLst>
                  <a:gd name="txL" fmla="*/ 0 w 267"/>
                  <a:gd name="txT" fmla="*/ 0 h 958"/>
                  <a:gd name="txR" fmla="*/ 267 w 267"/>
                  <a:gd name="txB" fmla="*/ 958 h 958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267" h="958">
                    <a:moveTo>
                      <a:pt x="11" y="816"/>
                    </a:moveTo>
                    <a:lnTo>
                      <a:pt x="267" y="913"/>
                    </a:lnTo>
                    <a:lnTo>
                      <a:pt x="267" y="958"/>
                    </a:lnTo>
                    <a:lnTo>
                      <a:pt x="0" y="854"/>
                    </a:lnTo>
                    <a:lnTo>
                      <a:pt x="11" y="816"/>
                    </a:lnTo>
                    <a:close/>
                    <a:moveTo>
                      <a:pt x="267" y="828"/>
                    </a:moveTo>
                    <a:lnTo>
                      <a:pt x="267" y="871"/>
                    </a:lnTo>
                    <a:lnTo>
                      <a:pt x="23" y="776"/>
                    </a:lnTo>
                    <a:lnTo>
                      <a:pt x="35" y="738"/>
                    </a:lnTo>
                    <a:lnTo>
                      <a:pt x="267" y="828"/>
                    </a:lnTo>
                    <a:close/>
                    <a:moveTo>
                      <a:pt x="267" y="785"/>
                    </a:moveTo>
                    <a:lnTo>
                      <a:pt x="47" y="700"/>
                    </a:lnTo>
                    <a:lnTo>
                      <a:pt x="59" y="662"/>
                    </a:lnTo>
                    <a:lnTo>
                      <a:pt x="267" y="740"/>
                    </a:lnTo>
                    <a:lnTo>
                      <a:pt x="267" y="785"/>
                    </a:lnTo>
                    <a:close/>
                    <a:moveTo>
                      <a:pt x="85" y="584"/>
                    </a:moveTo>
                    <a:lnTo>
                      <a:pt x="267" y="655"/>
                    </a:lnTo>
                    <a:lnTo>
                      <a:pt x="267" y="697"/>
                    </a:lnTo>
                    <a:lnTo>
                      <a:pt x="71" y="622"/>
                    </a:lnTo>
                    <a:lnTo>
                      <a:pt x="85" y="584"/>
                    </a:lnTo>
                    <a:close/>
                    <a:moveTo>
                      <a:pt x="267" y="612"/>
                    </a:moveTo>
                    <a:lnTo>
                      <a:pt x="97" y="546"/>
                    </a:lnTo>
                    <a:lnTo>
                      <a:pt x="108" y="505"/>
                    </a:lnTo>
                    <a:lnTo>
                      <a:pt x="267" y="567"/>
                    </a:lnTo>
                    <a:lnTo>
                      <a:pt x="267" y="612"/>
                    </a:lnTo>
                    <a:close/>
                    <a:moveTo>
                      <a:pt x="267" y="524"/>
                    </a:moveTo>
                    <a:lnTo>
                      <a:pt x="120" y="467"/>
                    </a:lnTo>
                    <a:lnTo>
                      <a:pt x="132" y="429"/>
                    </a:lnTo>
                    <a:lnTo>
                      <a:pt x="267" y="482"/>
                    </a:lnTo>
                    <a:lnTo>
                      <a:pt x="267" y="524"/>
                    </a:lnTo>
                    <a:close/>
                    <a:moveTo>
                      <a:pt x="267" y="0"/>
                    </a:moveTo>
                    <a:lnTo>
                      <a:pt x="267" y="178"/>
                    </a:lnTo>
                    <a:lnTo>
                      <a:pt x="217" y="159"/>
                    </a:lnTo>
                    <a:lnTo>
                      <a:pt x="267" y="0"/>
                    </a:lnTo>
                    <a:close/>
                    <a:moveTo>
                      <a:pt x="267" y="394"/>
                    </a:moveTo>
                    <a:lnTo>
                      <a:pt x="267" y="439"/>
                    </a:lnTo>
                    <a:lnTo>
                      <a:pt x="144" y="391"/>
                    </a:lnTo>
                    <a:lnTo>
                      <a:pt x="156" y="351"/>
                    </a:lnTo>
                    <a:lnTo>
                      <a:pt x="267" y="394"/>
                    </a:lnTo>
                    <a:close/>
                    <a:moveTo>
                      <a:pt x="267" y="351"/>
                    </a:moveTo>
                    <a:lnTo>
                      <a:pt x="168" y="313"/>
                    </a:lnTo>
                    <a:lnTo>
                      <a:pt x="179" y="275"/>
                    </a:lnTo>
                    <a:lnTo>
                      <a:pt x="267" y="308"/>
                    </a:lnTo>
                    <a:lnTo>
                      <a:pt x="267" y="351"/>
                    </a:lnTo>
                    <a:close/>
                    <a:moveTo>
                      <a:pt x="267" y="266"/>
                    </a:moveTo>
                    <a:lnTo>
                      <a:pt x="194" y="235"/>
                    </a:lnTo>
                    <a:lnTo>
                      <a:pt x="205" y="197"/>
                    </a:lnTo>
                    <a:lnTo>
                      <a:pt x="267" y="221"/>
                    </a:lnTo>
                    <a:lnTo>
                      <a:pt x="267" y="266"/>
                    </a:lnTo>
                    <a:close/>
                  </a:path>
                </a:pathLst>
              </a:custGeom>
              <a:solidFill>
                <a:srgbClr val="D99F45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110" name="Freeform 27"/>
              <p:cNvSpPr/>
              <p:nvPr/>
            </p:nvSpPr>
            <p:spPr>
              <a:xfrm>
                <a:off x="1107288" y="419681"/>
                <a:ext cx="294091" cy="1047633"/>
              </a:xfrm>
              <a:custGeom>
                <a:avLst/>
                <a:gdLst>
                  <a:gd name="txL" fmla="*/ 0 w 281"/>
                  <a:gd name="txT" fmla="*/ 0 h 1001"/>
                  <a:gd name="txR" fmla="*/ 281 w 281"/>
                  <a:gd name="txB" fmla="*/ 1001 h 1001"/>
                </a:gdLst>
                <a:ahLst/>
                <a:cxnLst>
                  <a:cxn ang="0">
                    <a:pos x="0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0"/>
                  </a:cxn>
                </a:cxnLst>
                <a:rect l="txL" t="txT" r="txR" b="txB"/>
                <a:pathLst>
                  <a:path w="281" h="1001">
                    <a:moveTo>
                      <a:pt x="0" y="0"/>
                    </a:moveTo>
                    <a:lnTo>
                      <a:pt x="106" y="337"/>
                    </a:lnTo>
                    <a:lnTo>
                      <a:pt x="281" y="892"/>
                    </a:lnTo>
                    <a:lnTo>
                      <a:pt x="0" y="1001"/>
                    </a:lnTo>
                    <a:lnTo>
                      <a:pt x="0" y="958"/>
                    </a:lnTo>
                    <a:lnTo>
                      <a:pt x="0" y="913"/>
                    </a:lnTo>
                    <a:lnTo>
                      <a:pt x="0" y="871"/>
                    </a:lnTo>
                    <a:lnTo>
                      <a:pt x="0" y="828"/>
                    </a:lnTo>
                    <a:lnTo>
                      <a:pt x="0" y="785"/>
                    </a:lnTo>
                    <a:lnTo>
                      <a:pt x="0" y="740"/>
                    </a:lnTo>
                    <a:lnTo>
                      <a:pt x="0" y="697"/>
                    </a:lnTo>
                    <a:lnTo>
                      <a:pt x="0" y="655"/>
                    </a:lnTo>
                    <a:lnTo>
                      <a:pt x="0" y="612"/>
                    </a:lnTo>
                    <a:lnTo>
                      <a:pt x="0" y="567"/>
                    </a:lnTo>
                    <a:lnTo>
                      <a:pt x="0" y="524"/>
                    </a:lnTo>
                    <a:lnTo>
                      <a:pt x="0" y="482"/>
                    </a:lnTo>
                    <a:lnTo>
                      <a:pt x="0" y="439"/>
                    </a:lnTo>
                    <a:lnTo>
                      <a:pt x="0" y="394"/>
                    </a:lnTo>
                    <a:lnTo>
                      <a:pt x="0" y="351"/>
                    </a:lnTo>
                    <a:lnTo>
                      <a:pt x="0" y="308"/>
                    </a:lnTo>
                    <a:lnTo>
                      <a:pt x="0" y="266"/>
                    </a:lnTo>
                    <a:lnTo>
                      <a:pt x="0" y="221"/>
                    </a:lnTo>
                    <a:lnTo>
                      <a:pt x="0" y="17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ACE5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111" name="Freeform 28"/>
              <p:cNvSpPr>
                <a:spLocks noEditPoints="1"/>
              </p:cNvSpPr>
              <p:nvPr/>
            </p:nvSpPr>
            <p:spPr>
              <a:xfrm>
                <a:off x="15699" y="511781"/>
                <a:ext cx="279439" cy="1002629"/>
              </a:xfrm>
              <a:custGeom>
                <a:avLst/>
                <a:gdLst>
                  <a:gd name="txL" fmla="*/ 0 w 267"/>
                  <a:gd name="txT" fmla="*/ 0 h 958"/>
                  <a:gd name="txR" fmla="*/ 267 w 267"/>
                  <a:gd name="txB" fmla="*/ 958 h 958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267" h="958">
                    <a:moveTo>
                      <a:pt x="267" y="740"/>
                    </a:moveTo>
                    <a:lnTo>
                      <a:pt x="267" y="785"/>
                    </a:lnTo>
                    <a:lnTo>
                      <a:pt x="47" y="700"/>
                    </a:lnTo>
                    <a:lnTo>
                      <a:pt x="59" y="662"/>
                    </a:lnTo>
                    <a:lnTo>
                      <a:pt x="267" y="740"/>
                    </a:lnTo>
                    <a:close/>
                    <a:moveTo>
                      <a:pt x="267" y="697"/>
                    </a:moveTo>
                    <a:lnTo>
                      <a:pt x="71" y="621"/>
                    </a:lnTo>
                    <a:lnTo>
                      <a:pt x="85" y="583"/>
                    </a:lnTo>
                    <a:lnTo>
                      <a:pt x="267" y="655"/>
                    </a:lnTo>
                    <a:lnTo>
                      <a:pt x="267" y="697"/>
                    </a:lnTo>
                    <a:close/>
                    <a:moveTo>
                      <a:pt x="97" y="545"/>
                    </a:moveTo>
                    <a:lnTo>
                      <a:pt x="108" y="505"/>
                    </a:lnTo>
                    <a:lnTo>
                      <a:pt x="267" y="567"/>
                    </a:lnTo>
                    <a:lnTo>
                      <a:pt x="267" y="612"/>
                    </a:lnTo>
                    <a:lnTo>
                      <a:pt x="97" y="545"/>
                    </a:lnTo>
                    <a:close/>
                    <a:moveTo>
                      <a:pt x="267" y="524"/>
                    </a:moveTo>
                    <a:lnTo>
                      <a:pt x="120" y="467"/>
                    </a:lnTo>
                    <a:lnTo>
                      <a:pt x="132" y="429"/>
                    </a:lnTo>
                    <a:lnTo>
                      <a:pt x="267" y="481"/>
                    </a:lnTo>
                    <a:lnTo>
                      <a:pt x="267" y="524"/>
                    </a:lnTo>
                    <a:close/>
                    <a:moveTo>
                      <a:pt x="267" y="439"/>
                    </a:moveTo>
                    <a:lnTo>
                      <a:pt x="144" y="391"/>
                    </a:lnTo>
                    <a:lnTo>
                      <a:pt x="156" y="351"/>
                    </a:lnTo>
                    <a:lnTo>
                      <a:pt x="267" y="394"/>
                    </a:lnTo>
                    <a:lnTo>
                      <a:pt x="267" y="439"/>
                    </a:lnTo>
                    <a:close/>
                    <a:moveTo>
                      <a:pt x="267" y="0"/>
                    </a:moveTo>
                    <a:lnTo>
                      <a:pt x="267" y="178"/>
                    </a:lnTo>
                    <a:lnTo>
                      <a:pt x="217" y="159"/>
                    </a:lnTo>
                    <a:lnTo>
                      <a:pt x="267" y="0"/>
                    </a:lnTo>
                    <a:close/>
                    <a:moveTo>
                      <a:pt x="179" y="275"/>
                    </a:moveTo>
                    <a:lnTo>
                      <a:pt x="267" y="308"/>
                    </a:lnTo>
                    <a:lnTo>
                      <a:pt x="267" y="351"/>
                    </a:lnTo>
                    <a:lnTo>
                      <a:pt x="170" y="313"/>
                    </a:lnTo>
                    <a:lnTo>
                      <a:pt x="179" y="275"/>
                    </a:lnTo>
                    <a:close/>
                    <a:moveTo>
                      <a:pt x="267" y="265"/>
                    </a:moveTo>
                    <a:lnTo>
                      <a:pt x="194" y="237"/>
                    </a:lnTo>
                    <a:lnTo>
                      <a:pt x="205" y="197"/>
                    </a:lnTo>
                    <a:lnTo>
                      <a:pt x="267" y="220"/>
                    </a:lnTo>
                    <a:lnTo>
                      <a:pt x="267" y="265"/>
                    </a:lnTo>
                    <a:close/>
                    <a:moveTo>
                      <a:pt x="267" y="958"/>
                    </a:moveTo>
                    <a:lnTo>
                      <a:pt x="0" y="854"/>
                    </a:lnTo>
                    <a:lnTo>
                      <a:pt x="11" y="816"/>
                    </a:lnTo>
                    <a:lnTo>
                      <a:pt x="267" y="913"/>
                    </a:lnTo>
                    <a:lnTo>
                      <a:pt x="267" y="958"/>
                    </a:lnTo>
                    <a:close/>
                    <a:moveTo>
                      <a:pt x="35" y="738"/>
                    </a:moveTo>
                    <a:lnTo>
                      <a:pt x="267" y="828"/>
                    </a:lnTo>
                    <a:lnTo>
                      <a:pt x="267" y="870"/>
                    </a:lnTo>
                    <a:lnTo>
                      <a:pt x="23" y="778"/>
                    </a:lnTo>
                    <a:lnTo>
                      <a:pt x="35" y="738"/>
                    </a:lnTo>
                    <a:close/>
                  </a:path>
                </a:pathLst>
              </a:custGeom>
              <a:solidFill>
                <a:srgbClr val="5D974E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112" name="Freeform 29"/>
              <p:cNvSpPr>
                <a:spLocks noEditPoints="1"/>
              </p:cNvSpPr>
              <p:nvPr/>
            </p:nvSpPr>
            <p:spPr>
              <a:xfrm>
                <a:off x="0" y="678188"/>
                <a:ext cx="295137" cy="881225"/>
              </a:xfrm>
              <a:custGeom>
                <a:avLst/>
                <a:gdLst>
                  <a:gd name="txL" fmla="*/ 0 w 282"/>
                  <a:gd name="txT" fmla="*/ 0 h 842"/>
                  <a:gd name="txR" fmla="*/ 282 w 282"/>
                  <a:gd name="txB" fmla="*/ 842 h 842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282" h="842">
                    <a:moveTo>
                      <a:pt x="282" y="581"/>
                    </a:moveTo>
                    <a:lnTo>
                      <a:pt x="74" y="503"/>
                    </a:lnTo>
                    <a:lnTo>
                      <a:pt x="86" y="462"/>
                    </a:lnTo>
                    <a:lnTo>
                      <a:pt x="282" y="538"/>
                    </a:lnTo>
                    <a:lnTo>
                      <a:pt x="282" y="581"/>
                    </a:lnTo>
                    <a:close/>
                    <a:moveTo>
                      <a:pt x="282" y="365"/>
                    </a:moveTo>
                    <a:lnTo>
                      <a:pt x="282" y="408"/>
                    </a:lnTo>
                    <a:lnTo>
                      <a:pt x="123" y="346"/>
                    </a:lnTo>
                    <a:lnTo>
                      <a:pt x="135" y="308"/>
                    </a:lnTo>
                    <a:lnTo>
                      <a:pt x="282" y="365"/>
                    </a:lnTo>
                    <a:close/>
                    <a:moveTo>
                      <a:pt x="112" y="386"/>
                    </a:moveTo>
                    <a:lnTo>
                      <a:pt x="282" y="453"/>
                    </a:lnTo>
                    <a:lnTo>
                      <a:pt x="282" y="496"/>
                    </a:lnTo>
                    <a:lnTo>
                      <a:pt x="100" y="424"/>
                    </a:lnTo>
                    <a:lnTo>
                      <a:pt x="112" y="386"/>
                    </a:lnTo>
                    <a:close/>
                    <a:moveTo>
                      <a:pt x="159" y="232"/>
                    </a:moveTo>
                    <a:lnTo>
                      <a:pt x="282" y="280"/>
                    </a:lnTo>
                    <a:lnTo>
                      <a:pt x="282" y="322"/>
                    </a:lnTo>
                    <a:lnTo>
                      <a:pt x="147" y="270"/>
                    </a:lnTo>
                    <a:lnTo>
                      <a:pt x="159" y="232"/>
                    </a:lnTo>
                    <a:close/>
                    <a:moveTo>
                      <a:pt x="185" y="154"/>
                    </a:moveTo>
                    <a:lnTo>
                      <a:pt x="282" y="192"/>
                    </a:lnTo>
                    <a:lnTo>
                      <a:pt x="282" y="235"/>
                    </a:lnTo>
                    <a:lnTo>
                      <a:pt x="171" y="192"/>
                    </a:lnTo>
                    <a:lnTo>
                      <a:pt x="185" y="154"/>
                    </a:lnTo>
                    <a:close/>
                    <a:moveTo>
                      <a:pt x="194" y="116"/>
                    </a:moveTo>
                    <a:lnTo>
                      <a:pt x="209" y="78"/>
                    </a:lnTo>
                    <a:lnTo>
                      <a:pt x="282" y="106"/>
                    </a:lnTo>
                    <a:lnTo>
                      <a:pt x="282" y="149"/>
                    </a:lnTo>
                    <a:lnTo>
                      <a:pt x="194" y="116"/>
                    </a:lnTo>
                    <a:close/>
                    <a:moveTo>
                      <a:pt x="232" y="0"/>
                    </a:moveTo>
                    <a:lnTo>
                      <a:pt x="282" y="19"/>
                    </a:lnTo>
                    <a:lnTo>
                      <a:pt x="282" y="61"/>
                    </a:lnTo>
                    <a:lnTo>
                      <a:pt x="220" y="38"/>
                    </a:lnTo>
                    <a:lnTo>
                      <a:pt x="232" y="0"/>
                    </a:lnTo>
                    <a:close/>
                    <a:moveTo>
                      <a:pt x="15" y="695"/>
                    </a:moveTo>
                    <a:lnTo>
                      <a:pt x="282" y="799"/>
                    </a:lnTo>
                    <a:lnTo>
                      <a:pt x="282" y="842"/>
                    </a:lnTo>
                    <a:lnTo>
                      <a:pt x="0" y="733"/>
                    </a:lnTo>
                    <a:lnTo>
                      <a:pt x="15" y="695"/>
                    </a:lnTo>
                    <a:close/>
                    <a:moveTo>
                      <a:pt x="282" y="754"/>
                    </a:moveTo>
                    <a:lnTo>
                      <a:pt x="26" y="657"/>
                    </a:lnTo>
                    <a:lnTo>
                      <a:pt x="38" y="619"/>
                    </a:lnTo>
                    <a:lnTo>
                      <a:pt x="282" y="711"/>
                    </a:lnTo>
                    <a:lnTo>
                      <a:pt x="282" y="754"/>
                    </a:lnTo>
                    <a:close/>
                    <a:moveTo>
                      <a:pt x="282" y="669"/>
                    </a:moveTo>
                    <a:lnTo>
                      <a:pt x="50" y="579"/>
                    </a:lnTo>
                    <a:lnTo>
                      <a:pt x="62" y="541"/>
                    </a:lnTo>
                    <a:lnTo>
                      <a:pt x="282" y="626"/>
                    </a:lnTo>
                    <a:lnTo>
                      <a:pt x="282" y="669"/>
                    </a:lnTo>
                    <a:close/>
                  </a:path>
                </a:pathLst>
              </a:custGeom>
              <a:solidFill>
                <a:srgbClr val="578E49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113" name="Freeform 30"/>
              <p:cNvSpPr/>
              <p:nvPr/>
            </p:nvSpPr>
            <p:spPr>
              <a:xfrm>
                <a:off x="295137" y="511781"/>
                <a:ext cx="294091" cy="1047633"/>
              </a:xfrm>
              <a:custGeom>
                <a:avLst/>
                <a:gdLst>
                  <a:gd name="txL" fmla="*/ 0 w 281"/>
                  <a:gd name="txT" fmla="*/ 0 h 1001"/>
                  <a:gd name="txR" fmla="*/ 281 w 281"/>
                  <a:gd name="txB" fmla="*/ 1001 h 1001"/>
                </a:gdLst>
                <a:ahLst/>
                <a:cxnLst>
                  <a:cxn ang="0">
                    <a:pos x="0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0"/>
                  </a:cxn>
                </a:cxnLst>
                <a:rect l="txL" t="txT" r="txR" b="txB"/>
                <a:pathLst>
                  <a:path w="281" h="1001">
                    <a:moveTo>
                      <a:pt x="0" y="0"/>
                    </a:moveTo>
                    <a:lnTo>
                      <a:pt x="106" y="337"/>
                    </a:lnTo>
                    <a:lnTo>
                      <a:pt x="281" y="892"/>
                    </a:lnTo>
                    <a:lnTo>
                      <a:pt x="0" y="1001"/>
                    </a:lnTo>
                    <a:lnTo>
                      <a:pt x="0" y="958"/>
                    </a:lnTo>
                    <a:lnTo>
                      <a:pt x="0" y="913"/>
                    </a:lnTo>
                    <a:lnTo>
                      <a:pt x="0" y="870"/>
                    </a:lnTo>
                    <a:lnTo>
                      <a:pt x="0" y="828"/>
                    </a:lnTo>
                    <a:lnTo>
                      <a:pt x="0" y="785"/>
                    </a:lnTo>
                    <a:lnTo>
                      <a:pt x="0" y="740"/>
                    </a:lnTo>
                    <a:lnTo>
                      <a:pt x="0" y="697"/>
                    </a:lnTo>
                    <a:lnTo>
                      <a:pt x="0" y="655"/>
                    </a:lnTo>
                    <a:lnTo>
                      <a:pt x="0" y="612"/>
                    </a:lnTo>
                    <a:lnTo>
                      <a:pt x="0" y="567"/>
                    </a:lnTo>
                    <a:lnTo>
                      <a:pt x="0" y="524"/>
                    </a:lnTo>
                    <a:lnTo>
                      <a:pt x="0" y="481"/>
                    </a:lnTo>
                    <a:lnTo>
                      <a:pt x="0" y="439"/>
                    </a:lnTo>
                    <a:lnTo>
                      <a:pt x="0" y="394"/>
                    </a:lnTo>
                    <a:lnTo>
                      <a:pt x="0" y="351"/>
                    </a:lnTo>
                    <a:lnTo>
                      <a:pt x="0" y="308"/>
                    </a:lnTo>
                    <a:lnTo>
                      <a:pt x="0" y="265"/>
                    </a:lnTo>
                    <a:lnTo>
                      <a:pt x="0" y="220"/>
                    </a:lnTo>
                    <a:lnTo>
                      <a:pt x="0" y="17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3C056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114" name="Freeform 31"/>
              <p:cNvSpPr>
                <a:spLocks noEditPoints="1"/>
              </p:cNvSpPr>
              <p:nvPr/>
            </p:nvSpPr>
            <p:spPr>
              <a:xfrm>
                <a:off x="1253810" y="1469407"/>
                <a:ext cx="286765" cy="109892"/>
              </a:xfrm>
              <a:custGeom>
                <a:avLst/>
                <a:gdLst>
                  <a:gd name="txL" fmla="*/ 0 w 274"/>
                  <a:gd name="txT" fmla="*/ 0 h 105"/>
                  <a:gd name="txR" fmla="*/ 274 w 274"/>
                  <a:gd name="txB" fmla="*/ 105 h 105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274" h="105">
                    <a:moveTo>
                      <a:pt x="217" y="53"/>
                    </a:moveTo>
                    <a:lnTo>
                      <a:pt x="137" y="22"/>
                    </a:lnTo>
                    <a:lnTo>
                      <a:pt x="56" y="53"/>
                    </a:lnTo>
                    <a:lnTo>
                      <a:pt x="137" y="84"/>
                    </a:lnTo>
                    <a:lnTo>
                      <a:pt x="217" y="53"/>
                    </a:lnTo>
                    <a:close/>
                    <a:moveTo>
                      <a:pt x="170" y="53"/>
                    </a:moveTo>
                    <a:lnTo>
                      <a:pt x="137" y="65"/>
                    </a:lnTo>
                    <a:lnTo>
                      <a:pt x="104" y="53"/>
                    </a:lnTo>
                    <a:lnTo>
                      <a:pt x="137" y="41"/>
                    </a:lnTo>
                    <a:lnTo>
                      <a:pt x="170" y="53"/>
                    </a:lnTo>
                    <a:close/>
                    <a:moveTo>
                      <a:pt x="137" y="105"/>
                    </a:moveTo>
                    <a:lnTo>
                      <a:pt x="0" y="53"/>
                    </a:lnTo>
                    <a:lnTo>
                      <a:pt x="139" y="0"/>
                    </a:lnTo>
                    <a:lnTo>
                      <a:pt x="274" y="53"/>
                    </a:lnTo>
                    <a:lnTo>
                      <a:pt x="137" y="105"/>
                    </a:lnTo>
                    <a:close/>
                  </a:path>
                </a:pathLst>
              </a:custGeom>
              <a:solidFill>
                <a:srgbClr val="E0AC79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115" name="Freeform 32"/>
              <p:cNvSpPr>
                <a:spLocks noEditPoints="1"/>
              </p:cNvSpPr>
              <p:nvPr/>
            </p:nvSpPr>
            <p:spPr>
              <a:xfrm>
                <a:off x="1312419" y="1492432"/>
                <a:ext cx="228156" cy="215597"/>
              </a:xfrm>
              <a:custGeom>
                <a:avLst/>
                <a:gdLst>
                  <a:gd name="txL" fmla="*/ 0 w 218"/>
                  <a:gd name="txT" fmla="*/ 0 h 206"/>
                  <a:gd name="txR" fmla="*/ 218 w 218"/>
                  <a:gd name="txB" fmla="*/ 206 h 206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218" h="206">
                    <a:moveTo>
                      <a:pt x="161" y="31"/>
                    </a:moveTo>
                    <a:lnTo>
                      <a:pt x="81" y="62"/>
                    </a:lnTo>
                    <a:lnTo>
                      <a:pt x="0" y="31"/>
                    </a:lnTo>
                    <a:lnTo>
                      <a:pt x="81" y="0"/>
                    </a:lnTo>
                    <a:lnTo>
                      <a:pt x="161" y="31"/>
                    </a:lnTo>
                    <a:close/>
                    <a:moveTo>
                      <a:pt x="114" y="31"/>
                    </a:moveTo>
                    <a:lnTo>
                      <a:pt x="81" y="19"/>
                    </a:lnTo>
                    <a:lnTo>
                      <a:pt x="48" y="31"/>
                    </a:lnTo>
                    <a:lnTo>
                      <a:pt x="81" y="43"/>
                    </a:lnTo>
                    <a:lnTo>
                      <a:pt x="114" y="31"/>
                    </a:lnTo>
                    <a:close/>
                    <a:moveTo>
                      <a:pt x="81" y="83"/>
                    </a:moveTo>
                    <a:lnTo>
                      <a:pt x="218" y="31"/>
                    </a:lnTo>
                    <a:lnTo>
                      <a:pt x="218" y="90"/>
                    </a:lnTo>
                    <a:lnTo>
                      <a:pt x="147" y="90"/>
                    </a:lnTo>
                    <a:lnTo>
                      <a:pt x="145" y="152"/>
                    </a:lnTo>
                    <a:lnTo>
                      <a:pt x="218" y="109"/>
                    </a:lnTo>
                    <a:lnTo>
                      <a:pt x="218" y="154"/>
                    </a:lnTo>
                    <a:lnTo>
                      <a:pt x="81" y="206"/>
                    </a:lnTo>
                    <a:lnTo>
                      <a:pt x="81" y="83"/>
                    </a:lnTo>
                    <a:close/>
                  </a:path>
                </a:pathLst>
              </a:custGeom>
              <a:solidFill>
                <a:srgbClr val="B68B61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116" name="Freeform 33"/>
              <p:cNvSpPr>
                <a:spLocks noEditPoints="1"/>
              </p:cNvSpPr>
              <p:nvPr/>
            </p:nvSpPr>
            <p:spPr>
              <a:xfrm>
                <a:off x="1253810" y="1524876"/>
                <a:ext cx="321302" cy="183153"/>
              </a:xfrm>
              <a:custGeom>
                <a:avLst/>
                <a:gdLst>
                  <a:gd name="txL" fmla="*/ 0 w 307"/>
                  <a:gd name="txT" fmla="*/ 0 h 175"/>
                  <a:gd name="txR" fmla="*/ 307 w 307"/>
                  <a:gd name="txB" fmla="*/ 175 h 175"/>
                </a:gdLst>
                <a:ahLst/>
                <a:cxnLst>
                  <a:cxn ang="0">
                    <a:pos x="0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0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307" h="175">
                    <a:moveTo>
                      <a:pt x="0" y="0"/>
                    </a:moveTo>
                    <a:lnTo>
                      <a:pt x="137" y="52"/>
                    </a:lnTo>
                    <a:lnTo>
                      <a:pt x="137" y="175"/>
                    </a:lnTo>
                    <a:lnTo>
                      <a:pt x="0" y="123"/>
                    </a:lnTo>
                    <a:lnTo>
                      <a:pt x="0" y="0"/>
                    </a:lnTo>
                    <a:close/>
                    <a:moveTo>
                      <a:pt x="274" y="59"/>
                    </a:moveTo>
                    <a:lnTo>
                      <a:pt x="307" y="59"/>
                    </a:lnTo>
                    <a:lnTo>
                      <a:pt x="274" y="78"/>
                    </a:lnTo>
                    <a:lnTo>
                      <a:pt x="201" y="121"/>
                    </a:lnTo>
                    <a:lnTo>
                      <a:pt x="203" y="59"/>
                    </a:lnTo>
                    <a:lnTo>
                      <a:pt x="274" y="59"/>
                    </a:lnTo>
                    <a:close/>
                  </a:path>
                </a:pathLst>
              </a:custGeom>
              <a:solidFill>
                <a:srgbClr val="7B5D3F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117" name="Freeform 34"/>
              <p:cNvSpPr/>
              <p:nvPr/>
            </p:nvSpPr>
            <p:spPr>
              <a:xfrm>
                <a:off x="1577206" y="1574065"/>
                <a:ext cx="27211" cy="25118"/>
              </a:xfrm>
              <a:custGeom>
                <a:avLst/>
                <a:gdLst>
                  <a:gd name="txL" fmla="*/ 0 w 11"/>
                  <a:gd name="txT" fmla="*/ 0 h 10"/>
                  <a:gd name="txR" fmla="*/ 11 w 11"/>
                  <a:gd name="txB" fmla="*/ 10 h 10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11" h="10">
                    <a:moveTo>
                      <a:pt x="11" y="5"/>
                    </a:moveTo>
                    <a:cubicBezTo>
                      <a:pt x="11" y="6"/>
                      <a:pt x="10" y="8"/>
                      <a:pt x="9" y="9"/>
                    </a:cubicBezTo>
                    <a:cubicBezTo>
                      <a:pt x="8" y="9"/>
                      <a:pt x="7" y="10"/>
                      <a:pt x="6" y="10"/>
                    </a:cubicBezTo>
                    <a:cubicBezTo>
                      <a:pt x="4" y="10"/>
                      <a:pt x="3" y="9"/>
                      <a:pt x="2" y="9"/>
                    </a:cubicBezTo>
                    <a:cubicBezTo>
                      <a:pt x="1" y="8"/>
                      <a:pt x="0" y="6"/>
                      <a:pt x="0" y="5"/>
                    </a:cubicBezTo>
                    <a:cubicBezTo>
                      <a:pt x="0" y="3"/>
                      <a:pt x="1" y="2"/>
                      <a:pt x="2" y="1"/>
                    </a:cubicBezTo>
                    <a:cubicBezTo>
                      <a:pt x="3" y="0"/>
                      <a:pt x="4" y="0"/>
                      <a:pt x="6" y="0"/>
                    </a:cubicBezTo>
                    <a:cubicBezTo>
                      <a:pt x="7" y="0"/>
                      <a:pt x="8" y="0"/>
                      <a:pt x="9" y="1"/>
                    </a:cubicBezTo>
                    <a:cubicBezTo>
                      <a:pt x="10" y="2"/>
                      <a:pt x="11" y="3"/>
                      <a:pt x="11" y="5"/>
                    </a:cubicBezTo>
                    <a:close/>
                  </a:path>
                </a:pathLst>
              </a:custGeom>
              <a:solidFill>
                <a:srgbClr val="73C056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118" name="等腰三角形 3"/>
              <p:cNvSpPr/>
              <p:nvPr/>
            </p:nvSpPr>
            <p:spPr>
              <a:xfrm>
                <a:off x="261932" y="1439780"/>
                <a:ext cx="887397" cy="126982"/>
              </a:xfrm>
              <a:custGeom>
                <a:avLst/>
                <a:gdLst>
                  <a:gd name="txL" fmla="*/ 0 w 913468"/>
                  <a:gd name="txT" fmla="*/ 0 h 126323"/>
                  <a:gd name="txR" fmla="*/ 913468 w 913468"/>
                  <a:gd name="txB" fmla="*/ 126323 h 126323"/>
                </a:gdLst>
                <a:ahLst/>
                <a:cxnLst>
                  <a:cxn ang="0">
                    <a:pos x="0" y="128310"/>
                  </a:cxn>
                  <a:cxn ang="0">
                    <a:pos x="301889" y="0"/>
                  </a:cxn>
                  <a:cxn ang="0">
                    <a:pos x="837466" y="111865"/>
                  </a:cxn>
                  <a:cxn ang="0">
                    <a:pos x="0" y="128310"/>
                  </a:cxn>
                </a:cxnLst>
                <a:rect l="txL" t="txT" r="txR" b="txB"/>
                <a:pathLst>
                  <a:path w="913468" h="126323">
                    <a:moveTo>
                      <a:pt x="0" y="126323"/>
                    </a:moveTo>
                    <a:lnTo>
                      <a:pt x="329286" y="0"/>
                    </a:lnTo>
                    <a:lnTo>
                      <a:pt x="913468" y="110131"/>
                    </a:lnTo>
                    <a:lnTo>
                      <a:pt x="0" y="126323"/>
                    </a:lnTo>
                    <a:close/>
                  </a:path>
                </a:pathLst>
              </a:custGeom>
              <a:solidFill>
                <a:schemeClr val="tx1">
                  <a:alpha val="32941"/>
                </a:scheme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  <p:sp>
          <p:nvSpPr>
            <p:cNvPr id="2070" name="矩形 8"/>
            <p:cNvSpPr/>
            <p:nvPr/>
          </p:nvSpPr>
          <p:spPr>
            <a:xfrm>
              <a:off x="6499110" y="2804718"/>
              <a:ext cx="306382" cy="130157"/>
            </a:xfrm>
            <a:custGeom>
              <a:avLst/>
              <a:gdLst>
                <a:gd name="txL" fmla="*/ 0 w 307013"/>
                <a:gd name="txT" fmla="*/ 0 h 130068"/>
                <a:gd name="txR" fmla="*/ 307013 w 307013"/>
                <a:gd name="txB" fmla="*/ 130068 h 130068"/>
              </a:gdLst>
              <a:ahLst/>
              <a:cxnLst>
                <a:cxn ang="0">
                  <a:pos x="0" y="76356"/>
                </a:cxn>
                <a:cxn ang="0">
                  <a:pos x="216772" y="0"/>
                </a:cxn>
                <a:cxn ang="0">
                  <a:pos x="305124" y="50798"/>
                </a:cxn>
                <a:cxn ang="0">
                  <a:pos x="100975" y="130335"/>
                </a:cxn>
                <a:cxn ang="0">
                  <a:pos x="0" y="76356"/>
                </a:cxn>
              </a:cxnLst>
              <a:rect l="txL" t="txT" r="txR" b="txB"/>
              <a:pathLst>
                <a:path w="307013" h="130068">
                  <a:moveTo>
                    <a:pt x="0" y="76200"/>
                  </a:moveTo>
                  <a:lnTo>
                    <a:pt x="218113" y="0"/>
                  </a:lnTo>
                  <a:lnTo>
                    <a:pt x="307013" y="50693"/>
                  </a:lnTo>
                  <a:lnTo>
                    <a:pt x="101600" y="130068"/>
                  </a:lnTo>
                  <a:lnTo>
                    <a:pt x="0" y="76200"/>
                  </a:lnTo>
                  <a:close/>
                </a:path>
              </a:pathLst>
            </a:custGeom>
            <a:solidFill>
              <a:schemeClr val="tx1">
                <a:alpha val="29803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71" name="矩形 8"/>
            <p:cNvSpPr/>
            <p:nvPr/>
          </p:nvSpPr>
          <p:spPr>
            <a:xfrm>
              <a:off x="6283214" y="2844401"/>
              <a:ext cx="244471" cy="115871"/>
            </a:xfrm>
            <a:custGeom>
              <a:avLst/>
              <a:gdLst>
                <a:gd name="txL" fmla="*/ 0 w 307013"/>
                <a:gd name="txT" fmla="*/ 0 h 130068"/>
                <a:gd name="txR" fmla="*/ 307013 w 307013"/>
                <a:gd name="txB" fmla="*/ 130068 h 130068"/>
              </a:gdLst>
              <a:ahLst/>
              <a:cxnLst>
                <a:cxn ang="0">
                  <a:pos x="0" y="53873"/>
                </a:cxn>
                <a:cxn ang="0">
                  <a:pos x="110127" y="0"/>
                </a:cxn>
                <a:cxn ang="0">
                  <a:pos x="155013" y="35840"/>
                </a:cxn>
                <a:cxn ang="0">
                  <a:pos x="51299" y="91957"/>
                </a:cxn>
                <a:cxn ang="0">
                  <a:pos x="0" y="53873"/>
                </a:cxn>
              </a:cxnLst>
              <a:rect l="txL" t="txT" r="txR" b="txB"/>
              <a:pathLst>
                <a:path w="307013" h="130068">
                  <a:moveTo>
                    <a:pt x="0" y="76200"/>
                  </a:moveTo>
                  <a:lnTo>
                    <a:pt x="218113" y="0"/>
                  </a:lnTo>
                  <a:lnTo>
                    <a:pt x="307013" y="50693"/>
                  </a:lnTo>
                  <a:lnTo>
                    <a:pt x="101600" y="130068"/>
                  </a:lnTo>
                  <a:lnTo>
                    <a:pt x="0" y="76200"/>
                  </a:lnTo>
                  <a:close/>
                </a:path>
              </a:pathLst>
            </a:custGeom>
            <a:solidFill>
              <a:schemeClr val="tx1">
                <a:alpha val="29803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72" name="矩形 8"/>
            <p:cNvSpPr/>
            <p:nvPr/>
          </p:nvSpPr>
          <p:spPr>
            <a:xfrm>
              <a:off x="6219715" y="2715831"/>
              <a:ext cx="244471" cy="115872"/>
            </a:xfrm>
            <a:custGeom>
              <a:avLst/>
              <a:gdLst>
                <a:gd name="txL" fmla="*/ 0 w 307013"/>
                <a:gd name="txT" fmla="*/ 0 h 130068"/>
                <a:gd name="txR" fmla="*/ 307013 w 307013"/>
                <a:gd name="txB" fmla="*/ 130068 h 130068"/>
              </a:gdLst>
              <a:ahLst/>
              <a:cxnLst>
                <a:cxn ang="0">
                  <a:pos x="0" y="53874"/>
                </a:cxn>
                <a:cxn ang="0">
                  <a:pos x="110127" y="0"/>
                </a:cxn>
                <a:cxn ang="0">
                  <a:pos x="155013" y="35840"/>
                </a:cxn>
                <a:cxn ang="0">
                  <a:pos x="51299" y="91959"/>
                </a:cxn>
                <a:cxn ang="0">
                  <a:pos x="0" y="53874"/>
                </a:cxn>
              </a:cxnLst>
              <a:rect l="txL" t="txT" r="txR" b="txB"/>
              <a:pathLst>
                <a:path w="307013" h="130068">
                  <a:moveTo>
                    <a:pt x="0" y="76200"/>
                  </a:moveTo>
                  <a:lnTo>
                    <a:pt x="218113" y="0"/>
                  </a:lnTo>
                  <a:lnTo>
                    <a:pt x="307013" y="50693"/>
                  </a:lnTo>
                  <a:lnTo>
                    <a:pt x="101600" y="130068"/>
                  </a:lnTo>
                  <a:lnTo>
                    <a:pt x="0" y="76200"/>
                  </a:lnTo>
                  <a:close/>
                </a:path>
              </a:pathLst>
            </a:custGeom>
            <a:solidFill>
              <a:schemeClr val="tx1">
                <a:alpha val="29803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grpSp>
          <p:nvGrpSpPr>
            <p:cNvPr id="2073" name="组合 6"/>
            <p:cNvGrpSpPr/>
            <p:nvPr/>
          </p:nvGrpSpPr>
          <p:grpSpPr>
            <a:xfrm>
              <a:off x="6132684" y="2527492"/>
              <a:ext cx="635001" cy="406400"/>
              <a:chOff x="0" y="0"/>
              <a:chExt cx="635001" cy="406400"/>
            </a:xfrm>
          </p:grpSpPr>
          <p:sp>
            <p:nvSpPr>
              <p:cNvPr id="2092" name="Freeform 35"/>
              <p:cNvSpPr/>
              <p:nvPr/>
            </p:nvSpPr>
            <p:spPr>
              <a:xfrm>
                <a:off x="0" y="104775"/>
                <a:ext cx="188913" cy="71438"/>
              </a:xfrm>
              <a:custGeom>
                <a:avLst/>
                <a:gdLst>
                  <a:gd name="txL" fmla="*/ 0 w 119"/>
                  <a:gd name="txT" fmla="*/ 0 h 45"/>
                  <a:gd name="txR" fmla="*/ 119 w 119"/>
                  <a:gd name="txB" fmla="*/ 45 h 45"/>
                </a:gdLst>
                <a:ahLst/>
                <a:cxnLst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119" h="45">
                    <a:moveTo>
                      <a:pt x="60" y="45"/>
                    </a:moveTo>
                    <a:lnTo>
                      <a:pt x="0" y="24"/>
                    </a:lnTo>
                    <a:lnTo>
                      <a:pt x="60" y="0"/>
                    </a:lnTo>
                    <a:lnTo>
                      <a:pt x="119" y="21"/>
                    </a:lnTo>
                    <a:lnTo>
                      <a:pt x="60" y="45"/>
                    </a:lnTo>
                    <a:close/>
                  </a:path>
                </a:pathLst>
              </a:custGeom>
              <a:solidFill>
                <a:srgbClr val="E0AC79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093" name="Freeform 36"/>
              <p:cNvSpPr/>
              <p:nvPr/>
            </p:nvSpPr>
            <p:spPr>
              <a:xfrm>
                <a:off x="95250" y="138113"/>
                <a:ext cx="93663" cy="120650"/>
              </a:xfrm>
              <a:custGeom>
                <a:avLst/>
                <a:gdLst>
                  <a:gd name="txL" fmla="*/ 0 w 59"/>
                  <a:gd name="txT" fmla="*/ 0 h 76"/>
                  <a:gd name="txR" fmla="*/ 59 w 59"/>
                  <a:gd name="txB" fmla="*/ 76 h 76"/>
                </a:gdLst>
                <a:ahLst/>
                <a:cxnLst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0" y="2147483647"/>
                  </a:cxn>
                </a:cxnLst>
                <a:rect l="txL" t="txT" r="txR" b="txB"/>
                <a:pathLst>
                  <a:path w="59" h="76">
                    <a:moveTo>
                      <a:pt x="0" y="76"/>
                    </a:moveTo>
                    <a:lnTo>
                      <a:pt x="0" y="24"/>
                    </a:lnTo>
                    <a:lnTo>
                      <a:pt x="59" y="0"/>
                    </a:lnTo>
                    <a:lnTo>
                      <a:pt x="59" y="55"/>
                    </a:lnTo>
                    <a:lnTo>
                      <a:pt x="0" y="76"/>
                    </a:lnTo>
                    <a:close/>
                  </a:path>
                </a:pathLst>
              </a:custGeom>
              <a:solidFill>
                <a:srgbClr val="B68B61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094" name="Freeform 37"/>
              <p:cNvSpPr/>
              <p:nvPr/>
            </p:nvSpPr>
            <p:spPr>
              <a:xfrm>
                <a:off x="0" y="142875"/>
                <a:ext cx="95250" cy="115888"/>
              </a:xfrm>
              <a:custGeom>
                <a:avLst/>
                <a:gdLst>
                  <a:gd name="txL" fmla="*/ 0 w 60"/>
                  <a:gd name="txT" fmla="*/ 0 h 73"/>
                  <a:gd name="txR" fmla="*/ 60 w 60"/>
                  <a:gd name="txB" fmla="*/ 73 h 73"/>
                </a:gdLst>
                <a:ahLst/>
                <a:cxnLst>
                  <a:cxn ang="0">
                    <a:pos x="0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0" y="0"/>
                  </a:cxn>
                </a:cxnLst>
                <a:rect l="txL" t="txT" r="txR" b="txB"/>
                <a:pathLst>
                  <a:path w="60" h="73">
                    <a:moveTo>
                      <a:pt x="0" y="0"/>
                    </a:moveTo>
                    <a:lnTo>
                      <a:pt x="60" y="21"/>
                    </a:lnTo>
                    <a:lnTo>
                      <a:pt x="60" y="73"/>
                    </a:lnTo>
                    <a:lnTo>
                      <a:pt x="0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B5D3F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095" name="Freeform 38"/>
              <p:cNvSpPr>
                <a:spLocks noEditPoints="1"/>
              </p:cNvSpPr>
              <p:nvPr/>
            </p:nvSpPr>
            <p:spPr>
              <a:xfrm>
                <a:off x="147638" y="82550"/>
                <a:ext cx="487363" cy="277813"/>
              </a:xfrm>
              <a:custGeom>
                <a:avLst/>
                <a:gdLst>
                  <a:gd name="txL" fmla="*/ 0 w 307"/>
                  <a:gd name="txT" fmla="*/ 0 h 175"/>
                  <a:gd name="txR" fmla="*/ 307 w 307"/>
                  <a:gd name="txB" fmla="*/ 175 h 175"/>
                </a:gdLst>
                <a:ahLst/>
                <a:cxnLst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0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307" h="175">
                    <a:moveTo>
                      <a:pt x="137" y="175"/>
                    </a:moveTo>
                    <a:lnTo>
                      <a:pt x="0" y="123"/>
                    </a:lnTo>
                    <a:lnTo>
                      <a:pt x="0" y="0"/>
                    </a:lnTo>
                    <a:lnTo>
                      <a:pt x="137" y="52"/>
                    </a:lnTo>
                    <a:lnTo>
                      <a:pt x="137" y="175"/>
                    </a:lnTo>
                    <a:close/>
                    <a:moveTo>
                      <a:pt x="274" y="78"/>
                    </a:moveTo>
                    <a:lnTo>
                      <a:pt x="201" y="121"/>
                    </a:lnTo>
                    <a:lnTo>
                      <a:pt x="203" y="59"/>
                    </a:lnTo>
                    <a:lnTo>
                      <a:pt x="274" y="59"/>
                    </a:lnTo>
                    <a:lnTo>
                      <a:pt x="307" y="59"/>
                    </a:lnTo>
                    <a:lnTo>
                      <a:pt x="274" y="78"/>
                    </a:lnTo>
                    <a:close/>
                  </a:path>
                </a:pathLst>
              </a:custGeom>
              <a:solidFill>
                <a:srgbClr val="7B5D3F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096" name="Freeform 40"/>
              <p:cNvSpPr>
                <a:spLocks noEditPoints="1"/>
              </p:cNvSpPr>
              <p:nvPr/>
            </p:nvSpPr>
            <p:spPr>
              <a:xfrm>
                <a:off x="147638" y="0"/>
                <a:ext cx="434975" cy="165100"/>
              </a:xfrm>
              <a:custGeom>
                <a:avLst/>
                <a:gdLst>
                  <a:gd name="txL" fmla="*/ 0 w 274"/>
                  <a:gd name="txT" fmla="*/ 0 h 104"/>
                  <a:gd name="txR" fmla="*/ 274 w 274"/>
                  <a:gd name="txB" fmla="*/ 104 h 104"/>
                </a:gdLst>
                <a:ahLst/>
                <a:cxnLst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274" h="104">
                    <a:moveTo>
                      <a:pt x="137" y="104"/>
                    </a:moveTo>
                    <a:lnTo>
                      <a:pt x="0" y="52"/>
                    </a:lnTo>
                    <a:lnTo>
                      <a:pt x="137" y="0"/>
                    </a:lnTo>
                    <a:lnTo>
                      <a:pt x="274" y="52"/>
                    </a:lnTo>
                    <a:lnTo>
                      <a:pt x="137" y="104"/>
                    </a:lnTo>
                    <a:close/>
                    <a:moveTo>
                      <a:pt x="137" y="83"/>
                    </a:moveTo>
                    <a:lnTo>
                      <a:pt x="217" y="52"/>
                    </a:lnTo>
                    <a:lnTo>
                      <a:pt x="137" y="21"/>
                    </a:lnTo>
                    <a:lnTo>
                      <a:pt x="57" y="52"/>
                    </a:lnTo>
                    <a:lnTo>
                      <a:pt x="137" y="83"/>
                    </a:lnTo>
                    <a:close/>
                  </a:path>
                </a:pathLst>
              </a:custGeom>
              <a:solidFill>
                <a:srgbClr val="E0AC79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097" name="Freeform 41"/>
              <p:cNvSpPr>
                <a:spLocks noEditPoints="1"/>
              </p:cNvSpPr>
              <p:nvPr/>
            </p:nvSpPr>
            <p:spPr>
              <a:xfrm>
                <a:off x="238125" y="33338"/>
                <a:ext cx="344488" cy="327025"/>
              </a:xfrm>
              <a:custGeom>
                <a:avLst/>
                <a:gdLst>
                  <a:gd name="txL" fmla="*/ 0 w 217"/>
                  <a:gd name="txT" fmla="*/ 0 h 206"/>
                  <a:gd name="txR" fmla="*/ 217 w 217"/>
                  <a:gd name="txB" fmla="*/ 206 h 206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217" h="206">
                    <a:moveTo>
                      <a:pt x="217" y="90"/>
                    </a:moveTo>
                    <a:lnTo>
                      <a:pt x="146" y="90"/>
                    </a:lnTo>
                    <a:lnTo>
                      <a:pt x="144" y="152"/>
                    </a:lnTo>
                    <a:lnTo>
                      <a:pt x="217" y="109"/>
                    </a:lnTo>
                    <a:lnTo>
                      <a:pt x="217" y="154"/>
                    </a:lnTo>
                    <a:lnTo>
                      <a:pt x="80" y="206"/>
                    </a:lnTo>
                    <a:lnTo>
                      <a:pt x="80" y="83"/>
                    </a:lnTo>
                    <a:lnTo>
                      <a:pt x="217" y="31"/>
                    </a:lnTo>
                    <a:lnTo>
                      <a:pt x="217" y="90"/>
                    </a:lnTo>
                    <a:close/>
                    <a:moveTo>
                      <a:pt x="80" y="62"/>
                    </a:moveTo>
                    <a:lnTo>
                      <a:pt x="0" y="31"/>
                    </a:lnTo>
                    <a:lnTo>
                      <a:pt x="80" y="0"/>
                    </a:lnTo>
                    <a:lnTo>
                      <a:pt x="160" y="31"/>
                    </a:lnTo>
                    <a:lnTo>
                      <a:pt x="80" y="62"/>
                    </a:lnTo>
                    <a:close/>
                  </a:path>
                </a:pathLst>
              </a:custGeom>
              <a:solidFill>
                <a:srgbClr val="B68B61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098" name="Freeform 42"/>
              <p:cNvSpPr/>
              <p:nvPr/>
            </p:nvSpPr>
            <p:spPr>
              <a:xfrm>
                <a:off x="192088" y="285750"/>
                <a:ext cx="93663" cy="120650"/>
              </a:xfrm>
              <a:custGeom>
                <a:avLst/>
                <a:gdLst>
                  <a:gd name="txL" fmla="*/ 0 w 59"/>
                  <a:gd name="txT" fmla="*/ 0 h 76"/>
                  <a:gd name="txR" fmla="*/ 59 w 59"/>
                  <a:gd name="txB" fmla="*/ 76 h 76"/>
                </a:gdLst>
                <a:ahLst/>
                <a:cxnLst>
                  <a:cxn ang="0">
                    <a:pos x="0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</a:cxnLst>
                <a:rect l="txL" t="txT" r="txR" b="txB"/>
                <a:pathLst>
                  <a:path w="59" h="76">
                    <a:moveTo>
                      <a:pt x="0" y="24"/>
                    </a:moveTo>
                    <a:lnTo>
                      <a:pt x="59" y="0"/>
                    </a:lnTo>
                    <a:lnTo>
                      <a:pt x="59" y="52"/>
                    </a:lnTo>
                    <a:lnTo>
                      <a:pt x="0" y="76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B68B61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099" name="Freeform 43"/>
              <p:cNvSpPr/>
              <p:nvPr/>
            </p:nvSpPr>
            <p:spPr>
              <a:xfrm>
                <a:off x="101600" y="285750"/>
                <a:ext cx="90488" cy="120650"/>
              </a:xfrm>
              <a:custGeom>
                <a:avLst/>
                <a:gdLst>
                  <a:gd name="txL" fmla="*/ 0 w 57"/>
                  <a:gd name="txT" fmla="*/ 0 h 76"/>
                  <a:gd name="txR" fmla="*/ 57 w 57"/>
                  <a:gd name="txB" fmla="*/ 76 h 76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0" y="0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57" h="76">
                    <a:moveTo>
                      <a:pt x="57" y="24"/>
                    </a:moveTo>
                    <a:lnTo>
                      <a:pt x="57" y="76"/>
                    </a:lnTo>
                    <a:lnTo>
                      <a:pt x="0" y="52"/>
                    </a:lnTo>
                    <a:lnTo>
                      <a:pt x="0" y="0"/>
                    </a:lnTo>
                    <a:lnTo>
                      <a:pt x="57" y="24"/>
                    </a:lnTo>
                    <a:close/>
                  </a:path>
                </a:pathLst>
              </a:custGeom>
              <a:solidFill>
                <a:srgbClr val="7B5D3F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100" name="Freeform 44"/>
              <p:cNvSpPr/>
              <p:nvPr/>
            </p:nvSpPr>
            <p:spPr>
              <a:xfrm>
                <a:off x="101600" y="252413"/>
                <a:ext cx="184150" cy="71438"/>
              </a:xfrm>
              <a:custGeom>
                <a:avLst/>
                <a:gdLst>
                  <a:gd name="txL" fmla="*/ 0 w 116"/>
                  <a:gd name="txT" fmla="*/ 0 h 45"/>
                  <a:gd name="txR" fmla="*/ 116 w 116"/>
                  <a:gd name="txB" fmla="*/ 45 h 45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116" h="45">
                    <a:moveTo>
                      <a:pt x="116" y="21"/>
                    </a:moveTo>
                    <a:lnTo>
                      <a:pt x="57" y="45"/>
                    </a:lnTo>
                    <a:lnTo>
                      <a:pt x="0" y="21"/>
                    </a:lnTo>
                    <a:lnTo>
                      <a:pt x="60" y="0"/>
                    </a:lnTo>
                    <a:lnTo>
                      <a:pt x="116" y="21"/>
                    </a:lnTo>
                    <a:close/>
                  </a:path>
                </a:pathLst>
              </a:custGeom>
              <a:solidFill>
                <a:srgbClr val="E0AC79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2074" name="组合 129"/>
            <p:cNvGrpSpPr/>
            <p:nvPr/>
          </p:nvGrpSpPr>
          <p:grpSpPr>
            <a:xfrm>
              <a:off x="8190577" y="1398230"/>
              <a:ext cx="712221" cy="931862"/>
              <a:chOff x="0" y="0"/>
              <a:chExt cx="712221" cy="931862"/>
            </a:xfrm>
          </p:grpSpPr>
          <p:sp>
            <p:nvSpPr>
              <p:cNvPr id="2089" name="等腰三角形 3"/>
              <p:cNvSpPr/>
              <p:nvPr/>
            </p:nvSpPr>
            <p:spPr>
              <a:xfrm>
                <a:off x="779" y="760467"/>
                <a:ext cx="552440" cy="73015"/>
              </a:xfrm>
              <a:custGeom>
                <a:avLst/>
                <a:gdLst>
                  <a:gd name="txL" fmla="*/ 0 w 571182"/>
                  <a:gd name="txT" fmla="*/ 0 h 73936"/>
                  <a:gd name="txR" fmla="*/ 571182 w 571182"/>
                  <a:gd name="txB" fmla="*/ 73936 h 73936"/>
                </a:gdLst>
                <a:ahLst/>
                <a:cxnLst>
                  <a:cxn ang="0">
                    <a:pos x="0" y="71207"/>
                  </a:cxn>
                  <a:cxn ang="0">
                    <a:pos x="169071" y="0"/>
                  </a:cxn>
                  <a:cxn ang="0">
                    <a:pos x="516781" y="59740"/>
                  </a:cxn>
                  <a:cxn ang="0">
                    <a:pos x="0" y="71207"/>
                  </a:cxn>
                </a:cxnLst>
                <a:rect l="txL" t="txT" r="txR" b="txB"/>
                <a:pathLst>
                  <a:path w="571182" h="73936">
                    <a:moveTo>
                      <a:pt x="0" y="73936"/>
                    </a:moveTo>
                    <a:lnTo>
                      <a:pt x="186870" y="0"/>
                    </a:lnTo>
                    <a:lnTo>
                      <a:pt x="571182" y="62030"/>
                    </a:lnTo>
                    <a:lnTo>
                      <a:pt x="0" y="73936"/>
                    </a:lnTo>
                    <a:close/>
                  </a:path>
                </a:pathLst>
              </a:custGeom>
              <a:solidFill>
                <a:schemeClr val="tx1">
                  <a:alpha val="32941"/>
                </a:scheme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090" name="Freeform 5"/>
              <p:cNvSpPr/>
              <p:nvPr/>
            </p:nvSpPr>
            <p:spPr>
              <a:xfrm>
                <a:off x="448696" y="0"/>
                <a:ext cx="263525" cy="931862"/>
              </a:xfrm>
              <a:custGeom>
                <a:avLst/>
                <a:gdLst>
                  <a:gd name="txL" fmla="*/ 0 w 166"/>
                  <a:gd name="txT" fmla="*/ 0 h 587"/>
                  <a:gd name="txR" fmla="*/ 166 w 166"/>
                  <a:gd name="txB" fmla="*/ 587 h 587"/>
                </a:gdLst>
                <a:ahLst/>
                <a:cxnLst>
                  <a:cxn ang="0">
                    <a:pos x="0" y="2147483647"/>
                  </a:cxn>
                  <a:cxn ang="0">
                    <a:pos x="0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</a:cxnLst>
                <a:rect l="txL" t="txT" r="txR" b="txB"/>
                <a:pathLst>
                  <a:path w="166" h="587">
                    <a:moveTo>
                      <a:pt x="0" y="587"/>
                    </a:moveTo>
                    <a:lnTo>
                      <a:pt x="0" y="0"/>
                    </a:lnTo>
                    <a:lnTo>
                      <a:pt x="62" y="198"/>
                    </a:lnTo>
                    <a:lnTo>
                      <a:pt x="63" y="198"/>
                    </a:lnTo>
                    <a:lnTo>
                      <a:pt x="166" y="524"/>
                    </a:lnTo>
                    <a:lnTo>
                      <a:pt x="0" y="587"/>
                    </a:lnTo>
                    <a:close/>
                  </a:path>
                </a:pathLst>
              </a:custGeom>
              <a:solidFill>
                <a:srgbClr val="FACE5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091" name="Freeform 6"/>
              <p:cNvSpPr/>
              <p:nvPr/>
            </p:nvSpPr>
            <p:spPr>
              <a:xfrm>
                <a:off x="186758" y="0"/>
                <a:ext cx="261938" cy="931862"/>
              </a:xfrm>
              <a:custGeom>
                <a:avLst/>
                <a:gdLst>
                  <a:gd name="txL" fmla="*/ 0 w 165"/>
                  <a:gd name="txT" fmla="*/ 0 h 587"/>
                  <a:gd name="txR" fmla="*/ 165 w 165"/>
                  <a:gd name="txB" fmla="*/ 587 h 587"/>
                </a:gdLst>
                <a:ahLst/>
                <a:cxnLst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0"/>
                  </a:cxn>
                </a:cxnLst>
                <a:rect l="txL" t="txT" r="txR" b="txB"/>
                <a:pathLst>
                  <a:path w="165" h="587">
                    <a:moveTo>
                      <a:pt x="165" y="0"/>
                    </a:moveTo>
                    <a:lnTo>
                      <a:pt x="165" y="587"/>
                    </a:lnTo>
                    <a:lnTo>
                      <a:pt x="0" y="524"/>
                    </a:lnTo>
                    <a:lnTo>
                      <a:pt x="165" y="0"/>
                    </a:lnTo>
                    <a:close/>
                  </a:path>
                </a:pathLst>
              </a:custGeom>
              <a:solidFill>
                <a:srgbClr val="D99F45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2075" name="组合 140"/>
            <p:cNvGrpSpPr/>
            <p:nvPr/>
          </p:nvGrpSpPr>
          <p:grpSpPr>
            <a:xfrm>
              <a:off x="8001098" y="1568092"/>
              <a:ext cx="374650" cy="665163"/>
              <a:chOff x="0" y="0"/>
              <a:chExt cx="374650" cy="665163"/>
            </a:xfrm>
          </p:grpSpPr>
          <p:sp>
            <p:nvSpPr>
              <p:cNvPr id="2086" name="Freeform 10"/>
              <p:cNvSpPr>
                <a:spLocks noEditPoints="1"/>
              </p:cNvSpPr>
              <p:nvPr/>
            </p:nvSpPr>
            <p:spPr>
              <a:xfrm>
                <a:off x="107950" y="0"/>
                <a:ext cx="266700" cy="665163"/>
              </a:xfrm>
              <a:custGeom>
                <a:avLst/>
                <a:gdLst>
                  <a:gd name="txL" fmla="*/ 0 w 168"/>
                  <a:gd name="txT" fmla="*/ 0 h 419"/>
                  <a:gd name="txR" fmla="*/ 168 w 168"/>
                  <a:gd name="txB" fmla="*/ 419 h 419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168" h="419">
                    <a:moveTo>
                      <a:pt x="38" y="40"/>
                    </a:moveTo>
                    <a:lnTo>
                      <a:pt x="49" y="3"/>
                    </a:lnTo>
                    <a:lnTo>
                      <a:pt x="50" y="3"/>
                    </a:lnTo>
                    <a:lnTo>
                      <a:pt x="38" y="40"/>
                    </a:lnTo>
                    <a:close/>
                    <a:moveTo>
                      <a:pt x="50" y="0"/>
                    </a:moveTo>
                    <a:lnTo>
                      <a:pt x="95" y="141"/>
                    </a:lnTo>
                    <a:lnTo>
                      <a:pt x="168" y="374"/>
                    </a:lnTo>
                    <a:lnTo>
                      <a:pt x="50" y="419"/>
                    </a:lnTo>
                    <a:lnTo>
                      <a:pt x="50" y="378"/>
                    </a:lnTo>
                    <a:lnTo>
                      <a:pt x="50" y="336"/>
                    </a:lnTo>
                    <a:lnTo>
                      <a:pt x="50" y="295"/>
                    </a:lnTo>
                    <a:lnTo>
                      <a:pt x="50" y="252"/>
                    </a:lnTo>
                    <a:lnTo>
                      <a:pt x="50" y="211"/>
                    </a:lnTo>
                    <a:lnTo>
                      <a:pt x="50" y="170"/>
                    </a:lnTo>
                    <a:lnTo>
                      <a:pt x="50" y="128"/>
                    </a:lnTo>
                    <a:lnTo>
                      <a:pt x="50" y="86"/>
                    </a:lnTo>
                    <a:lnTo>
                      <a:pt x="50" y="45"/>
                    </a:lnTo>
                    <a:lnTo>
                      <a:pt x="50" y="3"/>
                    </a:lnTo>
                    <a:lnTo>
                      <a:pt x="50" y="0"/>
                    </a:lnTo>
                    <a:close/>
                    <a:moveTo>
                      <a:pt x="14" y="114"/>
                    </a:moveTo>
                    <a:lnTo>
                      <a:pt x="15" y="114"/>
                    </a:lnTo>
                    <a:lnTo>
                      <a:pt x="3" y="151"/>
                    </a:lnTo>
                    <a:lnTo>
                      <a:pt x="0" y="162"/>
                    </a:lnTo>
                    <a:lnTo>
                      <a:pt x="14" y="114"/>
                    </a:lnTo>
                    <a:close/>
                  </a:path>
                </a:pathLst>
              </a:custGeom>
              <a:solidFill>
                <a:srgbClr val="73C056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087" name="Freeform 11"/>
              <p:cNvSpPr>
                <a:spLocks noEditPoints="1"/>
              </p:cNvSpPr>
              <p:nvPr/>
            </p:nvSpPr>
            <p:spPr>
              <a:xfrm>
                <a:off x="19050" y="0"/>
                <a:ext cx="168275" cy="600075"/>
              </a:xfrm>
              <a:custGeom>
                <a:avLst/>
                <a:gdLst>
                  <a:gd name="txL" fmla="*/ 0 w 97"/>
                  <a:gd name="txT" fmla="*/ 0 h 347"/>
                  <a:gd name="txR" fmla="*/ 97 w 97"/>
                  <a:gd name="txB" fmla="*/ 347 h 347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97" h="347">
                    <a:moveTo>
                      <a:pt x="65" y="105"/>
                    </a:moveTo>
                    <a:cubicBezTo>
                      <a:pt x="64" y="105"/>
                      <a:pt x="64" y="105"/>
                      <a:pt x="64" y="105"/>
                    </a:cubicBezTo>
                    <a:cubicBezTo>
                      <a:pt x="86" y="37"/>
                      <a:pt x="86" y="37"/>
                      <a:pt x="86" y="37"/>
                    </a:cubicBezTo>
                    <a:cubicBezTo>
                      <a:pt x="86" y="37"/>
                      <a:pt x="86" y="37"/>
                      <a:pt x="86" y="37"/>
                    </a:cubicBezTo>
                    <a:cubicBezTo>
                      <a:pt x="97" y="3"/>
                      <a:pt x="97" y="3"/>
                      <a:pt x="97" y="3"/>
                    </a:cubicBezTo>
                    <a:cubicBezTo>
                      <a:pt x="96" y="3"/>
                      <a:pt x="96" y="3"/>
                      <a:pt x="96" y="3"/>
                    </a:cubicBezTo>
                    <a:cubicBezTo>
                      <a:pt x="97" y="0"/>
                      <a:pt x="97" y="0"/>
                      <a:pt x="97" y="0"/>
                    </a:cubicBezTo>
                    <a:cubicBezTo>
                      <a:pt x="97" y="3"/>
                      <a:pt x="97" y="3"/>
                      <a:pt x="97" y="3"/>
                    </a:cubicBezTo>
                    <a:cubicBezTo>
                      <a:pt x="97" y="41"/>
                      <a:pt x="97" y="41"/>
                      <a:pt x="97" y="41"/>
                    </a:cubicBezTo>
                    <a:cubicBezTo>
                      <a:pt x="86" y="37"/>
                      <a:pt x="86" y="37"/>
                      <a:pt x="86" y="37"/>
                    </a:cubicBezTo>
                    <a:cubicBezTo>
                      <a:pt x="75" y="71"/>
                      <a:pt x="75" y="71"/>
                      <a:pt x="75" y="71"/>
                    </a:cubicBezTo>
                    <a:cubicBezTo>
                      <a:pt x="97" y="79"/>
                      <a:pt x="97" y="79"/>
                      <a:pt x="97" y="79"/>
                    </a:cubicBezTo>
                    <a:cubicBezTo>
                      <a:pt x="97" y="118"/>
                      <a:pt x="97" y="118"/>
                      <a:pt x="97" y="118"/>
                    </a:cubicBezTo>
                    <a:lnTo>
                      <a:pt x="65" y="105"/>
                    </a:lnTo>
                    <a:close/>
                    <a:moveTo>
                      <a:pt x="21" y="241"/>
                    </a:moveTo>
                    <a:cubicBezTo>
                      <a:pt x="32" y="207"/>
                      <a:pt x="32" y="207"/>
                      <a:pt x="32" y="207"/>
                    </a:cubicBezTo>
                    <a:cubicBezTo>
                      <a:pt x="97" y="232"/>
                      <a:pt x="97" y="232"/>
                      <a:pt x="97" y="232"/>
                    </a:cubicBezTo>
                    <a:cubicBezTo>
                      <a:pt x="97" y="271"/>
                      <a:pt x="97" y="271"/>
                      <a:pt x="97" y="271"/>
                    </a:cubicBezTo>
                    <a:lnTo>
                      <a:pt x="21" y="241"/>
                    </a:lnTo>
                    <a:close/>
                    <a:moveTo>
                      <a:pt x="97" y="194"/>
                    </a:moveTo>
                    <a:cubicBezTo>
                      <a:pt x="43" y="173"/>
                      <a:pt x="43" y="173"/>
                      <a:pt x="43" y="173"/>
                    </a:cubicBezTo>
                    <a:cubicBezTo>
                      <a:pt x="45" y="167"/>
                      <a:pt x="47" y="162"/>
                      <a:pt x="48" y="156"/>
                    </a:cubicBezTo>
                    <a:cubicBezTo>
                      <a:pt x="51" y="149"/>
                      <a:pt x="51" y="149"/>
                      <a:pt x="51" y="149"/>
                    </a:cubicBezTo>
                    <a:cubicBezTo>
                      <a:pt x="54" y="139"/>
                      <a:pt x="54" y="139"/>
                      <a:pt x="54" y="139"/>
                    </a:cubicBezTo>
                    <a:cubicBezTo>
                      <a:pt x="97" y="156"/>
                      <a:pt x="97" y="156"/>
                      <a:pt x="97" y="156"/>
                    </a:cubicBezTo>
                    <a:lnTo>
                      <a:pt x="97" y="194"/>
                    </a:lnTo>
                    <a:close/>
                    <a:moveTo>
                      <a:pt x="10" y="275"/>
                    </a:moveTo>
                    <a:cubicBezTo>
                      <a:pt x="97" y="309"/>
                      <a:pt x="97" y="309"/>
                      <a:pt x="97" y="309"/>
                    </a:cubicBezTo>
                    <a:cubicBezTo>
                      <a:pt x="97" y="347"/>
                      <a:pt x="97" y="347"/>
                      <a:pt x="97" y="347"/>
                    </a:cubicBezTo>
                    <a:cubicBezTo>
                      <a:pt x="0" y="310"/>
                      <a:pt x="0" y="310"/>
                      <a:pt x="0" y="310"/>
                    </a:cubicBezTo>
                    <a:cubicBezTo>
                      <a:pt x="0" y="310"/>
                      <a:pt x="0" y="310"/>
                      <a:pt x="0" y="310"/>
                    </a:cubicBezTo>
                    <a:lnTo>
                      <a:pt x="10" y="275"/>
                    </a:lnTo>
                    <a:close/>
                  </a:path>
                </a:pathLst>
              </a:custGeom>
              <a:solidFill>
                <a:srgbClr val="5D974E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088" name="Freeform 12"/>
              <p:cNvSpPr>
                <a:spLocks noEditPoints="1"/>
              </p:cNvSpPr>
              <p:nvPr/>
            </p:nvSpPr>
            <p:spPr>
              <a:xfrm>
                <a:off x="0" y="63500"/>
                <a:ext cx="187325" cy="601663"/>
              </a:xfrm>
              <a:custGeom>
                <a:avLst/>
                <a:gdLst>
                  <a:gd name="txL" fmla="*/ 0 w 108"/>
                  <a:gd name="txT" fmla="*/ 0 h 348"/>
                  <a:gd name="txR" fmla="*/ 108 w 108"/>
                  <a:gd name="txB" fmla="*/ 348 h 348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108" h="348">
                    <a:moveTo>
                      <a:pt x="108" y="4"/>
                    </a:moveTo>
                    <a:cubicBezTo>
                      <a:pt x="108" y="42"/>
                      <a:pt x="108" y="42"/>
                      <a:pt x="108" y="42"/>
                    </a:cubicBezTo>
                    <a:cubicBezTo>
                      <a:pt x="86" y="34"/>
                      <a:pt x="86" y="34"/>
                      <a:pt x="86" y="34"/>
                    </a:cubicBezTo>
                    <a:cubicBezTo>
                      <a:pt x="97" y="0"/>
                      <a:pt x="97" y="0"/>
                      <a:pt x="97" y="0"/>
                    </a:cubicBezTo>
                    <a:lnTo>
                      <a:pt x="108" y="4"/>
                    </a:lnTo>
                    <a:close/>
                    <a:moveTo>
                      <a:pt x="108" y="81"/>
                    </a:moveTo>
                    <a:cubicBezTo>
                      <a:pt x="108" y="119"/>
                      <a:pt x="108" y="119"/>
                      <a:pt x="108" y="119"/>
                    </a:cubicBezTo>
                    <a:cubicBezTo>
                      <a:pt x="65" y="102"/>
                      <a:pt x="65" y="102"/>
                      <a:pt x="65" y="102"/>
                    </a:cubicBezTo>
                    <a:cubicBezTo>
                      <a:pt x="76" y="68"/>
                      <a:pt x="76" y="68"/>
                      <a:pt x="76" y="68"/>
                    </a:cubicBezTo>
                    <a:lnTo>
                      <a:pt x="108" y="81"/>
                    </a:lnTo>
                    <a:close/>
                    <a:moveTo>
                      <a:pt x="54" y="136"/>
                    </a:moveTo>
                    <a:cubicBezTo>
                      <a:pt x="108" y="157"/>
                      <a:pt x="108" y="157"/>
                      <a:pt x="108" y="157"/>
                    </a:cubicBezTo>
                    <a:cubicBezTo>
                      <a:pt x="108" y="195"/>
                      <a:pt x="108" y="195"/>
                      <a:pt x="108" y="195"/>
                    </a:cubicBezTo>
                    <a:cubicBezTo>
                      <a:pt x="43" y="170"/>
                      <a:pt x="43" y="170"/>
                      <a:pt x="43" y="170"/>
                    </a:cubicBezTo>
                    <a:cubicBezTo>
                      <a:pt x="46" y="162"/>
                      <a:pt x="48" y="153"/>
                      <a:pt x="51" y="145"/>
                    </a:cubicBezTo>
                    <a:lnTo>
                      <a:pt x="54" y="136"/>
                    </a:lnTo>
                    <a:close/>
                    <a:moveTo>
                      <a:pt x="32" y="204"/>
                    </a:moveTo>
                    <a:cubicBezTo>
                      <a:pt x="108" y="234"/>
                      <a:pt x="108" y="234"/>
                      <a:pt x="108" y="234"/>
                    </a:cubicBezTo>
                    <a:cubicBezTo>
                      <a:pt x="108" y="272"/>
                      <a:pt x="108" y="272"/>
                      <a:pt x="108" y="272"/>
                    </a:cubicBezTo>
                    <a:cubicBezTo>
                      <a:pt x="21" y="238"/>
                      <a:pt x="21" y="238"/>
                      <a:pt x="21" y="238"/>
                    </a:cubicBezTo>
                    <a:lnTo>
                      <a:pt x="32" y="204"/>
                    </a:lnTo>
                    <a:close/>
                    <a:moveTo>
                      <a:pt x="11" y="273"/>
                    </a:moveTo>
                    <a:cubicBezTo>
                      <a:pt x="11" y="273"/>
                      <a:pt x="11" y="273"/>
                      <a:pt x="11" y="273"/>
                    </a:cubicBezTo>
                    <a:cubicBezTo>
                      <a:pt x="108" y="310"/>
                      <a:pt x="108" y="310"/>
                      <a:pt x="108" y="310"/>
                    </a:cubicBezTo>
                    <a:cubicBezTo>
                      <a:pt x="108" y="348"/>
                      <a:pt x="108" y="348"/>
                      <a:pt x="108" y="348"/>
                    </a:cubicBezTo>
                    <a:cubicBezTo>
                      <a:pt x="0" y="307"/>
                      <a:pt x="0" y="307"/>
                      <a:pt x="0" y="307"/>
                    </a:cubicBezTo>
                    <a:lnTo>
                      <a:pt x="11" y="273"/>
                    </a:lnTo>
                    <a:close/>
                  </a:path>
                </a:pathLst>
              </a:custGeom>
              <a:solidFill>
                <a:srgbClr val="578E49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2076" name="组合 146"/>
            <p:cNvGrpSpPr/>
            <p:nvPr/>
          </p:nvGrpSpPr>
          <p:grpSpPr>
            <a:xfrm>
              <a:off x="10040902" y="2008990"/>
              <a:ext cx="785666" cy="695765"/>
              <a:chOff x="0" y="0"/>
              <a:chExt cx="1052270" cy="931862"/>
            </a:xfrm>
          </p:grpSpPr>
          <p:sp>
            <p:nvSpPr>
              <p:cNvPr id="2082" name="等腰三角形 3"/>
              <p:cNvSpPr/>
              <p:nvPr/>
            </p:nvSpPr>
            <p:spPr>
              <a:xfrm>
                <a:off x="257075" y="823394"/>
                <a:ext cx="795183" cy="106295"/>
              </a:xfrm>
              <a:custGeom>
                <a:avLst/>
                <a:gdLst>
                  <a:gd name="txL" fmla="*/ 0 w 571182"/>
                  <a:gd name="txT" fmla="*/ 0 h 104892"/>
                  <a:gd name="txR" fmla="*/ 571182 w 571182"/>
                  <a:gd name="txB" fmla="*/ 104892 h 104892"/>
                </a:gdLst>
                <a:ahLst/>
                <a:cxnLst>
                  <a:cxn ang="0">
                    <a:pos x="0" y="109158"/>
                  </a:cxn>
                  <a:cxn ang="0">
                    <a:pos x="524023" y="0"/>
                  </a:cxn>
                  <a:cxn ang="0">
                    <a:pos x="1541176" y="96767"/>
                  </a:cxn>
                  <a:cxn ang="0">
                    <a:pos x="0" y="109158"/>
                  </a:cxn>
                </a:cxnLst>
                <a:rect l="txL" t="txT" r="txR" b="txB"/>
                <a:pathLst>
                  <a:path w="571182" h="104892">
                    <a:moveTo>
                      <a:pt x="0" y="104892"/>
                    </a:moveTo>
                    <a:lnTo>
                      <a:pt x="194210" y="0"/>
                    </a:lnTo>
                    <a:lnTo>
                      <a:pt x="571182" y="92986"/>
                    </a:lnTo>
                    <a:lnTo>
                      <a:pt x="0" y="104892"/>
                    </a:lnTo>
                    <a:close/>
                  </a:path>
                </a:pathLst>
              </a:custGeom>
              <a:solidFill>
                <a:schemeClr val="tx1">
                  <a:alpha val="32941"/>
                </a:scheme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grpSp>
            <p:nvGrpSpPr>
              <p:cNvPr id="2083" name="组合 142"/>
              <p:cNvGrpSpPr/>
              <p:nvPr/>
            </p:nvGrpSpPr>
            <p:grpSpPr>
              <a:xfrm>
                <a:off x="0" y="0"/>
                <a:ext cx="525463" cy="931862"/>
                <a:chOff x="0" y="0"/>
                <a:chExt cx="525463" cy="931862"/>
              </a:xfrm>
            </p:grpSpPr>
            <p:sp>
              <p:nvSpPr>
                <p:cNvPr id="2084" name="Freeform 5"/>
                <p:cNvSpPr/>
                <p:nvPr/>
              </p:nvSpPr>
              <p:spPr>
                <a:xfrm>
                  <a:off x="261938" y="0"/>
                  <a:ext cx="263525" cy="931862"/>
                </a:xfrm>
                <a:custGeom>
                  <a:avLst/>
                  <a:gdLst>
                    <a:gd name="txL" fmla="*/ 0 w 166"/>
                    <a:gd name="txT" fmla="*/ 0 h 587"/>
                    <a:gd name="txR" fmla="*/ 166 w 166"/>
                    <a:gd name="txB" fmla="*/ 587 h 587"/>
                  </a:gdLst>
                  <a:ahLst/>
                  <a:cxnLst>
                    <a:cxn ang="0">
                      <a:pos x="0" y="2147483647"/>
                    </a:cxn>
                    <a:cxn ang="0">
                      <a:pos x="0" y="0"/>
                    </a:cxn>
                    <a:cxn ang="0">
                      <a:pos x="2147483647" y="2147483647"/>
                    </a:cxn>
                    <a:cxn ang="0">
                      <a:pos x="2147483647" y="2147483647"/>
                    </a:cxn>
                    <a:cxn ang="0">
                      <a:pos x="2147483647" y="2147483647"/>
                    </a:cxn>
                    <a:cxn ang="0">
                      <a:pos x="0" y="2147483647"/>
                    </a:cxn>
                  </a:cxnLst>
                  <a:rect l="txL" t="txT" r="txR" b="txB"/>
                  <a:pathLst>
                    <a:path w="166" h="587">
                      <a:moveTo>
                        <a:pt x="0" y="587"/>
                      </a:moveTo>
                      <a:lnTo>
                        <a:pt x="0" y="0"/>
                      </a:lnTo>
                      <a:lnTo>
                        <a:pt x="62" y="198"/>
                      </a:lnTo>
                      <a:lnTo>
                        <a:pt x="63" y="198"/>
                      </a:lnTo>
                      <a:lnTo>
                        <a:pt x="166" y="524"/>
                      </a:lnTo>
                      <a:lnTo>
                        <a:pt x="0" y="587"/>
                      </a:lnTo>
                      <a:close/>
                    </a:path>
                  </a:pathLst>
                </a:custGeom>
                <a:solidFill>
                  <a:srgbClr val="FACE53">
                    <a:alpha val="100000"/>
                  </a:srgbClr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2085" name="Freeform 6"/>
                <p:cNvSpPr/>
                <p:nvPr/>
              </p:nvSpPr>
              <p:spPr>
                <a:xfrm>
                  <a:off x="0" y="0"/>
                  <a:ext cx="261938" cy="931862"/>
                </a:xfrm>
                <a:custGeom>
                  <a:avLst/>
                  <a:gdLst>
                    <a:gd name="txL" fmla="*/ 0 w 165"/>
                    <a:gd name="txT" fmla="*/ 0 h 587"/>
                    <a:gd name="txR" fmla="*/ 165 w 165"/>
                    <a:gd name="txB" fmla="*/ 587 h 587"/>
                  </a:gdLst>
                  <a:ahLst/>
                  <a:cxnLst>
                    <a:cxn ang="0">
                      <a:pos x="2147483647" y="0"/>
                    </a:cxn>
                    <a:cxn ang="0">
                      <a:pos x="2147483647" y="2147483647"/>
                    </a:cxn>
                    <a:cxn ang="0">
                      <a:pos x="0" y="2147483647"/>
                    </a:cxn>
                    <a:cxn ang="0">
                      <a:pos x="2147483647" y="0"/>
                    </a:cxn>
                  </a:cxnLst>
                  <a:rect l="txL" t="txT" r="txR" b="txB"/>
                  <a:pathLst>
                    <a:path w="165" h="587">
                      <a:moveTo>
                        <a:pt x="165" y="0"/>
                      </a:moveTo>
                      <a:lnTo>
                        <a:pt x="165" y="587"/>
                      </a:lnTo>
                      <a:lnTo>
                        <a:pt x="0" y="524"/>
                      </a:lnTo>
                      <a:lnTo>
                        <a:pt x="165" y="0"/>
                      </a:lnTo>
                      <a:close/>
                    </a:path>
                  </a:pathLst>
                </a:custGeom>
                <a:solidFill>
                  <a:srgbClr val="D99F45">
                    <a:alpha val="100000"/>
                  </a:srgbClr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</p:grpSp>
        <p:grpSp>
          <p:nvGrpSpPr>
            <p:cNvPr id="2077" name="组合 153"/>
            <p:cNvGrpSpPr/>
            <p:nvPr/>
          </p:nvGrpSpPr>
          <p:grpSpPr>
            <a:xfrm>
              <a:off x="10403537" y="2123000"/>
              <a:ext cx="548432" cy="503635"/>
              <a:chOff x="0" y="0"/>
              <a:chExt cx="1148384" cy="1054581"/>
            </a:xfrm>
          </p:grpSpPr>
          <p:sp>
            <p:nvSpPr>
              <p:cNvPr id="2078" name="Freeform 28"/>
              <p:cNvSpPr>
                <a:spLocks noEditPoints="1"/>
              </p:cNvSpPr>
              <p:nvPr/>
            </p:nvSpPr>
            <p:spPr>
              <a:xfrm>
                <a:off x="15699" y="0"/>
                <a:ext cx="279439" cy="1002629"/>
              </a:xfrm>
              <a:custGeom>
                <a:avLst/>
                <a:gdLst>
                  <a:gd name="txL" fmla="*/ 0 w 267"/>
                  <a:gd name="txT" fmla="*/ 0 h 958"/>
                  <a:gd name="txR" fmla="*/ 267 w 267"/>
                  <a:gd name="txB" fmla="*/ 958 h 958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267" h="958">
                    <a:moveTo>
                      <a:pt x="267" y="740"/>
                    </a:moveTo>
                    <a:lnTo>
                      <a:pt x="267" y="785"/>
                    </a:lnTo>
                    <a:lnTo>
                      <a:pt x="47" y="700"/>
                    </a:lnTo>
                    <a:lnTo>
                      <a:pt x="59" y="662"/>
                    </a:lnTo>
                    <a:lnTo>
                      <a:pt x="267" y="740"/>
                    </a:lnTo>
                    <a:close/>
                    <a:moveTo>
                      <a:pt x="267" y="697"/>
                    </a:moveTo>
                    <a:lnTo>
                      <a:pt x="71" y="621"/>
                    </a:lnTo>
                    <a:lnTo>
                      <a:pt x="85" y="583"/>
                    </a:lnTo>
                    <a:lnTo>
                      <a:pt x="267" y="655"/>
                    </a:lnTo>
                    <a:lnTo>
                      <a:pt x="267" y="697"/>
                    </a:lnTo>
                    <a:close/>
                    <a:moveTo>
                      <a:pt x="97" y="545"/>
                    </a:moveTo>
                    <a:lnTo>
                      <a:pt x="108" y="505"/>
                    </a:lnTo>
                    <a:lnTo>
                      <a:pt x="267" y="567"/>
                    </a:lnTo>
                    <a:lnTo>
                      <a:pt x="267" y="612"/>
                    </a:lnTo>
                    <a:lnTo>
                      <a:pt x="97" y="545"/>
                    </a:lnTo>
                    <a:close/>
                    <a:moveTo>
                      <a:pt x="267" y="524"/>
                    </a:moveTo>
                    <a:lnTo>
                      <a:pt x="120" y="467"/>
                    </a:lnTo>
                    <a:lnTo>
                      <a:pt x="132" y="429"/>
                    </a:lnTo>
                    <a:lnTo>
                      <a:pt x="267" y="481"/>
                    </a:lnTo>
                    <a:lnTo>
                      <a:pt x="267" y="524"/>
                    </a:lnTo>
                    <a:close/>
                    <a:moveTo>
                      <a:pt x="267" y="439"/>
                    </a:moveTo>
                    <a:lnTo>
                      <a:pt x="144" y="391"/>
                    </a:lnTo>
                    <a:lnTo>
                      <a:pt x="156" y="351"/>
                    </a:lnTo>
                    <a:lnTo>
                      <a:pt x="267" y="394"/>
                    </a:lnTo>
                    <a:lnTo>
                      <a:pt x="267" y="439"/>
                    </a:lnTo>
                    <a:close/>
                    <a:moveTo>
                      <a:pt x="267" y="0"/>
                    </a:moveTo>
                    <a:lnTo>
                      <a:pt x="267" y="178"/>
                    </a:lnTo>
                    <a:lnTo>
                      <a:pt x="217" y="159"/>
                    </a:lnTo>
                    <a:lnTo>
                      <a:pt x="267" y="0"/>
                    </a:lnTo>
                    <a:close/>
                    <a:moveTo>
                      <a:pt x="179" y="275"/>
                    </a:moveTo>
                    <a:lnTo>
                      <a:pt x="267" y="308"/>
                    </a:lnTo>
                    <a:lnTo>
                      <a:pt x="267" y="351"/>
                    </a:lnTo>
                    <a:lnTo>
                      <a:pt x="170" y="313"/>
                    </a:lnTo>
                    <a:lnTo>
                      <a:pt x="179" y="275"/>
                    </a:lnTo>
                    <a:close/>
                    <a:moveTo>
                      <a:pt x="267" y="265"/>
                    </a:moveTo>
                    <a:lnTo>
                      <a:pt x="194" y="237"/>
                    </a:lnTo>
                    <a:lnTo>
                      <a:pt x="205" y="197"/>
                    </a:lnTo>
                    <a:lnTo>
                      <a:pt x="267" y="220"/>
                    </a:lnTo>
                    <a:lnTo>
                      <a:pt x="267" y="265"/>
                    </a:lnTo>
                    <a:close/>
                    <a:moveTo>
                      <a:pt x="267" y="958"/>
                    </a:moveTo>
                    <a:lnTo>
                      <a:pt x="0" y="854"/>
                    </a:lnTo>
                    <a:lnTo>
                      <a:pt x="11" y="816"/>
                    </a:lnTo>
                    <a:lnTo>
                      <a:pt x="267" y="913"/>
                    </a:lnTo>
                    <a:lnTo>
                      <a:pt x="267" y="958"/>
                    </a:lnTo>
                    <a:close/>
                    <a:moveTo>
                      <a:pt x="35" y="738"/>
                    </a:moveTo>
                    <a:lnTo>
                      <a:pt x="267" y="828"/>
                    </a:lnTo>
                    <a:lnTo>
                      <a:pt x="267" y="870"/>
                    </a:lnTo>
                    <a:lnTo>
                      <a:pt x="23" y="778"/>
                    </a:lnTo>
                    <a:lnTo>
                      <a:pt x="35" y="738"/>
                    </a:lnTo>
                    <a:close/>
                  </a:path>
                </a:pathLst>
              </a:custGeom>
              <a:solidFill>
                <a:srgbClr val="5D974E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079" name="Freeform 29"/>
              <p:cNvSpPr>
                <a:spLocks noEditPoints="1"/>
              </p:cNvSpPr>
              <p:nvPr/>
            </p:nvSpPr>
            <p:spPr>
              <a:xfrm>
                <a:off x="0" y="166407"/>
                <a:ext cx="295137" cy="881225"/>
              </a:xfrm>
              <a:custGeom>
                <a:avLst/>
                <a:gdLst>
                  <a:gd name="txL" fmla="*/ 0 w 282"/>
                  <a:gd name="txT" fmla="*/ 0 h 842"/>
                  <a:gd name="txR" fmla="*/ 282 w 282"/>
                  <a:gd name="txB" fmla="*/ 842 h 842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282" h="842">
                    <a:moveTo>
                      <a:pt x="282" y="581"/>
                    </a:moveTo>
                    <a:lnTo>
                      <a:pt x="74" y="503"/>
                    </a:lnTo>
                    <a:lnTo>
                      <a:pt x="86" y="462"/>
                    </a:lnTo>
                    <a:lnTo>
                      <a:pt x="282" y="538"/>
                    </a:lnTo>
                    <a:lnTo>
                      <a:pt x="282" y="581"/>
                    </a:lnTo>
                    <a:close/>
                    <a:moveTo>
                      <a:pt x="282" y="365"/>
                    </a:moveTo>
                    <a:lnTo>
                      <a:pt x="282" y="408"/>
                    </a:lnTo>
                    <a:lnTo>
                      <a:pt x="123" y="346"/>
                    </a:lnTo>
                    <a:lnTo>
                      <a:pt x="135" y="308"/>
                    </a:lnTo>
                    <a:lnTo>
                      <a:pt x="282" y="365"/>
                    </a:lnTo>
                    <a:close/>
                    <a:moveTo>
                      <a:pt x="112" y="386"/>
                    </a:moveTo>
                    <a:lnTo>
                      <a:pt x="282" y="453"/>
                    </a:lnTo>
                    <a:lnTo>
                      <a:pt x="282" y="496"/>
                    </a:lnTo>
                    <a:lnTo>
                      <a:pt x="100" y="424"/>
                    </a:lnTo>
                    <a:lnTo>
                      <a:pt x="112" y="386"/>
                    </a:lnTo>
                    <a:close/>
                    <a:moveTo>
                      <a:pt x="159" y="232"/>
                    </a:moveTo>
                    <a:lnTo>
                      <a:pt x="282" y="280"/>
                    </a:lnTo>
                    <a:lnTo>
                      <a:pt x="282" y="322"/>
                    </a:lnTo>
                    <a:lnTo>
                      <a:pt x="147" y="270"/>
                    </a:lnTo>
                    <a:lnTo>
                      <a:pt x="159" y="232"/>
                    </a:lnTo>
                    <a:close/>
                    <a:moveTo>
                      <a:pt x="185" y="154"/>
                    </a:moveTo>
                    <a:lnTo>
                      <a:pt x="282" y="192"/>
                    </a:lnTo>
                    <a:lnTo>
                      <a:pt x="282" y="235"/>
                    </a:lnTo>
                    <a:lnTo>
                      <a:pt x="171" y="192"/>
                    </a:lnTo>
                    <a:lnTo>
                      <a:pt x="185" y="154"/>
                    </a:lnTo>
                    <a:close/>
                    <a:moveTo>
                      <a:pt x="194" y="116"/>
                    </a:moveTo>
                    <a:lnTo>
                      <a:pt x="209" y="78"/>
                    </a:lnTo>
                    <a:lnTo>
                      <a:pt x="282" y="106"/>
                    </a:lnTo>
                    <a:lnTo>
                      <a:pt x="282" y="149"/>
                    </a:lnTo>
                    <a:lnTo>
                      <a:pt x="194" y="116"/>
                    </a:lnTo>
                    <a:close/>
                    <a:moveTo>
                      <a:pt x="232" y="0"/>
                    </a:moveTo>
                    <a:lnTo>
                      <a:pt x="282" y="19"/>
                    </a:lnTo>
                    <a:lnTo>
                      <a:pt x="282" y="61"/>
                    </a:lnTo>
                    <a:lnTo>
                      <a:pt x="220" y="38"/>
                    </a:lnTo>
                    <a:lnTo>
                      <a:pt x="232" y="0"/>
                    </a:lnTo>
                    <a:close/>
                    <a:moveTo>
                      <a:pt x="15" y="695"/>
                    </a:moveTo>
                    <a:lnTo>
                      <a:pt x="282" y="799"/>
                    </a:lnTo>
                    <a:lnTo>
                      <a:pt x="282" y="842"/>
                    </a:lnTo>
                    <a:lnTo>
                      <a:pt x="0" y="733"/>
                    </a:lnTo>
                    <a:lnTo>
                      <a:pt x="15" y="695"/>
                    </a:lnTo>
                    <a:close/>
                    <a:moveTo>
                      <a:pt x="282" y="754"/>
                    </a:moveTo>
                    <a:lnTo>
                      <a:pt x="26" y="657"/>
                    </a:lnTo>
                    <a:lnTo>
                      <a:pt x="38" y="619"/>
                    </a:lnTo>
                    <a:lnTo>
                      <a:pt x="282" y="711"/>
                    </a:lnTo>
                    <a:lnTo>
                      <a:pt x="282" y="754"/>
                    </a:lnTo>
                    <a:close/>
                    <a:moveTo>
                      <a:pt x="282" y="669"/>
                    </a:moveTo>
                    <a:lnTo>
                      <a:pt x="50" y="579"/>
                    </a:lnTo>
                    <a:lnTo>
                      <a:pt x="62" y="541"/>
                    </a:lnTo>
                    <a:lnTo>
                      <a:pt x="282" y="626"/>
                    </a:lnTo>
                    <a:lnTo>
                      <a:pt x="282" y="669"/>
                    </a:lnTo>
                    <a:close/>
                  </a:path>
                </a:pathLst>
              </a:custGeom>
              <a:solidFill>
                <a:srgbClr val="578E49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080" name="Freeform 30"/>
              <p:cNvSpPr/>
              <p:nvPr/>
            </p:nvSpPr>
            <p:spPr>
              <a:xfrm>
                <a:off x="295137" y="0"/>
                <a:ext cx="294091" cy="1047633"/>
              </a:xfrm>
              <a:custGeom>
                <a:avLst/>
                <a:gdLst>
                  <a:gd name="txL" fmla="*/ 0 w 281"/>
                  <a:gd name="txT" fmla="*/ 0 h 1001"/>
                  <a:gd name="txR" fmla="*/ 281 w 281"/>
                  <a:gd name="txB" fmla="*/ 1001 h 1001"/>
                </a:gdLst>
                <a:ahLst/>
                <a:cxnLst>
                  <a:cxn ang="0">
                    <a:pos x="0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0"/>
                  </a:cxn>
                </a:cxnLst>
                <a:rect l="txL" t="txT" r="txR" b="txB"/>
                <a:pathLst>
                  <a:path w="281" h="1001">
                    <a:moveTo>
                      <a:pt x="0" y="0"/>
                    </a:moveTo>
                    <a:lnTo>
                      <a:pt x="106" y="337"/>
                    </a:lnTo>
                    <a:lnTo>
                      <a:pt x="281" y="892"/>
                    </a:lnTo>
                    <a:lnTo>
                      <a:pt x="0" y="1001"/>
                    </a:lnTo>
                    <a:lnTo>
                      <a:pt x="0" y="958"/>
                    </a:lnTo>
                    <a:lnTo>
                      <a:pt x="0" y="913"/>
                    </a:lnTo>
                    <a:lnTo>
                      <a:pt x="0" y="870"/>
                    </a:lnTo>
                    <a:lnTo>
                      <a:pt x="0" y="828"/>
                    </a:lnTo>
                    <a:lnTo>
                      <a:pt x="0" y="785"/>
                    </a:lnTo>
                    <a:lnTo>
                      <a:pt x="0" y="740"/>
                    </a:lnTo>
                    <a:lnTo>
                      <a:pt x="0" y="697"/>
                    </a:lnTo>
                    <a:lnTo>
                      <a:pt x="0" y="655"/>
                    </a:lnTo>
                    <a:lnTo>
                      <a:pt x="0" y="612"/>
                    </a:lnTo>
                    <a:lnTo>
                      <a:pt x="0" y="567"/>
                    </a:lnTo>
                    <a:lnTo>
                      <a:pt x="0" y="524"/>
                    </a:lnTo>
                    <a:lnTo>
                      <a:pt x="0" y="481"/>
                    </a:lnTo>
                    <a:lnTo>
                      <a:pt x="0" y="439"/>
                    </a:lnTo>
                    <a:lnTo>
                      <a:pt x="0" y="394"/>
                    </a:lnTo>
                    <a:lnTo>
                      <a:pt x="0" y="351"/>
                    </a:lnTo>
                    <a:lnTo>
                      <a:pt x="0" y="308"/>
                    </a:lnTo>
                    <a:lnTo>
                      <a:pt x="0" y="265"/>
                    </a:lnTo>
                    <a:lnTo>
                      <a:pt x="0" y="220"/>
                    </a:lnTo>
                    <a:lnTo>
                      <a:pt x="0" y="17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3C056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2081" name="等腰三角形 3"/>
              <p:cNvSpPr/>
              <p:nvPr/>
            </p:nvSpPr>
            <p:spPr>
              <a:xfrm>
                <a:off x="264181" y="928927"/>
                <a:ext cx="884203" cy="126299"/>
              </a:xfrm>
              <a:custGeom>
                <a:avLst/>
                <a:gdLst>
                  <a:gd name="txL" fmla="*/ 0 w 913468"/>
                  <a:gd name="txT" fmla="*/ 0 h 126323"/>
                  <a:gd name="txR" fmla="*/ 913468 w 913468"/>
                  <a:gd name="txB" fmla="*/ 126323 h 126323"/>
                </a:gdLst>
                <a:ahLst/>
                <a:cxnLst>
                  <a:cxn ang="0">
                    <a:pos x="0" y="126251"/>
                  </a:cxn>
                  <a:cxn ang="0">
                    <a:pos x="298642" y="0"/>
                  </a:cxn>
                  <a:cxn ang="0">
                    <a:pos x="828456" y="110068"/>
                  </a:cxn>
                  <a:cxn ang="0">
                    <a:pos x="0" y="126251"/>
                  </a:cxn>
                </a:cxnLst>
                <a:rect l="txL" t="txT" r="txR" b="txB"/>
                <a:pathLst>
                  <a:path w="913468" h="126323">
                    <a:moveTo>
                      <a:pt x="0" y="126323"/>
                    </a:moveTo>
                    <a:lnTo>
                      <a:pt x="329286" y="0"/>
                    </a:lnTo>
                    <a:lnTo>
                      <a:pt x="913468" y="110131"/>
                    </a:lnTo>
                    <a:lnTo>
                      <a:pt x="0" y="126323"/>
                    </a:lnTo>
                    <a:close/>
                  </a:path>
                </a:pathLst>
              </a:custGeom>
              <a:solidFill>
                <a:schemeClr val="tx1">
                  <a:alpha val="32941"/>
                </a:scheme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ACBC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1266" name="任意多边形 40"/>
          <p:cNvSpPr/>
          <p:nvPr/>
        </p:nvSpPr>
        <p:spPr>
          <a:xfrm>
            <a:off x="-38100" y="-47625"/>
            <a:ext cx="2720975" cy="1624013"/>
          </a:xfrm>
          <a:custGeom>
            <a:avLst/>
            <a:gdLst>
              <a:gd name="txL" fmla="*/ 0 w 2721143"/>
              <a:gd name="txT" fmla="*/ 0 h 1623798"/>
              <a:gd name="txR" fmla="*/ 2721143 w 2721143"/>
              <a:gd name="txB" fmla="*/ 1623798 h 1623798"/>
            </a:gdLst>
            <a:ahLst/>
            <a:cxnLst>
              <a:cxn ang="0">
                <a:pos x="0" y="0"/>
              </a:cxn>
              <a:cxn ang="0">
                <a:pos x="2720639" y="0"/>
              </a:cxn>
              <a:cxn ang="0">
                <a:pos x="2700105" y="134618"/>
              </a:cxn>
              <a:cxn ang="0">
                <a:pos x="873216" y="1624443"/>
              </a:cxn>
              <a:cxn ang="0">
                <a:pos x="85209" y="1450155"/>
              </a:cxn>
              <a:cxn ang="0">
                <a:pos x="0" y="1405838"/>
              </a:cxn>
              <a:cxn ang="0">
                <a:pos x="0" y="0"/>
              </a:cxn>
            </a:cxnLst>
            <a:rect l="txL" t="txT" r="txR" b="txB"/>
            <a:pathLst>
              <a:path w="2721143" h="1623798">
                <a:moveTo>
                  <a:pt x="0" y="0"/>
                </a:moveTo>
                <a:lnTo>
                  <a:pt x="2721143" y="0"/>
                </a:lnTo>
                <a:lnTo>
                  <a:pt x="2700606" y="134564"/>
                </a:lnTo>
                <a:cubicBezTo>
                  <a:pt x="2526691" y="984468"/>
                  <a:pt x="1774696" y="1623798"/>
                  <a:pt x="873378" y="1623798"/>
                </a:cubicBezTo>
                <a:cubicBezTo>
                  <a:pt x="591716" y="1623798"/>
                  <a:pt x="324637" y="1561364"/>
                  <a:pt x="85224" y="1449579"/>
                </a:cubicBezTo>
                <a:lnTo>
                  <a:pt x="0" y="1405280"/>
                </a:lnTo>
                <a:lnTo>
                  <a:pt x="0" y="0"/>
                </a:lnTo>
                <a:close/>
              </a:path>
            </a:pathLst>
          </a:custGeom>
          <a:solidFill>
            <a:srgbClr val="FBF9E1">
              <a:alpha val="100000"/>
            </a:srgb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1267" name="矩形 37"/>
          <p:cNvSpPr/>
          <p:nvPr/>
        </p:nvSpPr>
        <p:spPr>
          <a:xfrm>
            <a:off x="0" y="349250"/>
            <a:ext cx="2998788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zh-CN" altLang="en-US" sz="2400" b="1" dirty="0">
                <a:solidFill>
                  <a:srgbClr val="74C2C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极致无岸，</a:t>
            </a:r>
            <a:endParaRPr lang="en-US" altLang="zh-CN" sz="2400" b="1" dirty="0">
              <a:solidFill>
                <a:srgbClr val="74C2C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/>
            <a:r>
              <a:rPr lang="en-US" altLang="zh-CN" sz="2400" b="1" dirty="0">
                <a:solidFill>
                  <a:srgbClr val="74C2C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zh-CN" altLang="en-US" sz="2400" b="1" dirty="0">
                <a:solidFill>
                  <a:srgbClr val="74C2C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专业设计</a:t>
            </a:r>
            <a:endParaRPr lang="zh-CN" altLang="en-US" sz="2400" b="1" dirty="0">
              <a:solidFill>
                <a:srgbClr val="74C2CE"/>
              </a:solidFill>
              <a:latin typeface="Calibri" panose="020F0502020204030204" pitchFamily="34" charset="0"/>
            </a:endParaRPr>
          </a:p>
        </p:txBody>
      </p:sp>
      <p:sp>
        <p:nvSpPr>
          <p:cNvPr id="11268" name="Rounded Rectangle 19"/>
          <p:cNvSpPr/>
          <p:nvPr/>
        </p:nvSpPr>
        <p:spPr>
          <a:xfrm>
            <a:off x="1357313" y="1870075"/>
            <a:ext cx="4968875" cy="1016000"/>
          </a:xfrm>
          <a:prstGeom prst="roundRect">
            <a:avLst>
              <a:gd name="adj" fmla="val 50000"/>
            </a:avLst>
          </a:prstGeom>
          <a:solidFill>
            <a:srgbClr val="275A63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69" name="Rounded Rectangle 20"/>
          <p:cNvSpPr/>
          <p:nvPr/>
        </p:nvSpPr>
        <p:spPr>
          <a:xfrm>
            <a:off x="1357313" y="1797050"/>
            <a:ext cx="4968875" cy="1017588"/>
          </a:xfrm>
          <a:prstGeom prst="roundRect">
            <a:avLst>
              <a:gd name="adj" fmla="val 50000"/>
            </a:avLst>
          </a:prstGeom>
          <a:solidFill>
            <a:srgbClr val="83C4CF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70" name="Isosceles Triangle 21"/>
          <p:cNvSpPr/>
          <p:nvPr/>
        </p:nvSpPr>
        <p:spPr>
          <a:xfrm rot="5400000">
            <a:off x="6261100" y="2166938"/>
            <a:ext cx="246063" cy="276225"/>
          </a:xfrm>
          <a:prstGeom prst="triangle">
            <a:avLst>
              <a:gd name="adj" fmla="val 50000"/>
            </a:avLst>
          </a:prstGeom>
          <a:solidFill>
            <a:srgbClr val="83C4CF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71" name="Oval 26"/>
          <p:cNvSpPr>
            <a:spLocks noChangeAspect="1"/>
          </p:cNvSpPr>
          <p:nvPr/>
        </p:nvSpPr>
        <p:spPr>
          <a:xfrm>
            <a:off x="1479550" y="1930400"/>
            <a:ext cx="771525" cy="750888"/>
          </a:xfrm>
          <a:prstGeom prst="ellipse">
            <a:avLst/>
          </a:prstGeom>
          <a:solidFill>
            <a:srgbClr val="FBF9E1"/>
          </a:solidFill>
          <a:ln w="9525">
            <a:noFill/>
          </a:ln>
        </p:spPr>
        <p:txBody>
          <a:bodyPr lIns="0" tIns="0" rIns="0" bIns="0" anchor="ctr"/>
          <a:p>
            <a:pPr algn="ctr" defTabSz="1374775" eaLnBrk="1" hangingPunct="1"/>
            <a:endParaRPr lang="en-US" altLang="zh-CN" sz="3500" b="1" dirty="0">
              <a:solidFill>
                <a:srgbClr val="023759"/>
              </a:solidFill>
              <a:latin typeface="FontAwesome"/>
            </a:endParaRPr>
          </a:p>
        </p:txBody>
      </p:sp>
      <p:sp>
        <p:nvSpPr>
          <p:cNvPr id="11272" name="Rounded Rectangle 36"/>
          <p:cNvSpPr/>
          <p:nvPr/>
        </p:nvSpPr>
        <p:spPr>
          <a:xfrm>
            <a:off x="1357313" y="3279775"/>
            <a:ext cx="4968875" cy="1016000"/>
          </a:xfrm>
          <a:prstGeom prst="roundRect">
            <a:avLst>
              <a:gd name="adj" fmla="val 50000"/>
            </a:avLst>
          </a:prstGeom>
          <a:solidFill>
            <a:srgbClr val="275A63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73" name="Rounded Rectangle 37"/>
          <p:cNvSpPr/>
          <p:nvPr/>
        </p:nvSpPr>
        <p:spPr>
          <a:xfrm>
            <a:off x="1357313" y="3206750"/>
            <a:ext cx="4968875" cy="1016000"/>
          </a:xfrm>
          <a:prstGeom prst="roundRect">
            <a:avLst>
              <a:gd name="adj" fmla="val 50000"/>
            </a:avLst>
          </a:prstGeom>
          <a:solidFill>
            <a:srgbClr val="83C4CF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74" name="Isosceles Triangle 38"/>
          <p:cNvSpPr/>
          <p:nvPr/>
        </p:nvSpPr>
        <p:spPr>
          <a:xfrm rot="5400000">
            <a:off x="6262688" y="3576638"/>
            <a:ext cx="244475" cy="276225"/>
          </a:xfrm>
          <a:prstGeom prst="triangle">
            <a:avLst>
              <a:gd name="adj" fmla="val 50000"/>
            </a:avLst>
          </a:prstGeom>
          <a:solidFill>
            <a:srgbClr val="83C4CF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75" name="Oval 42"/>
          <p:cNvSpPr>
            <a:spLocks noChangeAspect="1"/>
          </p:cNvSpPr>
          <p:nvPr/>
        </p:nvSpPr>
        <p:spPr>
          <a:xfrm>
            <a:off x="1479550" y="3340100"/>
            <a:ext cx="771525" cy="749300"/>
          </a:xfrm>
          <a:prstGeom prst="ellipse">
            <a:avLst/>
          </a:prstGeom>
          <a:solidFill>
            <a:srgbClr val="FBF9E1"/>
          </a:solidFill>
          <a:ln w="9525">
            <a:noFill/>
          </a:ln>
        </p:spPr>
        <p:txBody>
          <a:bodyPr lIns="0" tIns="0" rIns="0" bIns="0" anchor="ctr"/>
          <a:p>
            <a:pPr algn="ctr" defTabSz="1374775" eaLnBrk="1" hangingPunct="1"/>
            <a:endParaRPr lang="en-US" altLang="zh-CN" sz="3500" b="1" dirty="0">
              <a:solidFill>
                <a:srgbClr val="0E5A8B"/>
              </a:solidFill>
              <a:latin typeface="FontAwesome"/>
            </a:endParaRPr>
          </a:p>
        </p:txBody>
      </p:sp>
      <p:sp>
        <p:nvSpPr>
          <p:cNvPr id="11276" name="Rounded Rectangle 44"/>
          <p:cNvSpPr/>
          <p:nvPr/>
        </p:nvSpPr>
        <p:spPr>
          <a:xfrm>
            <a:off x="1357313" y="4699000"/>
            <a:ext cx="4968875" cy="1016000"/>
          </a:xfrm>
          <a:prstGeom prst="roundRect">
            <a:avLst>
              <a:gd name="adj" fmla="val 50000"/>
            </a:avLst>
          </a:prstGeom>
          <a:solidFill>
            <a:srgbClr val="275A63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77" name="Rounded Rectangle 45"/>
          <p:cNvSpPr/>
          <p:nvPr/>
        </p:nvSpPr>
        <p:spPr>
          <a:xfrm>
            <a:off x="1357313" y="4625975"/>
            <a:ext cx="4968875" cy="1017588"/>
          </a:xfrm>
          <a:prstGeom prst="roundRect">
            <a:avLst>
              <a:gd name="adj" fmla="val 50000"/>
            </a:avLst>
          </a:prstGeom>
          <a:solidFill>
            <a:srgbClr val="83C4CF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78" name="Isosceles Triangle 46"/>
          <p:cNvSpPr/>
          <p:nvPr/>
        </p:nvSpPr>
        <p:spPr>
          <a:xfrm rot="5400000">
            <a:off x="6261100" y="4995863"/>
            <a:ext cx="246063" cy="276225"/>
          </a:xfrm>
          <a:prstGeom prst="triangle">
            <a:avLst>
              <a:gd name="adj" fmla="val 50000"/>
            </a:avLst>
          </a:prstGeom>
          <a:solidFill>
            <a:srgbClr val="83C4CF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79" name="Oval 50"/>
          <p:cNvSpPr>
            <a:spLocks noChangeAspect="1"/>
          </p:cNvSpPr>
          <p:nvPr/>
        </p:nvSpPr>
        <p:spPr>
          <a:xfrm>
            <a:off x="1479550" y="4759325"/>
            <a:ext cx="771525" cy="750888"/>
          </a:xfrm>
          <a:prstGeom prst="ellipse">
            <a:avLst/>
          </a:prstGeom>
          <a:solidFill>
            <a:srgbClr val="FBF9E1"/>
          </a:solidFill>
          <a:ln w="9525">
            <a:noFill/>
          </a:ln>
        </p:spPr>
        <p:txBody>
          <a:bodyPr lIns="0" tIns="0" rIns="0" bIns="0" anchor="ctr"/>
          <a:p>
            <a:pPr algn="ctr" defTabSz="1374775" eaLnBrk="1" hangingPunct="1"/>
            <a:endParaRPr lang="en-US" altLang="zh-CN" sz="3500" b="1" dirty="0">
              <a:solidFill>
                <a:srgbClr val="198C8F"/>
              </a:solidFill>
              <a:latin typeface="FontAwesome"/>
            </a:endParaRPr>
          </a:p>
        </p:txBody>
      </p:sp>
      <p:cxnSp>
        <p:nvCxnSpPr>
          <p:cNvPr id="11280" name="Straight Connector 51"/>
          <p:cNvCxnSpPr/>
          <p:nvPr/>
        </p:nvCxnSpPr>
        <p:spPr>
          <a:xfrm flipV="1">
            <a:off x="6715125" y="1909763"/>
            <a:ext cx="0" cy="3660775"/>
          </a:xfrm>
          <a:prstGeom prst="line">
            <a:avLst/>
          </a:prstGeom>
          <a:ln w="19050" cap="flat" cmpd="sng">
            <a:solidFill>
              <a:srgbClr val="FBF9E1"/>
            </a:solidFill>
            <a:prstDash val="sysDot"/>
            <a:headEnd type="diamond" w="med" len="med"/>
            <a:tailEnd type="diamond" w="med" len="med"/>
          </a:ln>
        </p:spPr>
      </p:cxnSp>
      <p:grpSp>
        <p:nvGrpSpPr>
          <p:cNvPr id="11281" name="组合 48"/>
          <p:cNvGrpSpPr/>
          <p:nvPr/>
        </p:nvGrpSpPr>
        <p:grpSpPr>
          <a:xfrm>
            <a:off x="2433638" y="1973263"/>
            <a:ext cx="2486025" cy="708025"/>
            <a:chOff x="0" y="0"/>
            <a:chExt cx="2486249" cy="707886"/>
          </a:xfrm>
        </p:grpSpPr>
        <p:sp>
          <p:nvSpPr>
            <p:cNvPr id="11297" name="Text Placeholder 3"/>
            <p:cNvSpPr txBox="1"/>
            <p:nvPr/>
          </p:nvSpPr>
          <p:spPr>
            <a:xfrm>
              <a:off x="780" y="0"/>
              <a:ext cx="923330" cy="27699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0" tIns="0" rIns="0" bIns="0" anchor="ctr">
              <a:spAutoFit/>
            </a:bodyPr>
            <a:p>
              <a:pPr algn="ctr" defTabSz="913130" eaLnBrk="1" hangingPunct="1"/>
              <a:r>
                <a:rPr lang="zh-CN" altLang="en-US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Gill Sans"/>
                </a:rPr>
                <a:t>专业设计</a:t>
              </a:r>
              <a:endParaRPr lang="zh-CN" altLang="en-US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endParaRPr>
            </a:p>
          </p:txBody>
        </p:sp>
        <p:sp>
          <p:nvSpPr>
            <p:cNvPr id="11298" name="Text Placeholder 3"/>
            <p:cNvSpPr txBox="1"/>
            <p:nvPr/>
          </p:nvSpPr>
          <p:spPr>
            <a:xfrm>
              <a:off x="0" y="276999"/>
              <a:ext cx="2486249" cy="430887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ctr">
              <a:spAutoFit/>
            </a:bodyPr>
            <a:p>
              <a:pPr defTabSz="1217930" eaLnBrk="1" hangingPunct="1">
                <a:spcBef>
                  <a:spcPct val="20000"/>
                </a:spcBef>
              </a:pPr>
              <a:r>
                <a:rPr lang="zh-CN" altLang="en-US" sz="14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更多关于专业</a:t>
              </a:r>
              <a:r>
                <a:rPr lang="en-US" altLang="zh-CN" sz="14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PPT</a:t>
              </a:r>
              <a:r>
                <a:rPr lang="zh-CN" altLang="en-US" sz="14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，请在百度搜索：专业</a:t>
              </a:r>
              <a:r>
                <a:rPr lang="en-US" altLang="zh-CN" sz="14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PPT</a:t>
              </a:r>
              <a:endParaRPr lang="en-US" altLang="zh-CN" sz="14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1282" name="组合 51"/>
          <p:cNvGrpSpPr/>
          <p:nvPr/>
        </p:nvGrpSpPr>
        <p:grpSpPr>
          <a:xfrm>
            <a:off x="2433638" y="3387725"/>
            <a:ext cx="2486025" cy="708025"/>
            <a:chOff x="0" y="0"/>
            <a:chExt cx="2486249" cy="707886"/>
          </a:xfrm>
        </p:grpSpPr>
        <p:sp>
          <p:nvSpPr>
            <p:cNvPr id="11295" name="Text Placeholder 3"/>
            <p:cNvSpPr txBox="1"/>
            <p:nvPr/>
          </p:nvSpPr>
          <p:spPr>
            <a:xfrm>
              <a:off x="780" y="0"/>
              <a:ext cx="923330" cy="27699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0" tIns="0" rIns="0" bIns="0" anchor="ctr">
              <a:spAutoFit/>
            </a:bodyPr>
            <a:p>
              <a:pPr algn="ctr" defTabSz="913130" eaLnBrk="1" hangingPunct="1"/>
              <a:r>
                <a:rPr lang="zh-CN" altLang="en-US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Gill Sans"/>
                </a:rPr>
                <a:t>专业设计</a:t>
              </a:r>
              <a:endParaRPr lang="zh-CN" altLang="en-US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endParaRPr>
            </a:p>
          </p:txBody>
        </p:sp>
        <p:sp>
          <p:nvSpPr>
            <p:cNvPr id="11296" name="Text Placeholder 3"/>
            <p:cNvSpPr txBox="1"/>
            <p:nvPr/>
          </p:nvSpPr>
          <p:spPr>
            <a:xfrm>
              <a:off x="0" y="276999"/>
              <a:ext cx="2486249" cy="430887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ctr">
              <a:spAutoFit/>
            </a:bodyPr>
            <a:p>
              <a:pPr defTabSz="1217930" eaLnBrk="1" hangingPunct="1">
                <a:spcBef>
                  <a:spcPct val="20000"/>
                </a:spcBef>
              </a:pPr>
              <a:r>
                <a:rPr lang="zh-CN" altLang="en-US" sz="14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更多关于专业</a:t>
              </a:r>
              <a:r>
                <a:rPr lang="en-US" altLang="zh-CN" sz="14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PPT</a:t>
              </a:r>
              <a:r>
                <a:rPr lang="zh-CN" altLang="en-US" sz="14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，请在百度搜索：专业</a:t>
              </a:r>
              <a:r>
                <a:rPr lang="en-US" altLang="zh-CN" sz="14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PPT</a:t>
              </a:r>
              <a:endParaRPr lang="en-US" altLang="zh-CN" sz="14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1283" name="组合 54"/>
          <p:cNvGrpSpPr/>
          <p:nvPr/>
        </p:nvGrpSpPr>
        <p:grpSpPr>
          <a:xfrm>
            <a:off x="2433638" y="4802188"/>
            <a:ext cx="2486025" cy="708025"/>
            <a:chOff x="0" y="0"/>
            <a:chExt cx="2486249" cy="707886"/>
          </a:xfrm>
        </p:grpSpPr>
        <p:sp>
          <p:nvSpPr>
            <p:cNvPr id="11293" name="Text Placeholder 3"/>
            <p:cNvSpPr txBox="1"/>
            <p:nvPr/>
          </p:nvSpPr>
          <p:spPr>
            <a:xfrm>
              <a:off x="780" y="0"/>
              <a:ext cx="923330" cy="27699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0" tIns="0" rIns="0" bIns="0" anchor="ctr">
              <a:spAutoFit/>
            </a:bodyPr>
            <a:p>
              <a:pPr algn="ctr" defTabSz="913130" eaLnBrk="1" hangingPunct="1"/>
              <a:r>
                <a:rPr lang="zh-CN" altLang="en-US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Gill Sans"/>
                </a:rPr>
                <a:t>专业设计</a:t>
              </a:r>
              <a:endParaRPr lang="zh-CN" altLang="en-US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endParaRPr>
            </a:p>
          </p:txBody>
        </p:sp>
        <p:sp>
          <p:nvSpPr>
            <p:cNvPr id="11294" name="Text Placeholder 3"/>
            <p:cNvSpPr txBox="1"/>
            <p:nvPr/>
          </p:nvSpPr>
          <p:spPr>
            <a:xfrm>
              <a:off x="0" y="276999"/>
              <a:ext cx="2486249" cy="430887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ctr">
              <a:spAutoFit/>
            </a:bodyPr>
            <a:p>
              <a:pPr defTabSz="1217930" eaLnBrk="1" hangingPunct="1">
                <a:spcBef>
                  <a:spcPct val="20000"/>
                </a:spcBef>
              </a:pPr>
              <a:r>
                <a:rPr lang="zh-CN" altLang="en-US" sz="14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更多关于专业</a:t>
              </a:r>
              <a:r>
                <a:rPr lang="en-US" altLang="zh-CN" sz="14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PPT</a:t>
              </a:r>
              <a:r>
                <a:rPr lang="zh-CN" altLang="en-US" sz="14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，请在百度搜索：专业</a:t>
              </a:r>
              <a:r>
                <a:rPr lang="en-US" altLang="zh-CN" sz="1400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PPT</a:t>
              </a:r>
              <a:endParaRPr lang="en-US" altLang="zh-CN" sz="14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1284" name="Footer Text"/>
          <p:cNvSpPr txBox="1"/>
          <p:nvPr/>
        </p:nvSpPr>
        <p:spPr>
          <a:xfrm>
            <a:off x="6962775" y="2001838"/>
            <a:ext cx="3795713" cy="646112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p>
            <a:pPr defTabSz="1374775" eaLnBrk="1" hangingPunct="1"/>
            <a:r>
              <a:rPr lang="zh-CN" altLang="en-US" sz="14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rPr>
              <a:t>我们力求为客户提供兼顾商业价值体现与视觉艺术并重的作品。更多关于专业</a:t>
            </a:r>
            <a:r>
              <a:rPr lang="en-US" altLang="zh-CN" sz="14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rPr>
              <a:t>PPT</a:t>
            </a:r>
            <a:r>
              <a:rPr lang="zh-CN" altLang="en-US" sz="14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rPr>
              <a:t>，请在百度搜索：专业</a:t>
            </a:r>
            <a:r>
              <a:rPr lang="en-US" altLang="zh-CN" sz="14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rPr>
              <a:t>PPT</a:t>
            </a:r>
            <a:endParaRPr lang="en-US" altLang="zh-CN" sz="1400" dirty="0">
              <a:solidFill>
                <a:srgbClr val="FBF9E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Gill Sans"/>
            </a:endParaRPr>
          </a:p>
        </p:txBody>
      </p:sp>
      <p:sp>
        <p:nvSpPr>
          <p:cNvPr id="11285" name="Footer Text"/>
          <p:cNvSpPr txBox="1"/>
          <p:nvPr/>
        </p:nvSpPr>
        <p:spPr>
          <a:xfrm>
            <a:off x="6962775" y="4811713"/>
            <a:ext cx="3795713" cy="646112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p>
            <a:pPr defTabSz="1374775" eaLnBrk="1" hangingPunct="1"/>
            <a:r>
              <a:rPr lang="zh-CN" altLang="en-US" sz="14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rPr>
              <a:t>我们力求为客户提供兼顾商业价值体现与视觉艺术并重的作品。更多关于专业</a:t>
            </a:r>
            <a:r>
              <a:rPr lang="en-US" altLang="zh-CN" sz="14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rPr>
              <a:t>PPT</a:t>
            </a:r>
            <a:r>
              <a:rPr lang="zh-CN" altLang="en-US" sz="14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rPr>
              <a:t>，请在百度搜索：专业</a:t>
            </a:r>
            <a:r>
              <a:rPr lang="en-US" altLang="zh-CN" sz="14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rPr>
              <a:t>PPT</a:t>
            </a:r>
            <a:endParaRPr lang="en-US" altLang="zh-CN" sz="1400" dirty="0">
              <a:solidFill>
                <a:srgbClr val="FBF9E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Gill Sans"/>
            </a:endParaRPr>
          </a:p>
        </p:txBody>
      </p:sp>
      <p:sp>
        <p:nvSpPr>
          <p:cNvPr id="11286" name="Footer Text"/>
          <p:cNvSpPr txBox="1"/>
          <p:nvPr/>
        </p:nvSpPr>
        <p:spPr>
          <a:xfrm>
            <a:off x="6962775" y="3406775"/>
            <a:ext cx="3795713" cy="646113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p>
            <a:pPr defTabSz="1374775" eaLnBrk="1" hangingPunct="1"/>
            <a:r>
              <a:rPr lang="zh-CN" altLang="en-US" sz="14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rPr>
              <a:t>我们力求为客户提供兼顾商业价值体现与视觉艺术并重的作品。更多关于专业</a:t>
            </a:r>
            <a:r>
              <a:rPr lang="en-US" altLang="zh-CN" sz="14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rPr>
              <a:t>PPT</a:t>
            </a:r>
            <a:r>
              <a:rPr lang="zh-CN" altLang="en-US" sz="14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rPr>
              <a:t>，请在百度搜索：专业</a:t>
            </a:r>
            <a:r>
              <a:rPr lang="en-US" altLang="zh-CN" sz="14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rPr>
              <a:t>PPT</a:t>
            </a:r>
            <a:endParaRPr lang="en-US" altLang="zh-CN" sz="1400" dirty="0">
              <a:solidFill>
                <a:srgbClr val="FBF9E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Gill Sans"/>
            </a:endParaRPr>
          </a:p>
        </p:txBody>
      </p:sp>
      <p:sp>
        <p:nvSpPr>
          <p:cNvPr id="11287" name="Text Placeholder 3"/>
          <p:cNvSpPr txBox="1"/>
          <p:nvPr/>
        </p:nvSpPr>
        <p:spPr>
          <a:xfrm>
            <a:off x="1563688" y="2028825"/>
            <a:ext cx="571500" cy="554038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b">
            <a:spAutoFit/>
          </a:bodyPr>
          <a:p>
            <a:pPr algn="ctr" defTabSz="1217930" eaLnBrk="1" hangingPunct="1">
              <a:spcBef>
                <a:spcPct val="20000"/>
              </a:spcBef>
            </a:pPr>
            <a:r>
              <a:rPr lang="en-US" altLang="zh-CN" sz="36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  <a:endParaRPr lang="en-US" altLang="zh-CN" sz="36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88" name="Text Placeholder 3"/>
          <p:cNvSpPr txBox="1"/>
          <p:nvPr/>
        </p:nvSpPr>
        <p:spPr>
          <a:xfrm>
            <a:off x="1563688" y="3433763"/>
            <a:ext cx="571500" cy="554037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b">
            <a:spAutoFit/>
          </a:bodyPr>
          <a:p>
            <a:pPr algn="ctr" defTabSz="1217930" eaLnBrk="1" hangingPunct="1">
              <a:spcBef>
                <a:spcPct val="20000"/>
              </a:spcBef>
            </a:pPr>
            <a:r>
              <a:rPr lang="en-US" altLang="zh-CN" sz="36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  <a:endParaRPr lang="en-US" altLang="zh-CN" sz="36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89" name="Text Placeholder 3"/>
          <p:cNvSpPr txBox="1"/>
          <p:nvPr/>
        </p:nvSpPr>
        <p:spPr>
          <a:xfrm>
            <a:off x="1563688" y="4840288"/>
            <a:ext cx="571500" cy="554037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b">
            <a:spAutoFit/>
          </a:bodyPr>
          <a:p>
            <a:pPr algn="ctr" defTabSz="1217930" eaLnBrk="1" hangingPunct="1">
              <a:spcBef>
                <a:spcPct val="20000"/>
              </a:spcBef>
            </a:pPr>
            <a:r>
              <a:rPr lang="en-US" altLang="zh-CN" sz="36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en-US" altLang="zh-CN" sz="36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90" name="圆角矩形 1"/>
          <p:cNvSpPr/>
          <p:nvPr/>
        </p:nvSpPr>
        <p:spPr>
          <a:xfrm>
            <a:off x="6835775" y="1870075"/>
            <a:ext cx="4064000" cy="811213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FBF9E1"/>
            </a:solidFill>
            <a:prstDash val="dash"/>
            <a:headEnd type="none" w="med" len="med"/>
            <a:tailEnd type="none" w="med" len="med"/>
          </a:ln>
        </p:spPr>
        <p:txBody>
          <a:bodyPr anchor="ctr"/>
          <a:p>
            <a:pPr algn="ctr" eaLnBrk="1" hangingPunct="1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91" name="圆角矩形 63"/>
          <p:cNvSpPr/>
          <p:nvPr/>
        </p:nvSpPr>
        <p:spPr>
          <a:xfrm>
            <a:off x="6835775" y="3290888"/>
            <a:ext cx="4064000" cy="811212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FBF9E1"/>
            </a:solidFill>
            <a:prstDash val="dash"/>
            <a:headEnd type="none" w="med" len="med"/>
            <a:tailEnd type="none" w="med" len="med"/>
          </a:ln>
        </p:spPr>
        <p:txBody>
          <a:bodyPr anchor="ctr"/>
          <a:p>
            <a:pPr algn="ctr" eaLnBrk="1" hangingPunct="1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292" name="圆角矩形 64"/>
          <p:cNvSpPr/>
          <p:nvPr/>
        </p:nvSpPr>
        <p:spPr>
          <a:xfrm>
            <a:off x="6835775" y="4673600"/>
            <a:ext cx="4064000" cy="811213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FBF9E1"/>
            </a:solidFill>
            <a:prstDash val="dash"/>
            <a:headEnd type="none" w="med" len="med"/>
            <a:tailEnd type="none" w="med" len="med"/>
          </a:ln>
        </p:spPr>
        <p:txBody>
          <a:bodyPr anchor="ctr"/>
          <a:p>
            <a:pPr algn="ctr" eaLnBrk="1" hangingPunct="1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9E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2290" name="任意多边形 40"/>
          <p:cNvSpPr/>
          <p:nvPr/>
        </p:nvSpPr>
        <p:spPr>
          <a:xfrm>
            <a:off x="-38100" y="-47625"/>
            <a:ext cx="2720975" cy="1624013"/>
          </a:xfrm>
          <a:custGeom>
            <a:avLst/>
            <a:gdLst>
              <a:gd name="txL" fmla="*/ 0 w 2721143"/>
              <a:gd name="txT" fmla="*/ 0 h 1623798"/>
              <a:gd name="txR" fmla="*/ 2721143 w 2721143"/>
              <a:gd name="txB" fmla="*/ 1623798 h 1623798"/>
            </a:gdLst>
            <a:ahLst/>
            <a:cxnLst>
              <a:cxn ang="0">
                <a:pos x="0" y="0"/>
              </a:cxn>
              <a:cxn ang="0">
                <a:pos x="2720639" y="0"/>
              </a:cxn>
              <a:cxn ang="0">
                <a:pos x="2700105" y="134618"/>
              </a:cxn>
              <a:cxn ang="0">
                <a:pos x="873216" y="1624443"/>
              </a:cxn>
              <a:cxn ang="0">
                <a:pos x="85209" y="1450155"/>
              </a:cxn>
              <a:cxn ang="0">
                <a:pos x="0" y="1405838"/>
              </a:cxn>
              <a:cxn ang="0">
                <a:pos x="0" y="0"/>
              </a:cxn>
            </a:cxnLst>
            <a:rect l="txL" t="txT" r="txR" b="txB"/>
            <a:pathLst>
              <a:path w="2721143" h="1623798">
                <a:moveTo>
                  <a:pt x="0" y="0"/>
                </a:moveTo>
                <a:lnTo>
                  <a:pt x="2721143" y="0"/>
                </a:lnTo>
                <a:lnTo>
                  <a:pt x="2700606" y="134564"/>
                </a:lnTo>
                <a:cubicBezTo>
                  <a:pt x="2526691" y="984468"/>
                  <a:pt x="1774696" y="1623798"/>
                  <a:pt x="873378" y="1623798"/>
                </a:cubicBezTo>
                <a:cubicBezTo>
                  <a:pt x="591716" y="1623798"/>
                  <a:pt x="324637" y="1561364"/>
                  <a:pt x="85224" y="1449579"/>
                </a:cubicBezTo>
                <a:lnTo>
                  <a:pt x="0" y="1405280"/>
                </a:lnTo>
                <a:lnTo>
                  <a:pt x="0" y="0"/>
                </a:lnTo>
                <a:close/>
              </a:path>
            </a:pathLst>
          </a:custGeom>
          <a:solidFill>
            <a:srgbClr val="53ACBC">
              <a:alpha val="100000"/>
            </a:srgb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2291" name="矩形 37"/>
          <p:cNvSpPr/>
          <p:nvPr/>
        </p:nvSpPr>
        <p:spPr>
          <a:xfrm>
            <a:off x="0" y="349250"/>
            <a:ext cx="2998788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zh-CN" altLang="en-US" sz="2400" b="1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极致无岸，</a:t>
            </a:r>
            <a:endParaRPr lang="en-US" altLang="zh-CN" sz="2400" b="1" dirty="0">
              <a:solidFill>
                <a:srgbClr val="FBF9E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/>
            <a:r>
              <a:rPr lang="en-US" altLang="zh-CN" sz="2400" b="1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zh-CN" altLang="en-US" sz="2400" b="1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专业设计</a:t>
            </a:r>
            <a:endParaRPr lang="zh-CN" altLang="en-US" sz="2400" b="1" dirty="0">
              <a:solidFill>
                <a:srgbClr val="FBF9E1"/>
              </a:solidFill>
              <a:latin typeface="Calibri" panose="020F0502020204030204" pitchFamily="34" charset="0"/>
            </a:endParaRPr>
          </a:p>
        </p:txBody>
      </p:sp>
      <p:grpSp>
        <p:nvGrpSpPr>
          <p:cNvPr id="12292" name="Group 4"/>
          <p:cNvGrpSpPr/>
          <p:nvPr/>
        </p:nvGrpSpPr>
        <p:grpSpPr>
          <a:xfrm>
            <a:off x="2139950" y="2174875"/>
            <a:ext cx="1752600" cy="1752600"/>
            <a:chOff x="0" y="0"/>
            <a:chExt cx="1313649" cy="1313649"/>
          </a:xfrm>
        </p:grpSpPr>
        <p:grpSp>
          <p:nvGrpSpPr>
            <p:cNvPr id="12311" name="Group 1"/>
            <p:cNvGrpSpPr/>
            <p:nvPr/>
          </p:nvGrpSpPr>
          <p:grpSpPr>
            <a:xfrm>
              <a:off x="0" y="0"/>
              <a:ext cx="1313649" cy="1313649"/>
              <a:chOff x="0" y="0"/>
              <a:chExt cx="1313649" cy="1313649"/>
            </a:xfrm>
          </p:grpSpPr>
          <p:sp>
            <p:nvSpPr>
              <p:cNvPr id="12313" name="Teardrop 104"/>
              <p:cNvSpPr/>
              <p:nvPr/>
            </p:nvSpPr>
            <p:spPr>
              <a:xfrm rot="8100000">
                <a:off x="0" y="0"/>
                <a:ext cx="1313649" cy="1313649"/>
              </a:xfrm>
              <a:custGeom>
                <a:avLst/>
                <a:gdLst>
                  <a:gd name="txL" fmla="*/ 0 w 1313649"/>
                  <a:gd name="txT" fmla="*/ 0 h 1313649"/>
                  <a:gd name="txR" fmla="*/ 1313649 w 1313649"/>
                  <a:gd name="txB" fmla="*/ 1313649 h 1313649"/>
                </a:gdLst>
                <a:ahLst/>
                <a:cxnLst>
                  <a:cxn ang="0">
                    <a:pos x="0" y="656825"/>
                  </a:cxn>
                  <a:cxn ang="0">
                    <a:pos x="656825" y="0"/>
                  </a:cxn>
                  <a:cxn ang="0">
                    <a:pos x="1313649" y="0"/>
                  </a:cxn>
                  <a:cxn ang="0">
                    <a:pos x="1313649" y="656825"/>
                  </a:cxn>
                  <a:cxn ang="0">
                    <a:pos x="656824" y="1313650"/>
                  </a:cxn>
                  <a:cxn ang="0">
                    <a:pos x="-1" y="656825"/>
                  </a:cxn>
                  <a:cxn ang="0">
                    <a:pos x="0" y="656825"/>
                  </a:cxn>
                </a:cxnLst>
                <a:rect l="txL" t="txT" r="txR" b="txB"/>
                <a:pathLst>
                  <a:path w="1313649" h="1313649">
                    <a:moveTo>
                      <a:pt x="0" y="656825"/>
                    </a:moveTo>
                    <a:cubicBezTo>
                      <a:pt x="0" y="294071"/>
                      <a:pt x="294071" y="0"/>
                      <a:pt x="656825" y="0"/>
                    </a:cubicBezTo>
                    <a:lnTo>
                      <a:pt x="1313649" y="0"/>
                    </a:lnTo>
                    <a:lnTo>
                      <a:pt x="1313649" y="656825"/>
                    </a:lnTo>
                    <a:cubicBezTo>
                      <a:pt x="1313649" y="1019579"/>
                      <a:pt x="1019578" y="1313650"/>
                      <a:pt x="656824" y="1313650"/>
                    </a:cubicBezTo>
                    <a:cubicBezTo>
                      <a:pt x="294070" y="1313650"/>
                      <a:pt x="-1" y="1019579"/>
                      <a:pt x="-1" y="656825"/>
                    </a:cubicBezTo>
                    <a:lnTo>
                      <a:pt x="0" y="656825"/>
                    </a:lnTo>
                    <a:close/>
                  </a:path>
                </a:pathLst>
              </a:custGeom>
              <a:solidFill>
                <a:srgbClr val="83C4CF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grpSp>
            <p:nvGrpSpPr>
              <p:cNvPr id="12314" name="Group 40"/>
              <p:cNvGrpSpPr/>
              <p:nvPr/>
            </p:nvGrpSpPr>
            <p:grpSpPr>
              <a:xfrm>
                <a:off x="113995" y="113994"/>
                <a:ext cx="1085660" cy="1085660"/>
                <a:chOff x="0" y="0"/>
                <a:chExt cx="1902056" cy="1902056"/>
              </a:xfrm>
            </p:grpSpPr>
            <p:sp>
              <p:nvSpPr>
                <p:cNvPr id="12315" name="Teardrop 41"/>
                <p:cNvSpPr/>
                <p:nvPr/>
              </p:nvSpPr>
              <p:spPr>
                <a:xfrm rot="8100000">
                  <a:off x="79630" y="79632"/>
                  <a:ext cx="1742794" cy="1742794"/>
                </a:xfrm>
                <a:custGeom>
                  <a:avLst/>
                  <a:gdLst>
                    <a:gd name="txL" fmla="*/ 0 w 1742794"/>
                    <a:gd name="txT" fmla="*/ 0 h 1742794"/>
                    <a:gd name="txR" fmla="*/ 1742794 w 1742794"/>
                    <a:gd name="txB" fmla="*/ 1742794 h 1742794"/>
                  </a:gdLst>
                  <a:ahLst/>
                  <a:cxnLst>
                    <a:cxn ang="0">
                      <a:pos x="0" y="871397"/>
                    </a:cxn>
                    <a:cxn ang="0">
                      <a:pos x="871397" y="0"/>
                    </a:cxn>
                    <a:cxn ang="0">
                      <a:pos x="1742794" y="0"/>
                    </a:cxn>
                    <a:cxn ang="0">
                      <a:pos x="1742794" y="871397"/>
                    </a:cxn>
                    <a:cxn ang="0">
                      <a:pos x="871397" y="1742794"/>
                    </a:cxn>
                    <a:cxn ang="0">
                      <a:pos x="0" y="871397"/>
                    </a:cxn>
                  </a:cxnLst>
                  <a:rect l="txL" t="txT" r="txR" b="txB"/>
                  <a:pathLst>
                    <a:path w="1742794" h="1742794">
                      <a:moveTo>
                        <a:pt x="0" y="871397"/>
                      </a:moveTo>
                      <a:cubicBezTo>
                        <a:pt x="0" y="390138"/>
                        <a:pt x="390138" y="0"/>
                        <a:pt x="871397" y="0"/>
                      </a:cubicBezTo>
                      <a:lnTo>
                        <a:pt x="1742794" y="0"/>
                      </a:lnTo>
                      <a:lnTo>
                        <a:pt x="1742794" y="871397"/>
                      </a:lnTo>
                      <a:cubicBezTo>
                        <a:pt x="1742794" y="1352656"/>
                        <a:pt x="1352656" y="1742794"/>
                        <a:pt x="871397" y="1742794"/>
                      </a:cubicBezTo>
                      <a:cubicBezTo>
                        <a:pt x="390138" y="1742794"/>
                        <a:pt x="0" y="1352656"/>
                        <a:pt x="0" y="871397"/>
                      </a:cubicBezTo>
                      <a:close/>
                    </a:path>
                  </a:pathLst>
                </a:custGeom>
                <a:solidFill>
                  <a:schemeClr val="bg1">
                    <a:alpha val="100000"/>
                  </a:schemeClr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2316" name="Teardrop 42"/>
                <p:cNvSpPr/>
                <p:nvPr/>
              </p:nvSpPr>
              <p:spPr>
                <a:xfrm rot="8100000">
                  <a:off x="412" y="414"/>
                  <a:ext cx="1901230" cy="1901230"/>
                </a:xfrm>
                <a:custGeom>
                  <a:avLst/>
                  <a:gdLst>
                    <a:gd name="txL" fmla="*/ 0 w 1901230"/>
                    <a:gd name="txT" fmla="*/ 0 h 1901230"/>
                    <a:gd name="txR" fmla="*/ 1901230 w 1901230"/>
                    <a:gd name="txB" fmla="*/ 1901230 h 1901230"/>
                  </a:gdLst>
                  <a:ahLst/>
                  <a:cxnLst>
                    <a:cxn ang="0">
                      <a:pos x="0" y="950615"/>
                    </a:cxn>
                    <a:cxn ang="0">
                      <a:pos x="950615" y="0"/>
                    </a:cxn>
                    <a:cxn ang="0">
                      <a:pos x="1901230" y="0"/>
                    </a:cxn>
                    <a:cxn ang="0">
                      <a:pos x="1901230" y="950615"/>
                    </a:cxn>
                    <a:cxn ang="0">
                      <a:pos x="950615" y="1901230"/>
                    </a:cxn>
                    <a:cxn ang="0">
                      <a:pos x="0" y="950615"/>
                    </a:cxn>
                  </a:cxnLst>
                  <a:rect l="txL" t="txT" r="txR" b="txB"/>
                  <a:pathLst>
                    <a:path w="1901230" h="1901230">
                      <a:moveTo>
                        <a:pt x="0" y="950615"/>
                      </a:moveTo>
                      <a:cubicBezTo>
                        <a:pt x="0" y="425605"/>
                        <a:pt x="425605" y="0"/>
                        <a:pt x="950615" y="0"/>
                      </a:cubicBezTo>
                      <a:lnTo>
                        <a:pt x="1901230" y="0"/>
                      </a:lnTo>
                      <a:lnTo>
                        <a:pt x="1901230" y="950615"/>
                      </a:lnTo>
                      <a:cubicBezTo>
                        <a:pt x="1901230" y="1475625"/>
                        <a:pt x="1475625" y="1901230"/>
                        <a:pt x="950615" y="1901230"/>
                      </a:cubicBezTo>
                      <a:cubicBezTo>
                        <a:pt x="425605" y="1901230"/>
                        <a:pt x="0" y="1475625"/>
                        <a:pt x="0" y="950615"/>
                      </a:cubicBezTo>
                      <a:close/>
                    </a:path>
                  </a:pathLst>
                </a:custGeom>
                <a:noFill/>
                <a:ln w="28575" cap="rnd" cmpd="sng">
                  <a:solidFill>
                    <a:schemeClr val="bg1">
                      <a:alpha val="100000"/>
                    </a:schemeClr>
                  </a:solidFill>
                  <a:prstDash val="sysDot"/>
                  <a:miter lim="800000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</p:grpSp>
        <p:sp>
          <p:nvSpPr>
            <p:cNvPr id="12312" name="Freeform 6"/>
            <p:cNvSpPr>
              <a:spLocks noEditPoints="1"/>
            </p:cNvSpPr>
            <p:nvPr/>
          </p:nvSpPr>
          <p:spPr>
            <a:xfrm>
              <a:off x="475960" y="383148"/>
              <a:ext cx="347451" cy="581861"/>
            </a:xfrm>
            <a:custGeom>
              <a:avLst/>
              <a:gdLst>
                <a:gd name="txL" fmla="*/ 0 w 164"/>
                <a:gd name="txT" fmla="*/ 0 h 275"/>
                <a:gd name="txR" fmla="*/ 164 w 164"/>
                <a:gd name="txB" fmla="*/ 275 h 275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0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</a:cxnLst>
              <a:rect l="txL" t="txT" r="txR" b="txB"/>
              <a:pathLst>
                <a:path w="164" h="275">
                  <a:moveTo>
                    <a:pt x="141" y="222"/>
                  </a:moveTo>
                  <a:cubicBezTo>
                    <a:pt x="23" y="222"/>
                    <a:pt x="23" y="222"/>
                    <a:pt x="23" y="222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141" y="36"/>
                    <a:pt x="141" y="36"/>
                    <a:pt x="141" y="36"/>
                  </a:cubicBezTo>
                  <a:cubicBezTo>
                    <a:pt x="141" y="222"/>
                    <a:pt x="141" y="222"/>
                    <a:pt x="141" y="222"/>
                  </a:cubicBezTo>
                  <a:close/>
                  <a:moveTo>
                    <a:pt x="82" y="264"/>
                  </a:moveTo>
                  <a:cubicBezTo>
                    <a:pt x="71" y="264"/>
                    <a:pt x="62" y="258"/>
                    <a:pt x="62" y="250"/>
                  </a:cubicBezTo>
                  <a:cubicBezTo>
                    <a:pt x="62" y="242"/>
                    <a:pt x="71" y="236"/>
                    <a:pt x="82" y="236"/>
                  </a:cubicBezTo>
                  <a:cubicBezTo>
                    <a:pt x="93" y="236"/>
                    <a:pt x="102" y="242"/>
                    <a:pt x="102" y="250"/>
                  </a:cubicBezTo>
                  <a:cubicBezTo>
                    <a:pt x="102" y="258"/>
                    <a:pt x="93" y="264"/>
                    <a:pt x="82" y="264"/>
                  </a:cubicBezTo>
                  <a:close/>
                  <a:moveTo>
                    <a:pt x="135" y="0"/>
                  </a:moveTo>
                  <a:cubicBezTo>
                    <a:pt x="29" y="0"/>
                    <a:pt x="29" y="0"/>
                    <a:pt x="29" y="0"/>
                  </a:cubicBezTo>
                  <a:cubicBezTo>
                    <a:pt x="13" y="0"/>
                    <a:pt x="0" y="12"/>
                    <a:pt x="0" y="28"/>
                  </a:cubicBezTo>
                  <a:cubicBezTo>
                    <a:pt x="0" y="247"/>
                    <a:pt x="0" y="247"/>
                    <a:pt x="0" y="247"/>
                  </a:cubicBezTo>
                  <a:cubicBezTo>
                    <a:pt x="0" y="263"/>
                    <a:pt x="13" y="275"/>
                    <a:pt x="29" y="275"/>
                  </a:cubicBezTo>
                  <a:cubicBezTo>
                    <a:pt x="135" y="275"/>
                    <a:pt x="135" y="275"/>
                    <a:pt x="135" y="275"/>
                  </a:cubicBezTo>
                  <a:cubicBezTo>
                    <a:pt x="151" y="275"/>
                    <a:pt x="164" y="263"/>
                    <a:pt x="164" y="247"/>
                  </a:cubicBezTo>
                  <a:cubicBezTo>
                    <a:pt x="164" y="28"/>
                    <a:pt x="164" y="28"/>
                    <a:pt x="164" y="28"/>
                  </a:cubicBezTo>
                  <a:cubicBezTo>
                    <a:pt x="164" y="12"/>
                    <a:pt x="151" y="0"/>
                    <a:pt x="135" y="0"/>
                  </a:cubicBezTo>
                  <a:close/>
                </a:path>
              </a:pathLst>
            </a:custGeom>
            <a:solidFill>
              <a:schemeClr val="tx1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12293" name="Group 10"/>
          <p:cNvGrpSpPr/>
          <p:nvPr/>
        </p:nvGrpSpPr>
        <p:grpSpPr>
          <a:xfrm>
            <a:off x="8047038" y="2174875"/>
            <a:ext cx="1752600" cy="1752600"/>
            <a:chOff x="0" y="0"/>
            <a:chExt cx="1313649" cy="1313649"/>
          </a:xfrm>
        </p:grpSpPr>
        <p:grpSp>
          <p:nvGrpSpPr>
            <p:cNvPr id="12305" name="Group 3"/>
            <p:cNvGrpSpPr/>
            <p:nvPr/>
          </p:nvGrpSpPr>
          <p:grpSpPr>
            <a:xfrm>
              <a:off x="0" y="0"/>
              <a:ext cx="1313649" cy="1313649"/>
              <a:chOff x="0" y="0"/>
              <a:chExt cx="1313649" cy="1313649"/>
            </a:xfrm>
          </p:grpSpPr>
          <p:sp>
            <p:nvSpPr>
              <p:cNvPr id="12307" name="Teardrop 105"/>
              <p:cNvSpPr/>
              <p:nvPr/>
            </p:nvSpPr>
            <p:spPr>
              <a:xfrm rot="8100000">
                <a:off x="0" y="0"/>
                <a:ext cx="1313649" cy="1313649"/>
              </a:xfrm>
              <a:custGeom>
                <a:avLst/>
                <a:gdLst>
                  <a:gd name="txL" fmla="*/ 0 w 1313649"/>
                  <a:gd name="txT" fmla="*/ 0 h 1313649"/>
                  <a:gd name="txR" fmla="*/ 1313649 w 1313649"/>
                  <a:gd name="txB" fmla="*/ 1313649 h 1313649"/>
                </a:gdLst>
                <a:ahLst/>
                <a:cxnLst>
                  <a:cxn ang="0">
                    <a:pos x="0" y="656825"/>
                  </a:cxn>
                  <a:cxn ang="0">
                    <a:pos x="656825" y="0"/>
                  </a:cxn>
                  <a:cxn ang="0">
                    <a:pos x="1313649" y="0"/>
                  </a:cxn>
                  <a:cxn ang="0">
                    <a:pos x="1313649" y="656825"/>
                  </a:cxn>
                  <a:cxn ang="0">
                    <a:pos x="656824" y="1313650"/>
                  </a:cxn>
                  <a:cxn ang="0">
                    <a:pos x="-1" y="656825"/>
                  </a:cxn>
                  <a:cxn ang="0">
                    <a:pos x="0" y="656825"/>
                  </a:cxn>
                </a:cxnLst>
                <a:rect l="txL" t="txT" r="txR" b="txB"/>
                <a:pathLst>
                  <a:path w="1313649" h="1313649">
                    <a:moveTo>
                      <a:pt x="0" y="656825"/>
                    </a:moveTo>
                    <a:cubicBezTo>
                      <a:pt x="0" y="294071"/>
                      <a:pt x="294071" y="0"/>
                      <a:pt x="656825" y="0"/>
                    </a:cubicBezTo>
                    <a:lnTo>
                      <a:pt x="1313649" y="0"/>
                    </a:lnTo>
                    <a:lnTo>
                      <a:pt x="1313649" y="656825"/>
                    </a:lnTo>
                    <a:cubicBezTo>
                      <a:pt x="1313649" y="1019579"/>
                      <a:pt x="1019578" y="1313650"/>
                      <a:pt x="656824" y="1313650"/>
                    </a:cubicBezTo>
                    <a:cubicBezTo>
                      <a:pt x="294070" y="1313650"/>
                      <a:pt x="-1" y="1019579"/>
                      <a:pt x="-1" y="656825"/>
                    </a:cubicBezTo>
                    <a:lnTo>
                      <a:pt x="0" y="656825"/>
                    </a:lnTo>
                    <a:close/>
                  </a:path>
                </a:pathLst>
              </a:custGeom>
              <a:solidFill>
                <a:srgbClr val="83C4CF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grpSp>
            <p:nvGrpSpPr>
              <p:cNvPr id="12308" name="Group 46"/>
              <p:cNvGrpSpPr/>
              <p:nvPr/>
            </p:nvGrpSpPr>
            <p:grpSpPr>
              <a:xfrm>
                <a:off x="120345" y="113994"/>
                <a:ext cx="1085660" cy="1085660"/>
                <a:chOff x="0" y="0"/>
                <a:chExt cx="1902056" cy="1902056"/>
              </a:xfrm>
            </p:grpSpPr>
            <p:sp>
              <p:nvSpPr>
                <p:cNvPr id="12309" name="Teardrop 47"/>
                <p:cNvSpPr/>
                <p:nvPr/>
              </p:nvSpPr>
              <p:spPr>
                <a:xfrm rot="8100000">
                  <a:off x="78928" y="79632"/>
                  <a:ext cx="1744880" cy="1742794"/>
                </a:xfrm>
                <a:custGeom>
                  <a:avLst/>
                  <a:gdLst>
                    <a:gd name="txL" fmla="*/ 0 w 1744880"/>
                    <a:gd name="txT" fmla="*/ 0 h 1742794"/>
                    <a:gd name="txR" fmla="*/ 1744880 w 1744880"/>
                    <a:gd name="txB" fmla="*/ 1742794 h 1742794"/>
                  </a:gdLst>
                  <a:ahLst/>
                  <a:cxnLst>
                    <a:cxn ang="0">
                      <a:pos x="0" y="871397"/>
                    </a:cxn>
                    <a:cxn ang="0">
                      <a:pos x="872440" y="0"/>
                    </a:cxn>
                    <a:cxn ang="0">
                      <a:pos x="1744880" y="0"/>
                    </a:cxn>
                    <a:cxn ang="0">
                      <a:pos x="1744880" y="871397"/>
                    </a:cxn>
                    <a:cxn ang="0">
                      <a:pos x="872440" y="1742794"/>
                    </a:cxn>
                    <a:cxn ang="0">
                      <a:pos x="0" y="871397"/>
                    </a:cxn>
                  </a:cxnLst>
                  <a:rect l="txL" t="txT" r="txR" b="txB"/>
                  <a:pathLst>
                    <a:path w="1744880" h="1742794">
                      <a:moveTo>
                        <a:pt x="0" y="871397"/>
                      </a:moveTo>
                      <a:cubicBezTo>
                        <a:pt x="0" y="390138"/>
                        <a:pt x="390605" y="0"/>
                        <a:pt x="872440" y="0"/>
                      </a:cubicBezTo>
                      <a:lnTo>
                        <a:pt x="1744880" y="0"/>
                      </a:lnTo>
                      <a:lnTo>
                        <a:pt x="1744880" y="871397"/>
                      </a:lnTo>
                      <a:cubicBezTo>
                        <a:pt x="1744880" y="1352656"/>
                        <a:pt x="1354275" y="1742794"/>
                        <a:pt x="872440" y="1742794"/>
                      </a:cubicBezTo>
                      <a:cubicBezTo>
                        <a:pt x="390605" y="1742794"/>
                        <a:pt x="0" y="1352656"/>
                        <a:pt x="0" y="871397"/>
                      </a:cubicBezTo>
                      <a:close/>
                    </a:path>
                  </a:pathLst>
                </a:custGeom>
                <a:solidFill>
                  <a:schemeClr val="bg1">
                    <a:alpha val="100000"/>
                  </a:schemeClr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2310" name="Teardrop 48"/>
                <p:cNvSpPr/>
                <p:nvPr/>
              </p:nvSpPr>
              <p:spPr>
                <a:xfrm rot="8100000">
                  <a:off x="-290" y="414"/>
                  <a:ext cx="1903315" cy="1901230"/>
                </a:xfrm>
                <a:custGeom>
                  <a:avLst/>
                  <a:gdLst>
                    <a:gd name="txL" fmla="*/ 0 w 1903315"/>
                    <a:gd name="txT" fmla="*/ 0 h 1901230"/>
                    <a:gd name="txR" fmla="*/ 1903315 w 1903315"/>
                    <a:gd name="txB" fmla="*/ 1901230 h 1901230"/>
                  </a:gdLst>
                  <a:ahLst/>
                  <a:cxnLst>
                    <a:cxn ang="0">
                      <a:pos x="0" y="950615"/>
                    </a:cxn>
                    <a:cxn ang="0">
                      <a:pos x="951658" y="0"/>
                    </a:cxn>
                    <a:cxn ang="0">
                      <a:pos x="1903315" y="0"/>
                    </a:cxn>
                    <a:cxn ang="0">
                      <a:pos x="1903315" y="950615"/>
                    </a:cxn>
                    <a:cxn ang="0">
                      <a:pos x="951657" y="1901230"/>
                    </a:cxn>
                    <a:cxn ang="0">
                      <a:pos x="-1" y="950615"/>
                    </a:cxn>
                    <a:cxn ang="0">
                      <a:pos x="0" y="950615"/>
                    </a:cxn>
                  </a:cxnLst>
                  <a:rect l="txL" t="txT" r="txR" b="txB"/>
                  <a:pathLst>
                    <a:path w="1903315" h="1901230">
                      <a:moveTo>
                        <a:pt x="0" y="950615"/>
                      </a:moveTo>
                      <a:cubicBezTo>
                        <a:pt x="0" y="425605"/>
                        <a:pt x="426072" y="0"/>
                        <a:pt x="951658" y="0"/>
                      </a:cubicBezTo>
                      <a:lnTo>
                        <a:pt x="1903315" y="0"/>
                      </a:lnTo>
                      <a:lnTo>
                        <a:pt x="1903315" y="950615"/>
                      </a:lnTo>
                      <a:cubicBezTo>
                        <a:pt x="1903315" y="1475625"/>
                        <a:pt x="1477243" y="1901230"/>
                        <a:pt x="951657" y="1901230"/>
                      </a:cubicBezTo>
                      <a:cubicBezTo>
                        <a:pt x="426071" y="1901230"/>
                        <a:pt x="-1" y="1475625"/>
                        <a:pt x="-1" y="950615"/>
                      </a:cubicBezTo>
                      <a:lnTo>
                        <a:pt x="0" y="950615"/>
                      </a:lnTo>
                      <a:close/>
                    </a:path>
                  </a:pathLst>
                </a:custGeom>
                <a:noFill/>
                <a:ln w="28575" cap="rnd" cmpd="sng">
                  <a:solidFill>
                    <a:schemeClr val="bg1">
                      <a:alpha val="100000"/>
                    </a:schemeClr>
                  </a:solidFill>
                  <a:prstDash val="sysDot"/>
                  <a:miter lim="800000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</p:grpSp>
        <p:sp>
          <p:nvSpPr>
            <p:cNvPr id="12306" name="Freeform 7"/>
            <p:cNvSpPr>
              <a:spLocks noEditPoints="1"/>
            </p:cNvSpPr>
            <p:nvPr/>
          </p:nvSpPr>
          <p:spPr>
            <a:xfrm>
              <a:off x="445022" y="378388"/>
              <a:ext cx="450972" cy="554493"/>
            </a:xfrm>
            <a:custGeom>
              <a:avLst/>
              <a:gdLst>
                <a:gd name="txL" fmla="*/ 0 w 213"/>
                <a:gd name="txT" fmla="*/ 0 h 262"/>
                <a:gd name="txR" fmla="*/ 213 w 213"/>
                <a:gd name="txB" fmla="*/ 262 h 262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2147483647" y="0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213" h="262">
                  <a:moveTo>
                    <a:pt x="213" y="232"/>
                  </a:moveTo>
                  <a:cubicBezTo>
                    <a:pt x="213" y="248"/>
                    <a:pt x="200" y="262"/>
                    <a:pt x="184" y="262"/>
                  </a:cubicBezTo>
                  <a:cubicBezTo>
                    <a:pt x="29" y="262"/>
                    <a:pt x="29" y="262"/>
                    <a:pt x="29" y="262"/>
                  </a:cubicBezTo>
                  <a:cubicBezTo>
                    <a:pt x="13" y="262"/>
                    <a:pt x="0" y="248"/>
                    <a:pt x="0" y="232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14"/>
                    <a:pt x="13" y="0"/>
                    <a:pt x="29" y="0"/>
                  </a:cubicBezTo>
                  <a:cubicBezTo>
                    <a:pt x="184" y="0"/>
                    <a:pt x="184" y="0"/>
                    <a:pt x="184" y="0"/>
                  </a:cubicBezTo>
                  <a:cubicBezTo>
                    <a:pt x="200" y="0"/>
                    <a:pt x="213" y="14"/>
                    <a:pt x="213" y="30"/>
                  </a:cubicBezTo>
                  <a:lnTo>
                    <a:pt x="213" y="232"/>
                  </a:lnTo>
                  <a:close/>
                  <a:moveTo>
                    <a:pt x="190" y="30"/>
                  </a:moveTo>
                  <a:cubicBezTo>
                    <a:pt x="190" y="27"/>
                    <a:pt x="187" y="24"/>
                    <a:pt x="184" y="24"/>
                  </a:cubicBezTo>
                  <a:cubicBezTo>
                    <a:pt x="29" y="24"/>
                    <a:pt x="29" y="24"/>
                    <a:pt x="29" y="24"/>
                  </a:cubicBezTo>
                  <a:cubicBezTo>
                    <a:pt x="26" y="24"/>
                    <a:pt x="23" y="27"/>
                    <a:pt x="23" y="30"/>
                  </a:cubicBezTo>
                  <a:cubicBezTo>
                    <a:pt x="23" y="208"/>
                    <a:pt x="23" y="208"/>
                    <a:pt x="23" y="208"/>
                  </a:cubicBezTo>
                  <a:cubicBezTo>
                    <a:pt x="23" y="211"/>
                    <a:pt x="26" y="214"/>
                    <a:pt x="29" y="214"/>
                  </a:cubicBezTo>
                  <a:cubicBezTo>
                    <a:pt x="184" y="214"/>
                    <a:pt x="184" y="214"/>
                    <a:pt x="184" y="214"/>
                  </a:cubicBezTo>
                  <a:cubicBezTo>
                    <a:pt x="187" y="214"/>
                    <a:pt x="190" y="211"/>
                    <a:pt x="190" y="208"/>
                  </a:cubicBezTo>
                  <a:lnTo>
                    <a:pt x="190" y="30"/>
                  </a:lnTo>
                  <a:close/>
                  <a:moveTo>
                    <a:pt x="107" y="226"/>
                  </a:moveTo>
                  <a:cubicBezTo>
                    <a:pt x="100" y="226"/>
                    <a:pt x="95" y="231"/>
                    <a:pt x="95" y="238"/>
                  </a:cubicBezTo>
                  <a:cubicBezTo>
                    <a:pt x="95" y="244"/>
                    <a:pt x="100" y="250"/>
                    <a:pt x="107" y="250"/>
                  </a:cubicBezTo>
                  <a:cubicBezTo>
                    <a:pt x="113" y="250"/>
                    <a:pt x="118" y="244"/>
                    <a:pt x="118" y="238"/>
                  </a:cubicBezTo>
                  <a:cubicBezTo>
                    <a:pt x="118" y="231"/>
                    <a:pt x="113" y="226"/>
                    <a:pt x="107" y="226"/>
                  </a:cubicBezTo>
                  <a:close/>
                </a:path>
              </a:pathLst>
            </a:custGeom>
            <a:solidFill>
              <a:schemeClr val="tx1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12294" name="Group 5"/>
          <p:cNvGrpSpPr/>
          <p:nvPr/>
        </p:nvGrpSpPr>
        <p:grpSpPr>
          <a:xfrm>
            <a:off x="4921250" y="1627188"/>
            <a:ext cx="2119313" cy="2119312"/>
            <a:chOff x="0" y="0"/>
            <a:chExt cx="1589515" cy="1589515"/>
          </a:xfrm>
        </p:grpSpPr>
        <p:grpSp>
          <p:nvGrpSpPr>
            <p:cNvPr id="12299" name="Group 2"/>
            <p:cNvGrpSpPr/>
            <p:nvPr/>
          </p:nvGrpSpPr>
          <p:grpSpPr>
            <a:xfrm>
              <a:off x="0" y="0"/>
              <a:ext cx="1589515" cy="1589515"/>
              <a:chOff x="0" y="0"/>
              <a:chExt cx="1589515" cy="1589515"/>
            </a:xfrm>
          </p:grpSpPr>
          <p:sp>
            <p:nvSpPr>
              <p:cNvPr id="12301" name="Teardrop 106"/>
              <p:cNvSpPr/>
              <p:nvPr/>
            </p:nvSpPr>
            <p:spPr>
              <a:xfrm rot="8100000">
                <a:off x="0" y="0"/>
                <a:ext cx="1589515" cy="1589515"/>
              </a:xfrm>
              <a:custGeom>
                <a:avLst/>
                <a:gdLst>
                  <a:gd name="txL" fmla="*/ 0 w 1589515"/>
                  <a:gd name="txT" fmla="*/ 0 h 1589515"/>
                  <a:gd name="txR" fmla="*/ 1589515 w 1589515"/>
                  <a:gd name="txB" fmla="*/ 1589515 h 1589515"/>
                </a:gdLst>
                <a:ahLst/>
                <a:cxnLst>
                  <a:cxn ang="0">
                    <a:pos x="0" y="794758"/>
                  </a:cxn>
                  <a:cxn ang="0">
                    <a:pos x="794758" y="0"/>
                  </a:cxn>
                  <a:cxn ang="0">
                    <a:pos x="1589515" y="0"/>
                  </a:cxn>
                  <a:cxn ang="0">
                    <a:pos x="1589515" y="794758"/>
                  </a:cxn>
                  <a:cxn ang="0">
                    <a:pos x="794757" y="1589516"/>
                  </a:cxn>
                  <a:cxn ang="0">
                    <a:pos x="-1" y="794758"/>
                  </a:cxn>
                  <a:cxn ang="0">
                    <a:pos x="0" y="794758"/>
                  </a:cxn>
                </a:cxnLst>
                <a:rect l="txL" t="txT" r="txR" b="txB"/>
                <a:pathLst>
                  <a:path w="1589515" h="1589515">
                    <a:moveTo>
                      <a:pt x="0" y="794758"/>
                    </a:moveTo>
                    <a:cubicBezTo>
                      <a:pt x="0" y="355825"/>
                      <a:pt x="355825" y="0"/>
                      <a:pt x="794758" y="0"/>
                    </a:cubicBezTo>
                    <a:lnTo>
                      <a:pt x="1589515" y="0"/>
                    </a:lnTo>
                    <a:lnTo>
                      <a:pt x="1589515" y="794758"/>
                    </a:lnTo>
                    <a:cubicBezTo>
                      <a:pt x="1589515" y="1233691"/>
                      <a:pt x="1233690" y="1589516"/>
                      <a:pt x="794757" y="1589516"/>
                    </a:cubicBezTo>
                    <a:cubicBezTo>
                      <a:pt x="355824" y="1589516"/>
                      <a:pt x="-1" y="1233691"/>
                      <a:pt x="-1" y="794758"/>
                    </a:cubicBezTo>
                    <a:lnTo>
                      <a:pt x="0" y="794758"/>
                    </a:lnTo>
                    <a:close/>
                  </a:path>
                </a:pathLst>
              </a:custGeom>
              <a:solidFill>
                <a:srgbClr val="83C4CF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grpSp>
            <p:nvGrpSpPr>
              <p:cNvPr id="12302" name="Group 34"/>
              <p:cNvGrpSpPr/>
              <p:nvPr/>
            </p:nvGrpSpPr>
            <p:grpSpPr>
              <a:xfrm>
                <a:off x="82374" y="79503"/>
                <a:ext cx="1429043" cy="1429043"/>
                <a:chOff x="0" y="0"/>
                <a:chExt cx="1902056" cy="1902056"/>
              </a:xfrm>
            </p:grpSpPr>
            <p:sp>
              <p:nvSpPr>
                <p:cNvPr id="12303" name="Teardrop 35"/>
                <p:cNvSpPr/>
                <p:nvPr/>
              </p:nvSpPr>
              <p:spPr>
                <a:xfrm rot="8100000">
                  <a:off x="78946" y="79597"/>
                  <a:ext cx="1743227" cy="1743227"/>
                </a:xfrm>
                <a:custGeom>
                  <a:avLst/>
                  <a:gdLst>
                    <a:gd name="txL" fmla="*/ 0 w 1743227"/>
                    <a:gd name="txT" fmla="*/ 0 h 1743227"/>
                    <a:gd name="txR" fmla="*/ 1743227 w 1743227"/>
                    <a:gd name="txB" fmla="*/ 1743227 h 1743227"/>
                  </a:gdLst>
                  <a:ahLst/>
                  <a:cxnLst>
                    <a:cxn ang="0">
                      <a:pos x="0" y="871614"/>
                    </a:cxn>
                    <a:cxn ang="0">
                      <a:pos x="871614" y="0"/>
                    </a:cxn>
                    <a:cxn ang="0">
                      <a:pos x="1743227" y="0"/>
                    </a:cxn>
                    <a:cxn ang="0">
                      <a:pos x="1743227" y="871614"/>
                    </a:cxn>
                    <a:cxn ang="0">
                      <a:pos x="871613" y="1743228"/>
                    </a:cxn>
                    <a:cxn ang="0">
                      <a:pos x="-1" y="871614"/>
                    </a:cxn>
                    <a:cxn ang="0">
                      <a:pos x="0" y="871614"/>
                    </a:cxn>
                  </a:cxnLst>
                  <a:rect l="txL" t="txT" r="txR" b="txB"/>
                  <a:pathLst>
                    <a:path w="1743227" h="1743227">
                      <a:moveTo>
                        <a:pt x="0" y="871614"/>
                      </a:moveTo>
                      <a:cubicBezTo>
                        <a:pt x="0" y="390235"/>
                        <a:pt x="390235" y="0"/>
                        <a:pt x="871614" y="0"/>
                      </a:cubicBezTo>
                      <a:lnTo>
                        <a:pt x="1743227" y="0"/>
                      </a:lnTo>
                      <a:lnTo>
                        <a:pt x="1743227" y="871614"/>
                      </a:lnTo>
                      <a:cubicBezTo>
                        <a:pt x="1743227" y="1352993"/>
                        <a:pt x="1352992" y="1743228"/>
                        <a:pt x="871613" y="1743228"/>
                      </a:cubicBezTo>
                      <a:cubicBezTo>
                        <a:pt x="390234" y="1743228"/>
                        <a:pt x="-1" y="1352993"/>
                        <a:pt x="-1" y="871614"/>
                      </a:cubicBezTo>
                      <a:lnTo>
                        <a:pt x="0" y="871614"/>
                      </a:lnTo>
                      <a:close/>
                    </a:path>
                  </a:pathLst>
                </a:custGeom>
                <a:solidFill>
                  <a:srgbClr val="357B87">
                    <a:alpha val="100000"/>
                  </a:srgbClr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2304" name="Teardrop 36"/>
                <p:cNvSpPr/>
                <p:nvPr/>
              </p:nvSpPr>
              <p:spPr>
                <a:xfrm rot="8100000">
                  <a:off x="-291" y="359"/>
                  <a:ext cx="1901703" cy="1901703"/>
                </a:xfrm>
                <a:custGeom>
                  <a:avLst/>
                  <a:gdLst>
                    <a:gd name="txL" fmla="*/ 0 w 1901703"/>
                    <a:gd name="txT" fmla="*/ 0 h 1901703"/>
                    <a:gd name="txR" fmla="*/ 1901703 w 1901703"/>
                    <a:gd name="txB" fmla="*/ 1901703 h 1901703"/>
                  </a:gdLst>
                  <a:ahLst/>
                  <a:cxnLst>
                    <a:cxn ang="0">
                      <a:pos x="0" y="950852"/>
                    </a:cxn>
                    <a:cxn ang="0">
                      <a:pos x="950852" y="0"/>
                    </a:cxn>
                    <a:cxn ang="0">
                      <a:pos x="1901703" y="0"/>
                    </a:cxn>
                    <a:cxn ang="0">
                      <a:pos x="1901703" y="950852"/>
                    </a:cxn>
                    <a:cxn ang="0">
                      <a:pos x="950851" y="1901704"/>
                    </a:cxn>
                    <a:cxn ang="0">
                      <a:pos x="-1" y="950852"/>
                    </a:cxn>
                    <a:cxn ang="0">
                      <a:pos x="0" y="950852"/>
                    </a:cxn>
                  </a:cxnLst>
                  <a:rect l="txL" t="txT" r="txR" b="txB"/>
                  <a:pathLst>
                    <a:path w="1901703" h="1901703">
                      <a:moveTo>
                        <a:pt x="0" y="950852"/>
                      </a:moveTo>
                      <a:cubicBezTo>
                        <a:pt x="0" y="425711"/>
                        <a:pt x="425711" y="0"/>
                        <a:pt x="950852" y="0"/>
                      </a:cubicBezTo>
                      <a:lnTo>
                        <a:pt x="1901703" y="0"/>
                      </a:lnTo>
                      <a:lnTo>
                        <a:pt x="1901703" y="950852"/>
                      </a:lnTo>
                      <a:cubicBezTo>
                        <a:pt x="1901703" y="1475993"/>
                        <a:pt x="1475992" y="1901704"/>
                        <a:pt x="950851" y="1901704"/>
                      </a:cubicBezTo>
                      <a:cubicBezTo>
                        <a:pt x="425710" y="1901704"/>
                        <a:pt x="-1" y="1475993"/>
                        <a:pt x="-1" y="950852"/>
                      </a:cubicBezTo>
                      <a:lnTo>
                        <a:pt x="0" y="950852"/>
                      </a:lnTo>
                      <a:close/>
                    </a:path>
                  </a:pathLst>
                </a:custGeom>
                <a:noFill/>
                <a:ln w="28575" cap="rnd" cmpd="sng">
                  <a:solidFill>
                    <a:schemeClr val="accent2">
                      <a:alpha val="100000"/>
                    </a:schemeClr>
                  </a:solidFill>
                  <a:prstDash val="sysDot"/>
                  <a:miter lim="800000"/>
                  <a:headEnd type="none" w="med" len="med"/>
                  <a:tailEnd type="none" w="med" len="med"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</p:grpSp>
        <p:sp>
          <p:nvSpPr>
            <p:cNvPr id="12300" name="Freeform 8"/>
            <p:cNvSpPr>
              <a:spLocks noEditPoints="1"/>
            </p:cNvSpPr>
            <p:nvPr/>
          </p:nvSpPr>
          <p:spPr>
            <a:xfrm>
              <a:off x="420299" y="531029"/>
              <a:ext cx="753680" cy="652475"/>
            </a:xfrm>
            <a:custGeom>
              <a:avLst/>
              <a:gdLst>
                <a:gd name="txL" fmla="*/ 0 w 356"/>
                <a:gd name="txT" fmla="*/ 0 h 308"/>
                <a:gd name="txR" fmla="*/ 356 w 356"/>
                <a:gd name="txB" fmla="*/ 308 h 308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2147483647" y="0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356" h="308">
                  <a:moveTo>
                    <a:pt x="356" y="231"/>
                  </a:moveTo>
                  <a:cubicBezTo>
                    <a:pt x="356" y="247"/>
                    <a:pt x="343" y="261"/>
                    <a:pt x="326" y="261"/>
                  </a:cubicBezTo>
                  <a:cubicBezTo>
                    <a:pt x="226" y="261"/>
                    <a:pt x="226" y="261"/>
                    <a:pt x="226" y="261"/>
                  </a:cubicBezTo>
                  <a:cubicBezTo>
                    <a:pt x="226" y="277"/>
                    <a:pt x="237" y="290"/>
                    <a:pt x="237" y="296"/>
                  </a:cubicBezTo>
                  <a:cubicBezTo>
                    <a:pt x="237" y="303"/>
                    <a:pt x="232" y="308"/>
                    <a:pt x="226" y="308"/>
                  </a:cubicBezTo>
                  <a:cubicBezTo>
                    <a:pt x="131" y="308"/>
                    <a:pt x="131" y="308"/>
                    <a:pt x="131" y="308"/>
                  </a:cubicBezTo>
                  <a:cubicBezTo>
                    <a:pt x="124" y="308"/>
                    <a:pt x="119" y="303"/>
                    <a:pt x="119" y="296"/>
                  </a:cubicBezTo>
                  <a:cubicBezTo>
                    <a:pt x="119" y="290"/>
                    <a:pt x="131" y="277"/>
                    <a:pt x="131" y="261"/>
                  </a:cubicBezTo>
                  <a:cubicBezTo>
                    <a:pt x="30" y="261"/>
                    <a:pt x="30" y="261"/>
                    <a:pt x="30" y="261"/>
                  </a:cubicBezTo>
                  <a:cubicBezTo>
                    <a:pt x="13" y="261"/>
                    <a:pt x="0" y="247"/>
                    <a:pt x="0" y="231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13"/>
                    <a:pt x="13" y="0"/>
                    <a:pt x="30" y="0"/>
                  </a:cubicBezTo>
                  <a:cubicBezTo>
                    <a:pt x="326" y="0"/>
                    <a:pt x="326" y="0"/>
                    <a:pt x="326" y="0"/>
                  </a:cubicBezTo>
                  <a:cubicBezTo>
                    <a:pt x="343" y="0"/>
                    <a:pt x="356" y="13"/>
                    <a:pt x="356" y="29"/>
                  </a:cubicBezTo>
                  <a:lnTo>
                    <a:pt x="356" y="231"/>
                  </a:lnTo>
                  <a:close/>
                  <a:moveTo>
                    <a:pt x="332" y="29"/>
                  </a:moveTo>
                  <a:cubicBezTo>
                    <a:pt x="332" y="26"/>
                    <a:pt x="330" y="23"/>
                    <a:pt x="326" y="23"/>
                  </a:cubicBezTo>
                  <a:cubicBezTo>
                    <a:pt x="30" y="23"/>
                    <a:pt x="30" y="23"/>
                    <a:pt x="30" y="23"/>
                  </a:cubicBezTo>
                  <a:cubicBezTo>
                    <a:pt x="26" y="23"/>
                    <a:pt x="24" y="26"/>
                    <a:pt x="24" y="29"/>
                  </a:cubicBezTo>
                  <a:cubicBezTo>
                    <a:pt x="24" y="184"/>
                    <a:pt x="24" y="184"/>
                    <a:pt x="24" y="184"/>
                  </a:cubicBezTo>
                  <a:cubicBezTo>
                    <a:pt x="24" y="187"/>
                    <a:pt x="26" y="190"/>
                    <a:pt x="30" y="190"/>
                  </a:cubicBezTo>
                  <a:cubicBezTo>
                    <a:pt x="326" y="190"/>
                    <a:pt x="326" y="190"/>
                    <a:pt x="326" y="190"/>
                  </a:cubicBezTo>
                  <a:cubicBezTo>
                    <a:pt x="330" y="190"/>
                    <a:pt x="332" y="187"/>
                    <a:pt x="332" y="184"/>
                  </a:cubicBezTo>
                  <a:lnTo>
                    <a:pt x="332" y="29"/>
                  </a:lnTo>
                  <a:close/>
                </a:path>
              </a:pathLst>
            </a:custGeom>
            <a:solidFill>
              <a:schemeClr val="bg1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12295" name="Rectangle 17"/>
          <p:cNvSpPr/>
          <p:nvPr/>
        </p:nvSpPr>
        <p:spPr>
          <a:xfrm>
            <a:off x="1911350" y="4494213"/>
            <a:ext cx="2292350" cy="8350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p>
            <a:pPr eaLnBrk="1" hangingPunct="1">
              <a:lnSpc>
                <a:spcPct val="125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rPr>
              <a:t>极致无岸，专业设计。专业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rPr>
              <a:t>PPT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rPr>
              <a:t>，是专业专业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rPr>
              <a:t>PPT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rPr>
              <a:t>服务提供商。更多关于专业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rPr>
              <a:t>PPT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rPr>
              <a:t>，请在百度搜索：专业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rPr>
              <a:t>PPT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  <a:sym typeface="Gill Sans"/>
            </a:endParaRPr>
          </a:p>
          <a:p>
            <a:pPr eaLnBrk="1" hangingPunct="1">
              <a:lnSpc>
                <a:spcPct val="125000"/>
              </a:lnSpc>
            </a:pP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  <a:sym typeface="Lato Light"/>
            </a:endParaRPr>
          </a:p>
        </p:txBody>
      </p:sp>
      <p:sp>
        <p:nvSpPr>
          <p:cNvPr id="12296" name="Rectangle 17"/>
          <p:cNvSpPr/>
          <p:nvPr/>
        </p:nvSpPr>
        <p:spPr>
          <a:xfrm>
            <a:off x="5033963" y="4494213"/>
            <a:ext cx="2205037" cy="8350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p>
            <a:pPr eaLnBrk="1" hangingPunct="1">
              <a:lnSpc>
                <a:spcPct val="125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rPr>
              <a:t>极致无岸，专业设计。专业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rPr>
              <a:t>PPT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rPr>
              <a:t>，是专业专业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rPr>
              <a:t>PPT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rPr>
              <a:t>服务提供商。更多关于专业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rPr>
              <a:t>PPT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rPr>
              <a:t>，请在百度搜索：专业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rPr>
              <a:t>PPT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  <a:sym typeface="Gill Sans"/>
            </a:endParaRPr>
          </a:p>
          <a:p>
            <a:pPr eaLnBrk="1" hangingPunct="1">
              <a:lnSpc>
                <a:spcPct val="125000"/>
              </a:lnSpc>
            </a:pP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  <a:sym typeface="Lato Light"/>
            </a:endParaRPr>
          </a:p>
        </p:txBody>
      </p:sp>
      <p:sp>
        <p:nvSpPr>
          <p:cNvPr id="12297" name="Rectangle 17"/>
          <p:cNvSpPr/>
          <p:nvPr/>
        </p:nvSpPr>
        <p:spPr>
          <a:xfrm>
            <a:off x="8069263" y="4505325"/>
            <a:ext cx="2206625" cy="8350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p>
            <a:pPr eaLnBrk="1" hangingPunct="1">
              <a:lnSpc>
                <a:spcPct val="125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rPr>
              <a:t>极致无岸，专业设计。专业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rPr>
              <a:t>PPT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rPr>
              <a:t>，是专业专业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rPr>
              <a:t>PPT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rPr>
              <a:t>服务提供商。更多关于专业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rPr>
              <a:t>PPT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rPr>
              <a:t>，请在百度搜索：专业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rPr>
              <a:t>PPT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  <a:sym typeface="Gill Sans"/>
            </a:endParaRPr>
          </a:p>
          <a:p>
            <a:pPr eaLnBrk="1" hangingPunct="1">
              <a:lnSpc>
                <a:spcPct val="125000"/>
              </a:lnSpc>
            </a:pP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  <a:sym typeface="Lato Light"/>
            </a:endParaRPr>
          </a:p>
        </p:txBody>
      </p:sp>
      <p:sp>
        <p:nvSpPr>
          <p:cNvPr id="12298" name="矩形 1"/>
          <p:cNvSpPr/>
          <p:nvPr/>
        </p:nvSpPr>
        <p:spPr>
          <a:xfrm>
            <a:off x="0" y="6169025"/>
            <a:ext cx="12192000" cy="688975"/>
          </a:xfrm>
          <a:prstGeom prst="rect">
            <a:avLst/>
          </a:prstGeom>
          <a:solidFill>
            <a:srgbClr val="83C4CF"/>
          </a:solidFill>
          <a:ln w="12700" cap="flat" cmpd="sng">
            <a:solidFill>
              <a:srgbClr val="FBF9E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p>
            <a:pPr algn="ctr" eaLnBrk="1" hangingPunct="1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9E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3314" name="任意多边形 40"/>
          <p:cNvSpPr/>
          <p:nvPr/>
        </p:nvSpPr>
        <p:spPr>
          <a:xfrm>
            <a:off x="-38100" y="-47625"/>
            <a:ext cx="2720975" cy="1624013"/>
          </a:xfrm>
          <a:custGeom>
            <a:avLst/>
            <a:gdLst>
              <a:gd name="txL" fmla="*/ 0 w 2721143"/>
              <a:gd name="txT" fmla="*/ 0 h 1623798"/>
              <a:gd name="txR" fmla="*/ 2721143 w 2721143"/>
              <a:gd name="txB" fmla="*/ 1623798 h 1623798"/>
            </a:gdLst>
            <a:ahLst/>
            <a:cxnLst>
              <a:cxn ang="0">
                <a:pos x="0" y="0"/>
              </a:cxn>
              <a:cxn ang="0">
                <a:pos x="2720639" y="0"/>
              </a:cxn>
              <a:cxn ang="0">
                <a:pos x="2700105" y="134618"/>
              </a:cxn>
              <a:cxn ang="0">
                <a:pos x="873216" y="1624443"/>
              </a:cxn>
              <a:cxn ang="0">
                <a:pos x="85209" y="1450155"/>
              </a:cxn>
              <a:cxn ang="0">
                <a:pos x="0" y="1405838"/>
              </a:cxn>
              <a:cxn ang="0">
                <a:pos x="0" y="0"/>
              </a:cxn>
            </a:cxnLst>
            <a:rect l="txL" t="txT" r="txR" b="txB"/>
            <a:pathLst>
              <a:path w="2721143" h="1623798">
                <a:moveTo>
                  <a:pt x="0" y="0"/>
                </a:moveTo>
                <a:lnTo>
                  <a:pt x="2721143" y="0"/>
                </a:lnTo>
                <a:lnTo>
                  <a:pt x="2700606" y="134564"/>
                </a:lnTo>
                <a:cubicBezTo>
                  <a:pt x="2526691" y="984468"/>
                  <a:pt x="1774696" y="1623798"/>
                  <a:pt x="873378" y="1623798"/>
                </a:cubicBezTo>
                <a:cubicBezTo>
                  <a:pt x="591716" y="1623798"/>
                  <a:pt x="324637" y="1561364"/>
                  <a:pt x="85224" y="1449579"/>
                </a:cubicBezTo>
                <a:lnTo>
                  <a:pt x="0" y="1405280"/>
                </a:lnTo>
                <a:lnTo>
                  <a:pt x="0" y="0"/>
                </a:lnTo>
                <a:close/>
              </a:path>
            </a:pathLst>
          </a:custGeom>
          <a:solidFill>
            <a:srgbClr val="53ACBC">
              <a:alpha val="100000"/>
            </a:srgb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3315" name="矩形 37"/>
          <p:cNvSpPr/>
          <p:nvPr/>
        </p:nvSpPr>
        <p:spPr>
          <a:xfrm>
            <a:off x="0" y="349250"/>
            <a:ext cx="2998788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zh-CN" altLang="en-US" sz="2400" b="1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极致无岸，</a:t>
            </a:r>
            <a:endParaRPr lang="en-US" altLang="zh-CN" sz="2400" b="1" dirty="0">
              <a:solidFill>
                <a:srgbClr val="FBF9E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/>
            <a:r>
              <a:rPr lang="en-US" altLang="zh-CN" sz="2400" b="1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zh-CN" altLang="en-US" sz="2400" b="1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专业设计</a:t>
            </a:r>
            <a:endParaRPr lang="zh-CN" altLang="en-US" sz="2400" b="1" dirty="0">
              <a:solidFill>
                <a:srgbClr val="FBF9E1"/>
              </a:solidFill>
              <a:latin typeface="Calibri" panose="020F0502020204030204" pitchFamily="34" charset="0"/>
            </a:endParaRPr>
          </a:p>
        </p:txBody>
      </p:sp>
      <p:sp>
        <p:nvSpPr>
          <p:cNvPr id="13316" name="Line 3"/>
          <p:cNvSpPr/>
          <p:nvPr/>
        </p:nvSpPr>
        <p:spPr>
          <a:xfrm>
            <a:off x="7572375" y="2584450"/>
            <a:ext cx="2052638" cy="2054225"/>
          </a:xfrm>
          <a:prstGeom prst="line">
            <a:avLst/>
          </a:prstGeom>
          <a:ln w="88900" cap="flat" cmpd="sng">
            <a:solidFill>
              <a:srgbClr val="D0D9DE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317" name="Line 4"/>
          <p:cNvSpPr/>
          <p:nvPr/>
        </p:nvSpPr>
        <p:spPr>
          <a:xfrm rot="-10800000" flipH="1">
            <a:off x="7561263" y="2579688"/>
            <a:ext cx="1990725" cy="2005012"/>
          </a:xfrm>
          <a:prstGeom prst="line">
            <a:avLst/>
          </a:prstGeom>
          <a:ln w="88900" cap="flat" cmpd="sng">
            <a:solidFill>
              <a:srgbClr val="D0D9DE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318" name="Line 5"/>
          <p:cNvSpPr/>
          <p:nvPr/>
        </p:nvSpPr>
        <p:spPr>
          <a:xfrm>
            <a:off x="7132638" y="3584575"/>
            <a:ext cx="2819400" cy="0"/>
          </a:xfrm>
          <a:prstGeom prst="line">
            <a:avLst/>
          </a:prstGeom>
          <a:ln w="88900" cap="flat" cmpd="sng">
            <a:solidFill>
              <a:srgbClr val="D0D9DE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319" name="Line 6"/>
          <p:cNvSpPr/>
          <p:nvPr/>
        </p:nvSpPr>
        <p:spPr>
          <a:xfrm rot="-10800000" flipH="1">
            <a:off x="8567738" y="2236788"/>
            <a:ext cx="3175" cy="2836862"/>
          </a:xfrm>
          <a:prstGeom prst="line">
            <a:avLst/>
          </a:prstGeom>
          <a:ln w="88900" cap="flat" cmpd="sng">
            <a:solidFill>
              <a:srgbClr val="D0D9DE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13320" name="组合 32"/>
          <p:cNvGrpSpPr/>
          <p:nvPr/>
        </p:nvGrpSpPr>
        <p:grpSpPr>
          <a:xfrm>
            <a:off x="9324975" y="4337050"/>
            <a:ext cx="915988" cy="915988"/>
            <a:chOff x="0" y="0"/>
            <a:chExt cx="915629" cy="915629"/>
          </a:xfrm>
        </p:grpSpPr>
        <p:sp>
          <p:nvSpPr>
            <p:cNvPr id="13344" name="AutoShape 9"/>
            <p:cNvSpPr/>
            <p:nvPr/>
          </p:nvSpPr>
          <p:spPr>
            <a:xfrm rot="-1545634">
              <a:off x="0" y="0"/>
              <a:ext cx="915629" cy="915629"/>
            </a:xfrm>
            <a:custGeom>
              <a:avLst/>
              <a:gdLst>
                <a:gd name="txL" fmla="*/ 0 w 19678"/>
                <a:gd name="txT" fmla="*/ 0 h 19678"/>
                <a:gd name="txR" fmla="*/ 19678 w 19678"/>
                <a:gd name="txB" fmla="*/ 19678 h 19678"/>
              </a:gdLst>
              <a:ahLst/>
              <a:cxnLst>
                <a:cxn ang="0">
                  <a:pos x="1692182665" y="290644692"/>
                </a:cxn>
                <a:cxn ang="0">
                  <a:pos x="1692485766" y="1692485766"/>
                </a:cxn>
                <a:cxn ang="0">
                  <a:pos x="290644692" y="1692182665"/>
                </a:cxn>
                <a:cxn ang="0">
                  <a:pos x="290341545" y="290341545"/>
                </a:cxn>
                <a:cxn ang="0">
                  <a:pos x="1692182665" y="290644692"/>
                </a:cxn>
              </a:cxnLst>
              <a:rect l="txL" t="txT" r="txR" b="txB"/>
              <a:pathLst>
                <a:path w="19678" h="19678">
                  <a:moveTo>
                    <a:pt x="16797" y="2885"/>
                  </a:moveTo>
                  <a:cubicBezTo>
                    <a:pt x="20640" y="6729"/>
                    <a:pt x="20641" y="12958"/>
                    <a:pt x="16800" y="16800"/>
                  </a:cubicBezTo>
                  <a:cubicBezTo>
                    <a:pt x="12958" y="20641"/>
                    <a:pt x="6729" y="20640"/>
                    <a:pt x="2885" y="16797"/>
                  </a:cubicBezTo>
                  <a:cubicBezTo>
                    <a:pt x="-958" y="12953"/>
                    <a:pt x="-959" y="6724"/>
                    <a:pt x="2882" y="2882"/>
                  </a:cubicBezTo>
                  <a:cubicBezTo>
                    <a:pt x="6724" y="-959"/>
                    <a:pt x="12953" y="-958"/>
                    <a:pt x="16797" y="2885"/>
                  </a:cubicBezTo>
                </a:path>
              </a:pathLst>
            </a:custGeom>
            <a:solidFill>
              <a:srgbClr val="CB1821">
                <a:alpha val="100000"/>
              </a:srgbClr>
            </a:solidFill>
            <a:ln w="63500" cap="flat" cmpd="sng">
              <a:solidFill>
                <a:srgbClr val="CB1821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3345" name="Freeform 122"/>
            <p:cNvSpPr/>
            <p:nvPr/>
          </p:nvSpPr>
          <p:spPr>
            <a:xfrm>
              <a:off x="288481" y="279412"/>
              <a:ext cx="383770" cy="383770"/>
            </a:xfrm>
            <a:custGeom>
              <a:avLst/>
              <a:gdLst>
                <a:gd name="txL" fmla="*/ 0 w 290"/>
                <a:gd name="txT" fmla="*/ 0 h 290"/>
                <a:gd name="txR" fmla="*/ 290 w 290"/>
                <a:gd name="txB" fmla="*/ 290 h 290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290" h="290">
                  <a:moveTo>
                    <a:pt x="268" y="181"/>
                  </a:moveTo>
                  <a:cubicBezTo>
                    <a:pt x="217" y="186"/>
                    <a:pt x="217" y="186"/>
                    <a:pt x="217" y="186"/>
                  </a:cubicBezTo>
                  <a:cubicBezTo>
                    <a:pt x="159" y="127"/>
                    <a:pt x="159" y="127"/>
                    <a:pt x="159" y="127"/>
                  </a:cubicBezTo>
                  <a:cubicBezTo>
                    <a:pt x="287" y="50"/>
                    <a:pt x="287" y="50"/>
                    <a:pt x="287" y="50"/>
                  </a:cubicBezTo>
                  <a:cubicBezTo>
                    <a:pt x="265" y="28"/>
                    <a:pt x="265" y="28"/>
                    <a:pt x="265" y="28"/>
                  </a:cubicBezTo>
                  <a:cubicBezTo>
                    <a:pt x="101" y="70"/>
                    <a:pt x="101" y="70"/>
                    <a:pt x="101" y="70"/>
                  </a:cubicBezTo>
                  <a:cubicBezTo>
                    <a:pt x="41" y="9"/>
                    <a:pt x="41" y="9"/>
                    <a:pt x="41" y="9"/>
                  </a:cubicBezTo>
                  <a:cubicBezTo>
                    <a:pt x="32" y="0"/>
                    <a:pt x="18" y="0"/>
                    <a:pt x="9" y="9"/>
                  </a:cubicBezTo>
                  <a:cubicBezTo>
                    <a:pt x="0" y="18"/>
                    <a:pt x="0" y="32"/>
                    <a:pt x="9" y="41"/>
                  </a:cubicBezTo>
                  <a:cubicBezTo>
                    <a:pt x="70" y="101"/>
                    <a:pt x="70" y="101"/>
                    <a:pt x="70" y="101"/>
                  </a:cubicBezTo>
                  <a:cubicBezTo>
                    <a:pt x="28" y="265"/>
                    <a:pt x="28" y="265"/>
                    <a:pt x="28" y="265"/>
                  </a:cubicBezTo>
                  <a:cubicBezTo>
                    <a:pt x="50" y="287"/>
                    <a:pt x="50" y="287"/>
                    <a:pt x="50" y="287"/>
                  </a:cubicBezTo>
                  <a:cubicBezTo>
                    <a:pt x="127" y="159"/>
                    <a:pt x="127" y="159"/>
                    <a:pt x="127" y="159"/>
                  </a:cubicBezTo>
                  <a:cubicBezTo>
                    <a:pt x="185" y="217"/>
                    <a:pt x="185" y="217"/>
                    <a:pt x="185" y="217"/>
                  </a:cubicBezTo>
                  <a:cubicBezTo>
                    <a:pt x="181" y="269"/>
                    <a:pt x="181" y="269"/>
                    <a:pt x="181" y="269"/>
                  </a:cubicBezTo>
                  <a:cubicBezTo>
                    <a:pt x="203" y="290"/>
                    <a:pt x="203" y="290"/>
                    <a:pt x="203" y="290"/>
                  </a:cubicBezTo>
                  <a:cubicBezTo>
                    <a:pt x="234" y="234"/>
                    <a:pt x="234" y="234"/>
                    <a:pt x="234" y="234"/>
                  </a:cubicBezTo>
                  <a:cubicBezTo>
                    <a:pt x="290" y="203"/>
                    <a:pt x="290" y="203"/>
                    <a:pt x="290" y="203"/>
                  </a:cubicBezTo>
                  <a:lnTo>
                    <a:pt x="268" y="181"/>
                  </a:lnTo>
                  <a:close/>
                </a:path>
              </a:pathLst>
            </a:custGeom>
            <a:solidFill>
              <a:schemeClr val="bg1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13321" name="组合 35"/>
          <p:cNvGrpSpPr/>
          <p:nvPr/>
        </p:nvGrpSpPr>
        <p:grpSpPr>
          <a:xfrm>
            <a:off x="9324975" y="1905000"/>
            <a:ext cx="915988" cy="915988"/>
            <a:chOff x="0" y="0"/>
            <a:chExt cx="915629" cy="915629"/>
          </a:xfrm>
        </p:grpSpPr>
        <p:sp>
          <p:nvSpPr>
            <p:cNvPr id="13342" name="AutoShape 13"/>
            <p:cNvSpPr/>
            <p:nvPr/>
          </p:nvSpPr>
          <p:spPr>
            <a:xfrm rot="-1545634">
              <a:off x="0" y="0"/>
              <a:ext cx="915629" cy="915629"/>
            </a:xfrm>
            <a:custGeom>
              <a:avLst/>
              <a:gdLst>
                <a:gd name="txL" fmla="*/ 0 w 19678"/>
                <a:gd name="txT" fmla="*/ 0 h 19678"/>
                <a:gd name="txR" fmla="*/ 19678 w 19678"/>
                <a:gd name="txB" fmla="*/ 19678 h 19678"/>
              </a:gdLst>
              <a:ahLst/>
              <a:cxnLst>
                <a:cxn ang="0">
                  <a:pos x="1692182665" y="290644692"/>
                </a:cxn>
                <a:cxn ang="0">
                  <a:pos x="1692485766" y="1692485766"/>
                </a:cxn>
                <a:cxn ang="0">
                  <a:pos x="290644692" y="1692182665"/>
                </a:cxn>
                <a:cxn ang="0">
                  <a:pos x="290341545" y="290341545"/>
                </a:cxn>
                <a:cxn ang="0">
                  <a:pos x="1692182665" y="290644692"/>
                </a:cxn>
              </a:cxnLst>
              <a:rect l="txL" t="txT" r="txR" b="txB"/>
              <a:pathLst>
                <a:path w="19678" h="19678">
                  <a:moveTo>
                    <a:pt x="16797" y="2885"/>
                  </a:moveTo>
                  <a:cubicBezTo>
                    <a:pt x="20640" y="6729"/>
                    <a:pt x="20641" y="12958"/>
                    <a:pt x="16800" y="16800"/>
                  </a:cubicBezTo>
                  <a:cubicBezTo>
                    <a:pt x="12958" y="20641"/>
                    <a:pt x="6729" y="20640"/>
                    <a:pt x="2885" y="16797"/>
                  </a:cubicBezTo>
                  <a:cubicBezTo>
                    <a:pt x="-958" y="12953"/>
                    <a:pt x="-959" y="6724"/>
                    <a:pt x="2882" y="2882"/>
                  </a:cubicBezTo>
                  <a:cubicBezTo>
                    <a:pt x="6724" y="-959"/>
                    <a:pt x="12953" y="-958"/>
                    <a:pt x="16797" y="2885"/>
                  </a:cubicBezTo>
                </a:path>
              </a:pathLst>
            </a:custGeom>
            <a:solidFill>
              <a:srgbClr val="357B87">
                <a:alpha val="100000"/>
              </a:srgbClr>
            </a:solidFill>
            <a:ln w="63500" cap="flat" cmpd="sng">
              <a:solidFill>
                <a:srgbClr val="357B87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pic>
          <p:nvPicPr>
            <p:cNvPr id="13343" name="组合 38"/>
            <p:cNvPicPr/>
            <p:nvPr/>
          </p:nvPicPr>
          <p:blipFill>
            <a:blip r:embed="rId1"/>
            <a:stretch>
              <a:fillRect/>
            </a:stretch>
          </p:blipFill>
          <p:spPr>
            <a:xfrm>
              <a:off x="202993" y="313821"/>
              <a:ext cx="469208" cy="304681"/>
            </a:xfrm>
            <a:prstGeom prst="rect">
              <a:avLst/>
            </a:prstGeom>
            <a:noFill/>
            <a:ln w="9525">
              <a:noFill/>
            </a:ln>
          </p:spPr>
        </p:pic>
      </p:grpSp>
      <p:grpSp>
        <p:nvGrpSpPr>
          <p:cNvPr id="13322" name="组合 44"/>
          <p:cNvGrpSpPr/>
          <p:nvPr/>
        </p:nvGrpSpPr>
        <p:grpSpPr>
          <a:xfrm>
            <a:off x="8104188" y="1411288"/>
            <a:ext cx="915987" cy="915987"/>
            <a:chOff x="0" y="0"/>
            <a:chExt cx="916532" cy="915629"/>
          </a:xfrm>
        </p:grpSpPr>
        <p:sp>
          <p:nvSpPr>
            <p:cNvPr id="13340" name="AutoShape 12"/>
            <p:cNvSpPr/>
            <p:nvPr/>
          </p:nvSpPr>
          <p:spPr>
            <a:xfrm rot="-1545634">
              <a:off x="0" y="0"/>
              <a:ext cx="916532" cy="915629"/>
            </a:xfrm>
            <a:custGeom>
              <a:avLst/>
              <a:gdLst>
                <a:gd name="txL" fmla="*/ 0 w 19678"/>
                <a:gd name="txT" fmla="*/ 0 h 19678"/>
                <a:gd name="txR" fmla="*/ 19678 w 19678"/>
                <a:gd name="txB" fmla="*/ 19678 h 19678"/>
              </a:gdLst>
              <a:ahLst/>
              <a:cxnLst>
                <a:cxn ang="0">
                  <a:pos x="1697194535" y="290644692"/>
                </a:cxn>
                <a:cxn ang="0">
                  <a:pos x="1697498261" y="1692485766"/>
                </a:cxn>
                <a:cxn ang="0">
                  <a:pos x="291504591" y="1692182665"/>
                </a:cxn>
                <a:cxn ang="0">
                  <a:pos x="291200866" y="290341545"/>
                </a:cxn>
                <a:cxn ang="0">
                  <a:pos x="1697194535" y="290644692"/>
                </a:cxn>
              </a:cxnLst>
              <a:rect l="txL" t="txT" r="txR" b="txB"/>
              <a:pathLst>
                <a:path w="19678" h="19678">
                  <a:moveTo>
                    <a:pt x="16797" y="2885"/>
                  </a:moveTo>
                  <a:cubicBezTo>
                    <a:pt x="20640" y="6729"/>
                    <a:pt x="20641" y="12958"/>
                    <a:pt x="16800" y="16800"/>
                  </a:cubicBezTo>
                  <a:cubicBezTo>
                    <a:pt x="12958" y="20641"/>
                    <a:pt x="6729" y="20640"/>
                    <a:pt x="2885" y="16797"/>
                  </a:cubicBezTo>
                  <a:cubicBezTo>
                    <a:pt x="-958" y="12953"/>
                    <a:pt x="-959" y="6724"/>
                    <a:pt x="2882" y="2882"/>
                  </a:cubicBezTo>
                  <a:cubicBezTo>
                    <a:pt x="6724" y="-959"/>
                    <a:pt x="12953" y="-958"/>
                    <a:pt x="16797" y="2885"/>
                  </a:cubicBezTo>
                </a:path>
              </a:pathLst>
            </a:custGeom>
            <a:solidFill>
              <a:srgbClr val="83C4CF">
                <a:alpha val="100000"/>
              </a:srgbClr>
            </a:solidFill>
            <a:ln w="63500" cap="flat" cmpd="sng">
              <a:solidFill>
                <a:srgbClr val="83C4CF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pic>
          <p:nvPicPr>
            <p:cNvPr id="13341" name="组合 46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162084" y="283289"/>
              <a:ext cx="561166" cy="286400"/>
            </a:xfrm>
            <a:prstGeom prst="rect">
              <a:avLst/>
            </a:prstGeom>
            <a:noFill/>
            <a:ln w="9525">
              <a:noFill/>
            </a:ln>
          </p:spPr>
        </p:pic>
      </p:grpSp>
      <p:grpSp>
        <p:nvGrpSpPr>
          <p:cNvPr id="13323" name="组合 50"/>
          <p:cNvGrpSpPr/>
          <p:nvPr/>
        </p:nvGrpSpPr>
        <p:grpSpPr>
          <a:xfrm>
            <a:off x="6892925" y="1916113"/>
            <a:ext cx="915988" cy="915987"/>
            <a:chOff x="0" y="0"/>
            <a:chExt cx="916532" cy="915629"/>
          </a:xfrm>
        </p:grpSpPr>
        <p:sp>
          <p:nvSpPr>
            <p:cNvPr id="13338" name="AutoShape 14"/>
            <p:cNvSpPr/>
            <p:nvPr/>
          </p:nvSpPr>
          <p:spPr>
            <a:xfrm rot="-1545634">
              <a:off x="0" y="0"/>
              <a:ext cx="916532" cy="915629"/>
            </a:xfrm>
            <a:custGeom>
              <a:avLst/>
              <a:gdLst>
                <a:gd name="txL" fmla="*/ 0 w 19678"/>
                <a:gd name="txT" fmla="*/ 0 h 19678"/>
                <a:gd name="txR" fmla="*/ 19678 w 19678"/>
                <a:gd name="txB" fmla="*/ 19678 h 19678"/>
              </a:gdLst>
              <a:ahLst/>
              <a:cxnLst>
                <a:cxn ang="0">
                  <a:pos x="1697194535" y="290644692"/>
                </a:cxn>
                <a:cxn ang="0">
                  <a:pos x="1697498261" y="1692485766"/>
                </a:cxn>
                <a:cxn ang="0">
                  <a:pos x="291504591" y="1692182665"/>
                </a:cxn>
                <a:cxn ang="0">
                  <a:pos x="291200866" y="290341545"/>
                </a:cxn>
                <a:cxn ang="0">
                  <a:pos x="1697194535" y="290644692"/>
                </a:cxn>
              </a:cxnLst>
              <a:rect l="txL" t="txT" r="txR" b="txB"/>
              <a:pathLst>
                <a:path w="19678" h="19678">
                  <a:moveTo>
                    <a:pt x="16797" y="2885"/>
                  </a:moveTo>
                  <a:cubicBezTo>
                    <a:pt x="20640" y="6729"/>
                    <a:pt x="20641" y="12958"/>
                    <a:pt x="16800" y="16800"/>
                  </a:cubicBezTo>
                  <a:cubicBezTo>
                    <a:pt x="12958" y="20641"/>
                    <a:pt x="6729" y="20640"/>
                    <a:pt x="2885" y="16797"/>
                  </a:cubicBezTo>
                  <a:cubicBezTo>
                    <a:pt x="-958" y="12953"/>
                    <a:pt x="-959" y="6724"/>
                    <a:pt x="2882" y="2882"/>
                  </a:cubicBezTo>
                  <a:cubicBezTo>
                    <a:pt x="6724" y="-959"/>
                    <a:pt x="12953" y="-958"/>
                    <a:pt x="16797" y="2885"/>
                  </a:cubicBezTo>
                </a:path>
              </a:pathLst>
            </a:custGeom>
            <a:solidFill>
              <a:srgbClr val="53BC8E">
                <a:alpha val="100000"/>
              </a:srgbClr>
            </a:solidFill>
            <a:ln w="63500" cap="flat" cmpd="sng">
              <a:solidFill>
                <a:srgbClr val="53BC8E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pic>
          <p:nvPicPr>
            <p:cNvPr id="13339" name="组合 52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57836" y="253964"/>
              <a:ext cx="426973" cy="389992"/>
            </a:xfrm>
            <a:prstGeom prst="rect">
              <a:avLst/>
            </a:prstGeom>
            <a:noFill/>
            <a:ln w="9525">
              <a:noFill/>
            </a:ln>
          </p:spPr>
        </p:pic>
      </p:grpSp>
      <p:grpSp>
        <p:nvGrpSpPr>
          <p:cNvPr id="13324" name="组合 55"/>
          <p:cNvGrpSpPr/>
          <p:nvPr/>
        </p:nvGrpSpPr>
        <p:grpSpPr>
          <a:xfrm>
            <a:off x="6386513" y="3127375"/>
            <a:ext cx="915987" cy="915988"/>
            <a:chOff x="0" y="0"/>
            <a:chExt cx="915629" cy="915629"/>
          </a:xfrm>
        </p:grpSpPr>
        <p:sp>
          <p:nvSpPr>
            <p:cNvPr id="13336" name="AutoShape 7"/>
            <p:cNvSpPr/>
            <p:nvPr/>
          </p:nvSpPr>
          <p:spPr>
            <a:xfrm rot="-1545634">
              <a:off x="0" y="0"/>
              <a:ext cx="915629" cy="915629"/>
            </a:xfrm>
            <a:custGeom>
              <a:avLst/>
              <a:gdLst>
                <a:gd name="txL" fmla="*/ 0 w 19678"/>
                <a:gd name="txT" fmla="*/ 0 h 19678"/>
                <a:gd name="txR" fmla="*/ 19678 w 19678"/>
                <a:gd name="txB" fmla="*/ 19678 h 19678"/>
              </a:gdLst>
              <a:ahLst/>
              <a:cxnLst>
                <a:cxn ang="0">
                  <a:pos x="1692182665" y="290644692"/>
                </a:cxn>
                <a:cxn ang="0">
                  <a:pos x="1692485766" y="1692485766"/>
                </a:cxn>
                <a:cxn ang="0">
                  <a:pos x="290644692" y="1692182665"/>
                </a:cxn>
                <a:cxn ang="0">
                  <a:pos x="290341545" y="290341545"/>
                </a:cxn>
                <a:cxn ang="0">
                  <a:pos x="1692182665" y="290644692"/>
                </a:cxn>
              </a:cxnLst>
              <a:rect l="txL" t="txT" r="txR" b="txB"/>
              <a:pathLst>
                <a:path w="19678" h="19678">
                  <a:moveTo>
                    <a:pt x="16797" y="2885"/>
                  </a:moveTo>
                  <a:cubicBezTo>
                    <a:pt x="20640" y="6729"/>
                    <a:pt x="20641" y="12958"/>
                    <a:pt x="16800" y="16800"/>
                  </a:cubicBezTo>
                  <a:cubicBezTo>
                    <a:pt x="12958" y="20641"/>
                    <a:pt x="6729" y="20640"/>
                    <a:pt x="2885" y="16797"/>
                  </a:cubicBezTo>
                  <a:cubicBezTo>
                    <a:pt x="-958" y="12953"/>
                    <a:pt x="-959" y="6724"/>
                    <a:pt x="2882" y="2882"/>
                  </a:cubicBezTo>
                  <a:cubicBezTo>
                    <a:pt x="6724" y="-959"/>
                    <a:pt x="12953" y="-958"/>
                    <a:pt x="16797" y="2885"/>
                  </a:cubicBezTo>
                </a:path>
              </a:pathLst>
            </a:custGeom>
            <a:solidFill>
              <a:srgbClr val="439874">
                <a:alpha val="100000"/>
              </a:srgbClr>
            </a:solidFill>
            <a:ln w="63500" cap="flat" cmpd="sng">
              <a:solidFill>
                <a:srgbClr val="439874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3337" name="Freeform 438"/>
            <p:cNvSpPr>
              <a:spLocks noEditPoints="1"/>
            </p:cNvSpPr>
            <p:nvPr/>
          </p:nvSpPr>
          <p:spPr>
            <a:xfrm>
              <a:off x="288605" y="287749"/>
              <a:ext cx="331819" cy="358189"/>
            </a:xfrm>
            <a:custGeom>
              <a:avLst/>
              <a:gdLst>
                <a:gd name="txL" fmla="*/ 0 w 266"/>
                <a:gd name="txT" fmla="*/ 0 h 288"/>
                <a:gd name="txR" fmla="*/ 266 w 266"/>
                <a:gd name="txB" fmla="*/ 288 h 288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266" h="288">
                  <a:moveTo>
                    <a:pt x="266" y="64"/>
                  </a:moveTo>
                  <a:cubicBezTo>
                    <a:pt x="261" y="22"/>
                    <a:pt x="261" y="22"/>
                    <a:pt x="261" y="22"/>
                  </a:cubicBezTo>
                  <a:cubicBezTo>
                    <a:pt x="261" y="10"/>
                    <a:pt x="247" y="0"/>
                    <a:pt x="234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19" y="0"/>
                    <a:pt x="4" y="10"/>
                    <a:pt x="4" y="22"/>
                  </a:cubicBezTo>
                  <a:cubicBezTo>
                    <a:pt x="0" y="63"/>
                    <a:pt x="0" y="63"/>
                    <a:pt x="0" y="63"/>
                  </a:cubicBezTo>
                  <a:cubicBezTo>
                    <a:pt x="0" y="248"/>
                    <a:pt x="0" y="248"/>
                    <a:pt x="0" y="248"/>
                  </a:cubicBezTo>
                  <a:cubicBezTo>
                    <a:pt x="23" y="248"/>
                    <a:pt x="23" y="248"/>
                    <a:pt x="23" y="248"/>
                  </a:cubicBezTo>
                  <a:cubicBezTo>
                    <a:pt x="23" y="268"/>
                    <a:pt x="23" y="268"/>
                    <a:pt x="23" y="268"/>
                  </a:cubicBezTo>
                  <a:cubicBezTo>
                    <a:pt x="23" y="279"/>
                    <a:pt x="32" y="288"/>
                    <a:pt x="43" y="288"/>
                  </a:cubicBezTo>
                  <a:cubicBezTo>
                    <a:pt x="54" y="288"/>
                    <a:pt x="63" y="279"/>
                    <a:pt x="63" y="268"/>
                  </a:cubicBezTo>
                  <a:cubicBezTo>
                    <a:pt x="63" y="248"/>
                    <a:pt x="63" y="248"/>
                    <a:pt x="63" y="248"/>
                  </a:cubicBezTo>
                  <a:cubicBezTo>
                    <a:pt x="204" y="248"/>
                    <a:pt x="204" y="248"/>
                    <a:pt x="204" y="248"/>
                  </a:cubicBezTo>
                  <a:cubicBezTo>
                    <a:pt x="204" y="268"/>
                    <a:pt x="204" y="268"/>
                    <a:pt x="204" y="268"/>
                  </a:cubicBezTo>
                  <a:cubicBezTo>
                    <a:pt x="204" y="279"/>
                    <a:pt x="213" y="288"/>
                    <a:pt x="224" y="288"/>
                  </a:cubicBezTo>
                  <a:cubicBezTo>
                    <a:pt x="235" y="288"/>
                    <a:pt x="244" y="279"/>
                    <a:pt x="244" y="268"/>
                  </a:cubicBezTo>
                  <a:cubicBezTo>
                    <a:pt x="244" y="248"/>
                    <a:pt x="244" y="248"/>
                    <a:pt x="244" y="248"/>
                  </a:cubicBezTo>
                  <a:cubicBezTo>
                    <a:pt x="266" y="248"/>
                    <a:pt x="266" y="248"/>
                    <a:pt x="266" y="248"/>
                  </a:cubicBezTo>
                  <a:lnTo>
                    <a:pt x="266" y="64"/>
                  </a:lnTo>
                  <a:close/>
                  <a:moveTo>
                    <a:pt x="101" y="16"/>
                  </a:moveTo>
                  <a:cubicBezTo>
                    <a:pt x="165" y="16"/>
                    <a:pt x="165" y="16"/>
                    <a:pt x="165" y="16"/>
                  </a:cubicBezTo>
                  <a:cubicBezTo>
                    <a:pt x="170" y="16"/>
                    <a:pt x="174" y="20"/>
                    <a:pt x="174" y="25"/>
                  </a:cubicBezTo>
                  <a:cubicBezTo>
                    <a:pt x="174" y="30"/>
                    <a:pt x="170" y="33"/>
                    <a:pt x="165" y="33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96" y="33"/>
                    <a:pt x="93" y="30"/>
                    <a:pt x="93" y="25"/>
                  </a:cubicBezTo>
                  <a:cubicBezTo>
                    <a:pt x="93" y="20"/>
                    <a:pt x="96" y="16"/>
                    <a:pt x="101" y="16"/>
                  </a:cubicBezTo>
                  <a:close/>
                  <a:moveTo>
                    <a:pt x="33" y="67"/>
                  </a:moveTo>
                  <a:cubicBezTo>
                    <a:pt x="33" y="59"/>
                    <a:pt x="39" y="52"/>
                    <a:pt x="47" y="52"/>
                  </a:cubicBezTo>
                  <a:cubicBezTo>
                    <a:pt x="219" y="52"/>
                    <a:pt x="219" y="52"/>
                    <a:pt x="219" y="52"/>
                  </a:cubicBezTo>
                  <a:cubicBezTo>
                    <a:pt x="227" y="52"/>
                    <a:pt x="234" y="59"/>
                    <a:pt x="234" y="67"/>
                  </a:cubicBezTo>
                  <a:cubicBezTo>
                    <a:pt x="238" y="156"/>
                    <a:pt x="238" y="156"/>
                    <a:pt x="238" y="156"/>
                  </a:cubicBezTo>
                  <a:cubicBezTo>
                    <a:pt x="238" y="164"/>
                    <a:pt x="232" y="171"/>
                    <a:pt x="223" y="171"/>
                  </a:cubicBezTo>
                  <a:cubicBezTo>
                    <a:pt x="43" y="171"/>
                    <a:pt x="43" y="171"/>
                    <a:pt x="43" y="171"/>
                  </a:cubicBezTo>
                  <a:cubicBezTo>
                    <a:pt x="35" y="171"/>
                    <a:pt x="28" y="164"/>
                    <a:pt x="28" y="156"/>
                  </a:cubicBezTo>
                  <a:lnTo>
                    <a:pt x="33" y="67"/>
                  </a:lnTo>
                  <a:close/>
                  <a:moveTo>
                    <a:pt x="63" y="223"/>
                  </a:moveTo>
                  <a:cubicBezTo>
                    <a:pt x="60" y="228"/>
                    <a:pt x="54" y="230"/>
                    <a:pt x="48" y="230"/>
                  </a:cubicBezTo>
                  <a:cubicBezTo>
                    <a:pt x="37" y="230"/>
                    <a:pt x="28" y="221"/>
                    <a:pt x="27" y="210"/>
                  </a:cubicBezTo>
                  <a:cubicBezTo>
                    <a:pt x="27" y="210"/>
                    <a:pt x="27" y="210"/>
                    <a:pt x="27" y="210"/>
                  </a:cubicBezTo>
                  <a:cubicBezTo>
                    <a:pt x="27" y="198"/>
                    <a:pt x="37" y="189"/>
                    <a:pt x="48" y="189"/>
                  </a:cubicBezTo>
                  <a:cubicBezTo>
                    <a:pt x="59" y="189"/>
                    <a:pt x="69" y="198"/>
                    <a:pt x="69" y="210"/>
                  </a:cubicBezTo>
                  <a:cubicBezTo>
                    <a:pt x="69" y="215"/>
                    <a:pt x="67" y="220"/>
                    <a:pt x="63" y="223"/>
                  </a:cubicBezTo>
                  <a:close/>
                  <a:moveTo>
                    <a:pt x="220" y="230"/>
                  </a:moveTo>
                  <a:cubicBezTo>
                    <a:pt x="213" y="230"/>
                    <a:pt x="207" y="227"/>
                    <a:pt x="204" y="222"/>
                  </a:cubicBezTo>
                  <a:cubicBezTo>
                    <a:pt x="201" y="219"/>
                    <a:pt x="199" y="214"/>
                    <a:pt x="199" y="210"/>
                  </a:cubicBezTo>
                  <a:cubicBezTo>
                    <a:pt x="199" y="198"/>
                    <a:pt x="208" y="189"/>
                    <a:pt x="220" y="189"/>
                  </a:cubicBezTo>
                  <a:cubicBezTo>
                    <a:pt x="231" y="189"/>
                    <a:pt x="240" y="198"/>
                    <a:pt x="240" y="210"/>
                  </a:cubicBezTo>
                  <a:cubicBezTo>
                    <a:pt x="240" y="210"/>
                    <a:pt x="240" y="210"/>
                    <a:pt x="240" y="211"/>
                  </a:cubicBezTo>
                  <a:cubicBezTo>
                    <a:pt x="240" y="222"/>
                    <a:pt x="231" y="230"/>
                    <a:pt x="220" y="230"/>
                  </a:cubicBezTo>
                  <a:close/>
                </a:path>
              </a:pathLst>
            </a:custGeom>
            <a:solidFill>
              <a:schemeClr val="bg1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13325" name="组合 58"/>
          <p:cNvGrpSpPr/>
          <p:nvPr/>
        </p:nvGrpSpPr>
        <p:grpSpPr>
          <a:xfrm>
            <a:off x="6892925" y="4348163"/>
            <a:ext cx="915988" cy="914400"/>
            <a:chOff x="0" y="0"/>
            <a:chExt cx="916532" cy="915629"/>
          </a:xfrm>
        </p:grpSpPr>
        <p:sp>
          <p:nvSpPr>
            <p:cNvPr id="13334" name="AutoShape 10"/>
            <p:cNvSpPr/>
            <p:nvPr/>
          </p:nvSpPr>
          <p:spPr>
            <a:xfrm rot="-1545634">
              <a:off x="0" y="0"/>
              <a:ext cx="916532" cy="915629"/>
            </a:xfrm>
            <a:custGeom>
              <a:avLst/>
              <a:gdLst>
                <a:gd name="txL" fmla="*/ 0 w 19678"/>
                <a:gd name="txT" fmla="*/ 0 h 19678"/>
                <a:gd name="txR" fmla="*/ 19678 w 19678"/>
                <a:gd name="txB" fmla="*/ 19678 h 19678"/>
              </a:gdLst>
              <a:ahLst/>
              <a:cxnLst>
                <a:cxn ang="0">
                  <a:pos x="1697194535" y="290644692"/>
                </a:cxn>
                <a:cxn ang="0">
                  <a:pos x="1697498261" y="1692485766"/>
                </a:cxn>
                <a:cxn ang="0">
                  <a:pos x="291504591" y="1692182665"/>
                </a:cxn>
                <a:cxn ang="0">
                  <a:pos x="291200866" y="290341545"/>
                </a:cxn>
                <a:cxn ang="0">
                  <a:pos x="1697194535" y="290644692"/>
                </a:cxn>
              </a:cxnLst>
              <a:rect l="txL" t="txT" r="txR" b="txB"/>
              <a:pathLst>
                <a:path w="19678" h="19678">
                  <a:moveTo>
                    <a:pt x="16797" y="2885"/>
                  </a:moveTo>
                  <a:cubicBezTo>
                    <a:pt x="20640" y="6729"/>
                    <a:pt x="20641" y="12958"/>
                    <a:pt x="16800" y="16800"/>
                  </a:cubicBezTo>
                  <a:cubicBezTo>
                    <a:pt x="12958" y="20641"/>
                    <a:pt x="6729" y="20640"/>
                    <a:pt x="2885" y="16797"/>
                  </a:cubicBezTo>
                  <a:cubicBezTo>
                    <a:pt x="-958" y="12953"/>
                    <a:pt x="-959" y="6724"/>
                    <a:pt x="2882" y="2882"/>
                  </a:cubicBezTo>
                  <a:cubicBezTo>
                    <a:pt x="6724" y="-959"/>
                    <a:pt x="12953" y="-958"/>
                    <a:pt x="16797" y="2885"/>
                  </a:cubicBezTo>
                </a:path>
              </a:pathLst>
            </a:custGeom>
            <a:solidFill>
              <a:srgbClr val="F4BF2B">
                <a:alpha val="100000"/>
              </a:srgbClr>
            </a:solidFill>
            <a:ln w="63500" cap="flat" cmpd="sng">
              <a:solidFill>
                <a:srgbClr val="F4BF2B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pic>
          <p:nvPicPr>
            <p:cNvPr id="13335" name="组合 60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202939" y="303492"/>
              <a:ext cx="469671" cy="378460"/>
            </a:xfrm>
            <a:prstGeom prst="rect">
              <a:avLst/>
            </a:prstGeom>
            <a:noFill/>
            <a:ln w="9525">
              <a:noFill/>
            </a:ln>
          </p:spPr>
        </p:pic>
      </p:grpSp>
      <p:grpSp>
        <p:nvGrpSpPr>
          <p:cNvPr id="13326" name="组合 65"/>
          <p:cNvGrpSpPr/>
          <p:nvPr/>
        </p:nvGrpSpPr>
        <p:grpSpPr>
          <a:xfrm>
            <a:off x="8104188" y="4862513"/>
            <a:ext cx="915987" cy="915987"/>
            <a:chOff x="0" y="0"/>
            <a:chExt cx="916532" cy="915629"/>
          </a:xfrm>
        </p:grpSpPr>
        <p:sp>
          <p:nvSpPr>
            <p:cNvPr id="13332" name="AutoShape 11"/>
            <p:cNvSpPr/>
            <p:nvPr/>
          </p:nvSpPr>
          <p:spPr>
            <a:xfrm rot="-1545634">
              <a:off x="0" y="0"/>
              <a:ext cx="916532" cy="915629"/>
            </a:xfrm>
            <a:custGeom>
              <a:avLst/>
              <a:gdLst>
                <a:gd name="txL" fmla="*/ 0 w 19678"/>
                <a:gd name="txT" fmla="*/ 0 h 19678"/>
                <a:gd name="txR" fmla="*/ 19678 w 19678"/>
                <a:gd name="txB" fmla="*/ 19678 h 19678"/>
              </a:gdLst>
              <a:ahLst/>
              <a:cxnLst>
                <a:cxn ang="0">
                  <a:pos x="1697194535" y="290644692"/>
                </a:cxn>
                <a:cxn ang="0">
                  <a:pos x="1697498261" y="1692485766"/>
                </a:cxn>
                <a:cxn ang="0">
                  <a:pos x="291504591" y="1692182665"/>
                </a:cxn>
                <a:cxn ang="0">
                  <a:pos x="291200866" y="290341545"/>
                </a:cxn>
                <a:cxn ang="0">
                  <a:pos x="1697194535" y="290644692"/>
                </a:cxn>
              </a:cxnLst>
              <a:rect l="txL" t="txT" r="txR" b="txB"/>
              <a:pathLst>
                <a:path w="19678" h="19678">
                  <a:moveTo>
                    <a:pt x="16797" y="2885"/>
                  </a:moveTo>
                  <a:cubicBezTo>
                    <a:pt x="20640" y="6729"/>
                    <a:pt x="20641" y="12958"/>
                    <a:pt x="16800" y="16800"/>
                  </a:cubicBezTo>
                  <a:cubicBezTo>
                    <a:pt x="12958" y="20641"/>
                    <a:pt x="6729" y="20640"/>
                    <a:pt x="2885" y="16797"/>
                  </a:cubicBezTo>
                  <a:cubicBezTo>
                    <a:pt x="-958" y="12953"/>
                    <a:pt x="-959" y="6724"/>
                    <a:pt x="2882" y="2882"/>
                  </a:cubicBezTo>
                  <a:cubicBezTo>
                    <a:pt x="6724" y="-959"/>
                    <a:pt x="12953" y="-958"/>
                    <a:pt x="16797" y="2885"/>
                  </a:cubicBezTo>
                </a:path>
              </a:pathLst>
            </a:custGeom>
            <a:solidFill>
              <a:srgbClr val="E03424">
                <a:alpha val="100000"/>
              </a:srgbClr>
            </a:solidFill>
            <a:ln w="63500" cap="flat" cmpd="sng">
              <a:solidFill>
                <a:srgbClr val="E03424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pic>
          <p:nvPicPr>
            <p:cNvPr id="13333" name="组合 67"/>
            <p:cNvPicPr/>
            <p:nvPr/>
          </p:nvPicPr>
          <p:blipFill>
            <a:blip r:embed="rId5"/>
            <a:stretch>
              <a:fillRect/>
            </a:stretch>
          </p:blipFill>
          <p:spPr>
            <a:xfrm>
              <a:off x="271878" y="245839"/>
              <a:ext cx="402575" cy="414366"/>
            </a:xfrm>
            <a:prstGeom prst="rect">
              <a:avLst/>
            </a:prstGeom>
            <a:noFill/>
            <a:ln w="9525">
              <a:noFill/>
            </a:ln>
          </p:spPr>
        </p:pic>
      </p:grpSp>
      <p:grpSp>
        <p:nvGrpSpPr>
          <p:cNvPr id="13327" name="组合 71"/>
          <p:cNvGrpSpPr/>
          <p:nvPr/>
        </p:nvGrpSpPr>
        <p:grpSpPr>
          <a:xfrm>
            <a:off x="9829800" y="3136900"/>
            <a:ext cx="917575" cy="915988"/>
            <a:chOff x="0" y="0"/>
            <a:chExt cx="916532" cy="915629"/>
          </a:xfrm>
        </p:grpSpPr>
        <p:sp>
          <p:nvSpPr>
            <p:cNvPr id="13330" name="AutoShape 8"/>
            <p:cNvSpPr/>
            <p:nvPr/>
          </p:nvSpPr>
          <p:spPr>
            <a:xfrm rot="-1545634">
              <a:off x="0" y="0"/>
              <a:ext cx="916532" cy="915629"/>
            </a:xfrm>
            <a:custGeom>
              <a:avLst/>
              <a:gdLst>
                <a:gd name="txL" fmla="*/ 0 w 19678"/>
                <a:gd name="txT" fmla="*/ 0 h 19678"/>
                <a:gd name="txR" fmla="*/ 19678 w 19678"/>
                <a:gd name="txB" fmla="*/ 19678 h 19678"/>
              </a:gdLst>
              <a:ahLst/>
              <a:cxnLst>
                <a:cxn ang="0">
                  <a:pos x="1697194535" y="290644692"/>
                </a:cxn>
                <a:cxn ang="0">
                  <a:pos x="1697498261" y="1692485766"/>
                </a:cxn>
                <a:cxn ang="0">
                  <a:pos x="291504591" y="1692182665"/>
                </a:cxn>
                <a:cxn ang="0">
                  <a:pos x="291200866" y="290341545"/>
                </a:cxn>
                <a:cxn ang="0">
                  <a:pos x="1697194535" y="290644692"/>
                </a:cxn>
              </a:cxnLst>
              <a:rect l="txL" t="txT" r="txR" b="txB"/>
              <a:pathLst>
                <a:path w="19678" h="19678">
                  <a:moveTo>
                    <a:pt x="16797" y="2885"/>
                  </a:moveTo>
                  <a:cubicBezTo>
                    <a:pt x="20640" y="6729"/>
                    <a:pt x="20641" y="12958"/>
                    <a:pt x="16800" y="16800"/>
                  </a:cubicBezTo>
                  <a:cubicBezTo>
                    <a:pt x="12958" y="20641"/>
                    <a:pt x="6729" y="20640"/>
                    <a:pt x="2885" y="16797"/>
                  </a:cubicBezTo>
                  <a:cubicBezTo>
                    <a:pt x="-958" y="12953"/>
                    <a:pt x="-959" y="6724"/>
                    <a:pt x="2882" y="2882"/>
                  </a:cubicBezTo>
                  <a:cubicBezTo>
                    <a:pt x="6724" y="-959"/>
                    <a:pt x="12953" y="-958"/>
                    <a:pt x="16797" y="2885"/>
                  </a:cubicBezTo>
                </a:path>
              </a:pathLst>
            </a:custGeom>
            <a:solidFill>
              <a:srgbClr val="275A63">
                <a:alpha val="100000"/>
              </a:srgbClr>
            </a:solidFill>
            <a:ln w="63500" cap="flat" cmpd="sng">
              <a:solidFill>
                <a:srgbClr val="275A63">
                  <a:alpha val="10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3331" name="Freeform 243"/>
            <p:cNvSpPr>
              <a:spLocks noEditPoints="1"/>
            </p:cNvSpPr>
            <p:nvPr/>
          </p:nvSpPr>
          <p:spPr>
            <a:xfrm>
              <a:off x="254615" y="237479"/>
              <a:ext cx="417193" cy="417193"/>
            </a:xfrm>
            <a:custGeom>
              <a:avLst/>
              <a:gdLst>
                <a:gd name="txL" fmla="*/ 0 w 288"/>
                <a:gd name="txT" fmla="*/ 0 h 288"/>
                <a:gd name="txR" fmla="*/ 288 w 288"/>
                <a:gd name="txB" fmla="*/ 288 h 288"/>
              </a:gdLst>
              <a:ahLst/>
              <a:cxnLst>
                <a:cxn ang="0">
                  <a:pos x="2147483647" y="0"/>
                </a:cxn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288" h="288">
                  <a:moveTo>
                    <a:pt x="144" y="0"/>
                  </a:moveTo>
                  <a:cubicBezTo>
                    <a:pt x="65" y="0"/>
                    <a:pt x="0" y="65"/>
                    <a:pt x="0" y="144"/>
                  </a:cubicBezTo>
                  <a:cubicBezTo>
                    <a:pt x="0" y="224"/>
                    <a:pt x="65" y="288"/>
                    <a:pt x="144" y="288"/>
                  </a:cubicBezTo>
                  <a:cubicBezTo>
                    <a:pt x="224" y="288"/>
                    <a:pt x="288" y="224"/>
                    <a:pt x="288" y="144"/>
                  </a:cubicBezTo>
                  <a:cubicBezTo>
                    <a:pt x="288" y="65"/>
                    <a:pt x="224" y="0"/>
                    <a:pt x="144" y="0"/>
                  </a:cubicBezTo>
                  <a:close/>
                  <a:moveTo>
                    <a:pt x="264" y="144"/>
                  </a:moveTo>
                  <a:cubicBezTo>
                    <a:pt x="264" y="210"/>
                    <a:pt x="211" y="264"/>
                    <a:pt x="144" y="264"/>
                  </a:cubicBezTo>
                  <a:cubicBezTo>
                    <a:pt x="78" y="264"/>
                    <a:pt x="24" y="210"/>
                    <a:pt x="24" y="144"/>
                  </a:cubicBezTo>
                  <a:cubicBezTo>
                    <a:pt x="24" y="78"/>
                    <a:pt x="78" y="24"/>
                    <a:pt x="144" y="24"/>
                  </a:cubicBezTo>
                  <a:cubicBezTo>
                    <a:pt x="144" y="144"/>
                    <a:pt x="144" y="144"/>
                    <a:pt x="144" y="144"/>
                  </a:cubicBezTo>
                  <a:cubicBezTo>
                    <a:pt x="264" y="144"/>
                    <a:pt x="264" y="144"/>
                    <a:pt x="264" y="144"/>
                  </a:cubicBezTo>
                  <a:close/>
                </a:path>
              </a:pathLst>
            </a:custGeom>
            <a:solidFill>
              <a:schemeClr val="bg1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13328" name="文本框 74"/>
          <p:cNvSpPr txBox="1"/>
          <p:nvPr/>
        </p:nvSpPr>
        <p:spPr>
          <a:xfrm>
            <a:off x="881063" y="3790950"/>
            <a:ext cx="4986337" cy="2354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lnSpc>
                <a:spcPct val="150000"/>
              </a:lnSpc>
            </a:pP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极致无岸，专业设计。专业</a:t>
            </a:r>
            <a:r>
              <a:rPr lang="en-US" altLang="zh-CN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，是集专业</a:t>
            </a:r>
            <a:r>
              <a:rPr lang="en-US" altLang="zh-CN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模板开发、专业</a:t>
            </a:r>
            <a:r>
              <a:rPr lang="en-US" altLang="zh-CN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设计定制、专业</a:t>
            </a:r>
            <a:r>
              <a:rPr lang="en-US" altLang="zh-CN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培训于一体的专业专业</a:t>
            </a:r>
            <a:r>
              <a:rPr lang="en-US" altLang="zh-CN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服务提供商。专业</a:t>
            </a:r>
            <a:r>
              <a:rPr lang="en-US" altLang="zh-CN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由多位专业</a:t>
            </a:r>
            <a:r>
              <a:rPr lang="en-US" altLang="zh-CN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领域的资深设计师创立，致力于为客户奉献最用心的专业</a:t>
            </a:r>
            <a:r>
              <a:rPr lang="en-US" altLang="zh-CN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作品、最实用的专业</a:t>
            </a:r>
            <a:r>
              <a:rPr lang="en-US" altLang="zh-CN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培训和最贴心的专业</a:t>
            </a:r>
            <a:r>
              <a:rPr lang="en-US" altLang="zh-CN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服务。因为专业、愈逐极致，我们力求为客户提供兼顾商业价值体现与视觉艺术并重的作品。更多关于专业</a:t>
            </a:r>
            <a:r>
              <a:rPr lang="en-US" altLang="zh-CN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，请在百度搜索：专业</a:t>
            </a:r>
            <a:r>
              <a:rPr lang="en-US" altLang="zh-CN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endParaRPr lang="en-US" altLang="zh-CN" sz="14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329" name="TextBox 10"/>
          <p:cNvSpPr txBox="1"/>
          <p:nvPr/>
        </p:nvSpPr>
        <p:spPr>
          <a:xfrm>
            <a:off x="828675" y="3351213"/>
            <a:ext cx="2697163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/>
            <a:r>
              <a:rPr lang="zh-CN" altLang="en-US" sz="2400" b="1" dirty="0">
                <a:solidFill>
                  <a:srgbClr val="83C4C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单击此处添加标题</a:t>
            </a:r>
            <a:endParaRPr lang="en-US" altLang="zh-CN" sz="2400" b="1" dirty="0">
              <a:solidFill>
                <a:srgbClr val="83C4C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矩形 22"/>
          <p:cNvSpPr/>
          <p:nvPr/>
        </p:nvSpPr>
        <p:spPr>
          <a:xfrm>
            <a:off x="-4762" y="3279775"/>
            <a:ext cx="12192000" cy="3578225"/>
          </a:xfrm>
          <a:prstGeom prst="rect">
            <a:avLst/>
          </a:prstGeom>
          <a:solidFill>
            <a:srgbClr val="357B87"/>
          </a:solidFill>
          <a:ln w="9525">
            <a:noFill/>
          </a:ln>
        </p:spPr>
        <p:txBody>
          <a:bodyPr anchor="ctr"/>
          <a:p>
            <a:pPr algn="ctr" eaLnBrk="1" hangingPunct="1"/>
            <a:endParaRPr lang="zh-CN" altLang="en-US" dirty="0">
              <a:solidFill>
                <a:srgbClr val="F7F3C6"/>
              </a:solidFill>
              <a:latin typeface="Calibri" panose="020F0502020204030204" pitchFamily="34" charset="0"/>
            </a:endParaRPr>
          </a:p>
        </p:txBody>
      </p:sp>
      <p:sp>
        <p:nvSpPr>
          <p:cNvPr id="14339" name="文本框 23"/>
          <p:cNvSpPr txBox="1"/>
          <p:nvPr/>
        </p:nvSpPr>
        <p:spPr>
          <a:xfrm>
            <a:off x="3560763" y="4676775"/>
            <a:ext cx="5262562" cy="646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zh-CN" altLang="en-US" sz="3600" b="1" dirty="0">
                <a:solidFill>
                  <a:srgbClr val="F7F3C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创意卡通扁平化通用模板</a:t>
            </a:r>
            <a:endParaRPr lang="zh-CN" altLang="en-US" sz="3600" b="1" dirty="0">
              <a:solidFill>
                <a:srgbClr val="F7F3C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340" name="圆角矩形 24"/>
          <p:cNvSpPr/>
          <p:nvPr/>
        </p:nvSpPr>
        <p:spPr>
          <a:xfrm>
            <a:off x="3278188" y="4657725"/>
            <a:ext cx="5807075" cy="681038"/>
          </a:xfrm>
          <a:prstGeom prst="roundRect">
            <a:avLst>
              <a:gd name="adj" fmla="val 16667"/>
            </a:avLst>
          </a:prstGeom>
          <a:noFill/>
          <a:ln w="3175" cap="flat" cmpd="sng">
            <a:solidFill>
              <a:srgbClr val="F7F3C6"/>
            </a:solidFill>
            <a:prstDash val="solid"/>
            <a:headEnd type="none" w="med" len="med"/>
            <a:tailEnd type="none" w="med" len="med"/>
          </a:ln>
        </p:spPr>
        <p:txBody>
          <a:bodyPr anchor="ctr"/>
          <a:p>
            <a:pPr algn="ctr" eaLnBrk="1" hangingPunct="1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4341" name="文本框 111"/>
          <p:cNvSpPr txBox="1"/>
          <p:nvPr/>
        </p:nvSpPr>
        <p:spPr>
          <a:xfrm>
            <a:off x="4549775" y="5507038"/>
            <a:ext cx="2678113" cy="369887"/>
          </a:xfrm>
          <a:prstGeom prst="rect">
            <a:avLst/>
          </a:prstGeom>
          <a:solidFill>
            <a:srgbClr val="F7F3C6"/>
          </a:solidFill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zh-CN" altLang="en-US" dirty="0">
                <a:solidFill>
                  <a:srgbClr val="5FA28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专业</a:t>
            </a:r>
            <a:r>
              <a:rPr lang="en-US" altLang="zh-CN" dirty="0">
                <a:solidFill>
                  <a:srgbClr val="5FA28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dirty="0">
                <a:solidFill>
                  <a:srgbClr val="5FA28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工作室极致演示</a:t>
            </a:r>
            <a:endParaRPr lang="zh-CN" altLang="en-US" dirty="0">
              <a:solidFill>
                <a:srgbClr val="5FA28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342" name="文本框 121"/>
          <p:cNvSpPr txBox="1"/>
          <p:nvPr/>
        </p:nvSpPr>
        <p:spPr>
          <a:xfrm>
            <a:off x="5414963" y="6029325"/>
            <a:ext cx="1570037" cy="36988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zh-CN" altLang="en-US" b="1" dirty="0">
                <a:solidFill>
                  <a:srgbClr val="F7F3C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汇报人：清风</a:t>
            </a:r>
            <a:endParaRPr lang="zh-CN" altLang="zh-CN" b="1" dirty="0">
              <a:solidFill>
                <a:srgbClr val="F7F3C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343" name="Freeform 251"/>
          <p:cNvSpPr>
            <a:spLocks noEditPoints="1"/>
          </p:cNvSpPr>
          <p:nvPr/>
        </p:nvSpPr>
        <p:spPr>
          <a:xfrm>
            <a:off x="5178425" y="6067425"/>
            <a:ext cx="271463" cy="254000"/>
          </a:xfrm>
          <a:custGeom>
            <a:avLst/>
            <a:gdLst>
              <a:gd name="txL" fmla="*/ 0 w 301"/>
              <a:gd name="txT" fmla="*/ 0 h 282"/>
              <a:gd name="txR" fmla="*/ 301 w 301"/>
              <a:gd name="txB" fmla="*/ 282 h 282"/>
            </a:gdLst>
            <a:ahLst/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txL" t="txT" r="txR" b="txB"/>
            <a:pathLst>
              <a:path w="301" h="282">
                <a:moveTo>
                  <a:pt x="266" y="192"/>
                </a:moveTo>
                <a:cubicBezTo>
                  <a:pt x="268" y="152"/>
                  <a:pt x="252" y="95"/>
                  <a:pt x="234" y="69"/>
                </a:cubicBezTo>
                <a:cubicBezTo>
                  <a:pt x="197" y="16"/>
                  <a:pt x="116" y="0"/>
                  <a:pt x="81" y="36"/>
                </a:cubicBezTo>
                <a:cubicBezTo>
                  <a:pt x="74" y="43"/>
                  <a:pt x="32" y="3"/>
                  <a:pt x="32" y="3"/>
                </a:cubicBezTo>
                <a:cubicBezTo>
                  <a:pt x="12" y="13"/>
                  <a:pt x="12" y="13"/>
                  <a:pt x="12" y="13"/>
                </a:cubicBezTo>
                <a:cubicBezTo>
                  <a:pt x="61" y="57"/>
                  <a:pt x="61" y="57"/>
                  <a:pt x="61" y="57"/>
                </a:cubicBezTo>
                <a:cubicBezTo>
                  <a:pt x="61" y="57"/>
                  <a:pt x="0" y="152"/>
                  <a:pt x="132" y="249"/>
                </a:cubicBezTo>
                <a:cubicBezTo>
                  <a:pt x="177" y="282"/>
                  <a:pt x="241" y="269"/>
                  <a:pt x="301" y="260"/>
                </a:cubicBezTo>
                <a:cubicBezTo>
                  <a:pt x="301" y="260"/>
                  <a:pt x="265" y="248"/>
                  <a:pt x="266" y="192"/>
                </a:cubicBezTo>
                <a:close/>
                <a:moveTo>
                  <a:pt x="242" y="232"/>
                </a:moveTo>
                <a:cubicBezTo>
                  <a:pt x="241" y="233"/>
                  <a:pt x="241" y="233"/>
                  <a:pt x="240" y="233"/>
                </a:cubicBezTo>
                <a:cubicBezTo>
                  <a:pt x="240" y="233"/>
                  <a:pt x="239" y="232"/>
                  <a:pt x="238" y="232"/>
                </a:cubicBezTo>
                <a:cubicBezTo>
                  <a:pt x="238" y="232"/>
                  <a:pt x="198" y="182"/>
                  <a:pt x="159" y="138"/>
                </a:cubicBezTo>
                <a:cubicBezTo>
                  <a:pt x="115" y="89"/>
                  <a:pt x="106" y="75"/>
                  <a:pt x="106" y="75"/>
                </a:cubicBezTo>
                <a:cubicBezTo>
                  <a:pt x="105" y="74"/>
                  <a:pt x="105" y="72"/>
                  <a:pt x="106" y="71"/>
                </a:cubicBezTo>
                <a:cubicBezTo>
                  <a:pt x="107" y="71"/>
                  <a:pt x="108" y="70"/>
                  <a:pt x="109" y="71"/>
                </a:cubicBezTo>
                <a:cubicBezTo>
                  <a:pt x="109" y="71"/>
                  <a:pt x="144" y="87"/>
                  <a:pt x="178" y="122"/>
                </a:cubicBezTo>
                <a:cubicBezTo>
                  <a:pt x="210" y="156"/>
                  <a:pt x="243" y="229"/>
                  <a:pt x="243" y="229"/>
                </a:cubicBezTo>
                <a:cubicBezTo>
                  <a:pt x="243" y="230"/>
                  <a:pt x="243" y="232"/>
                  <a:pt x="242" y="232"/>
                </a:cubicBezTo>
                <a:close/>
              </a:path>
            </a:pathLst>
          </a:custGeom>
          <a:solidFill>
            <a:srgbClr val="F7F3C6">
              <a:alpha val="100000"/>
            </a:srgb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grpSp>
        <p:nvGrpSpPr>
          <p:cNvPr id="14344" name="组合 165"/>
          <p:cNvGrpSpPr/>
          <p:nvPr/>
        </p:nvGrpSpPr>
        <p:grpSpPr>
          <a:xfrm>
            <a:off x="976313" y="1296988"/>
            <a:ext cx="10952162" cy="2986087"/>
            <a:chOff x="0" y="0"/>
            <a:chExt cx="10951969" cy="2985668"/>
          </a:xfrm>
        </p:grpSpPr>
        <p:grpSp>
          <p:nvGrpSpPr>
            <p:cNvPr id="14345" name="组合 21"/>
            <p:cNvGrpSpPr/>
            <p:nvPr/>
          </p:nvGrpSpPr>
          <p:grpSpPr>
            <a:xfrm>
              <a:off x="3714371" y="0"/>
              <a:ext cx="2535131" cy="2625007"/>
              <a:chOff x="0" y="0"/>
              <a:chExt cx="3895725" cy="4033837"/>
            </a:xfrm>
          </p:grpSpPr>
          <p:sp>
            <p:nvSpPr>
              <p:cNvPr id="14421" name="Freeform 5"/>
              <p:cNvSpPr/>
              <p:nvPr/>
            </p:nvSpPr>
            <p:spPr>
              <a:xfrm>
                <a:off x="1903413" y="0"/>
                <a:ext cx="419100" cy="1600200"/>
              </a:xfrm>
              <a:custGeom>
                <a:avLst/>
                <a:gdLst>
                  <a:gd name="txL" fmla="*/ 0 w 264"/>
                  <a:gd name="txT" fmla="*/ 0 h 1008"/>
                  <a:gd name="txR" fmla="*/ 264 w 264"/>
                  <a:gd name="txB" fmla="*/ 1008 h 1008"/>
                </a:gdLst>
                <a:ahLst/>
                <a:cxnLst>
                  <a:cxn ang="0">
                    <a:pos x="0" y="2147483647"/>
                  </a:cxn>
                  <a:cxn ang="0">
                    <a:pos x="0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</a:cxnLst>
                <a:rect l="txL" t="txT" r="txR" b="txB"/>
                <a:pathLst>
                  <a:path w="264" h="1008">
                    <a:moveTo>
                      <a:pt x="0" y="1008"/>
                    </a:moveTo>
                    <a:lnTo>
                      <a:pt x="0" y="0"/>
                    </a:lnTo>
                    <a:lnTo>
                      <a:pt x="264" y="832"/>
                    </a:lnTo>
                    <a:lnTo>
                      <a:pt x="165" y="678"/>
                    </a:lnTo>
                    <a:lnTo>
                      <a:pt x="147" y="832"/>
                    </a:lnTo>
                    <a:lnTo>
                      <a:pt x="70" y="630"/>
                    </a:lnTo>
                    <a:lnTo>
                      <a:pt x="0" y="1008"/>
                    </a:lnTo>
                    <a:close/>
                  </a:path>
                </a:pathLst>
              </a:custGeom>
              <a:solidFill>
                <a:schemeClr val="bg1">
                  <a:alpha val="100000"/>
                </a:scheme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422" name="Freeform 6"/>
              <p:cNvSpPr/>
              <p:nvPr/>
            </p:nvSpPr>
            <p:spPr>
              <a:xfrm>
                <a:off x="1903413" y="1000125"/>
                <a:ext cx="1009650" cy="2584450"/>
              </a:xfrm>
              <a:custGeom>
                <a:avLst/>
                <a:gdLst>
                  <a:gd name="txL" fmla="*/ 0 w 636"/>
                  <a:gd name="txT" fmla="*/ 0 h 1628"/>
                  <a:gd name="txR" fmla="*/ 636 w 636"/>
                  <a:gd name="txB" fmla="*/ 1628 h 1628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636" h="1628">
                    <a:moveTo>
                      <a:pt x="264" y="202"/>
                    </a:moveTo>
                    <a:lnTo>
                      <a:pt x="636" y="1385"/>
                    </a:lnTo>
                    <a:lnTo>
                      <a:pt x="0" y="1628"/>
                    </a:lnTo>
                    <a:lnTo>
                      <a:pt x="0" y="378"/>
                    </a:lnTo>
                    <a:lnTo>
                      <a:pt x="70" y="0"/>
                    </a:lnTo>
                    <a:lnTo>
                      <a:pt x="147" y="202"/>
                    </a:lnTo>
                    <a:lnTo>
                      <a:pt x="165" y="48"/>
                    </a:lnTo>
                    <a:lnTo>
                      <a:pt x="264" y="202"/>
                    </a:lnTo>
                    <a:close/>
                  </a:path>
                </a:pathLst>
              </a:custGeom>
              <a:solidFill>
                <a:srgbClr val="F7F3C6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423" name="Freeform 7"/>
              <p:cNvSpPr/>
              <p:nvPr/>
            </p:nvSpPr>
            <p:spPr>
              <a:xfrm>
                <a:off x="895350" y="1062037"/>
                <a:ext cx="1008063" cy="2522537"/>
              </a:xfrm>
              <a:custGeom>
                <a:avLst/>
                <a:gdLst>
                  <a:gd name="txL" fmla="*/ 0 w 635"/>
                  <a:gd name="txT" fmla="*/ 0 h 1589"/>
                  <a:gd name="txR" fmla="*/ 635 w 635"/>
                  <a:gd name="txB" fmla="*/ 1589 h 1589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635" h="1589">
                    <a:moveTo>
                      <a:pt x="635" y="339"/>
                    </a:moveTo>
                    <a:lnTo>
                      <a:pt x="635" y="1589"/>
                    </a:lnTo>
                    <a:lnTo>
                      <a:pt x="0" y="1346"/>
                    </a:lnTo>
                    <a:lnTo>
                      <a:pt x="319" y="339"/>
                    </a:lnTo>
                    <a:lnTo>
                      <a:pt x="494" y="0"/>
                    </a:lnTo>
                    <a:lnTo>
                      <a:pt x="508" y="163"/>
                    </a:lnTo>
                    <a:lnTo>
                      <a:pt x="562" y="43"/>
                    </a:lnTo>
                    <a:lnTo>
                      <a:pt x="635" y="339"/>
                    </a:lnTo>
                    <a:close/>
                  </a:path>
                </a:pathLst>
              </a:custGeom>
              <a:solidFill>
                <a:srgbClr val="BFC192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424" name="Freeform 8"/>
              <p:cNvSpPr/>
              <p:nvPr/>
            </p:nvSpPr>
            <p:spPr>
              <a:xfrm>
                <a:off x="1401763" y="0"/>
                <a:ext cx="501650" cy="1600200"/>
              </a:xfrm>
              <a:custGeom>
                <a:avLst/>
                <a:gdLst>
                  <a:gd name="txL" fmla="*/ 0 w 316"/>
                  <a:gd name="txT" fmla="*/ 0 h 1008"/>
                  <a:gd name="txR" fmla="*/ 316 w 316"/>
                  <a:gd name="txB" fmla="*/ 1008 h 1008"/>
                </a:gdLst>
                <a:ahLst/>
                <a:cxnLst>
                  <a:cxn ang="0">
                    <a:pos x="0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</a:cxnLst>
                <a:rect l="txL" t="txT" r="txR" b="txB"/>
                <a:pathLst>
                  <a:path w="316" h="1008">
                    <a:moveTo>
                      <a:pt x="0" y="1008"/>
                    </a:moveTo>
                    <a:lnTo>
                      <a:pt x="316" y="0"/>
                    </a:lnTo>
                    <a:lnTo>
                      <a:pt x="316" y="1008"/>
                    </a:lnTo>
                    <a:lnTo>
                      <a:pt x="243" y="712"/>
                    </a:lnTo>
                    <a:lnTo>
                      <a:pt x="189" y="832"/>
                    </a:lnTo>
                    <a:lnTo>
                      <a:pt x="175" y="669"/>
                    </a:lnTo>
                    <a:lnTo>
                      <a:pt x="0" y="1008"/>
                    </a:lnTo>
                    <a:close/>
                  </a:path>
                </a:pathLst>
              </a:custGeom>
              <a:solidFill>
                <a:srgbClr val="939479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425" name="Freeform 9"/>
              <p:cNvSpPr/>
              <p:nvPr/>
            </p:nvSpPr>
            <p:spPr>
              <a:xfrm>
                <a:off x="809625" y="1795462"/>
                <a:ext cx="812800" cy="2206625"/>
              </a:xfrm>
              <a:custGeom>
                <a:avLst/>
                <a:gdLst>
                  <a:gd name="txL" fmla="*/ 0 w 512"/>
                  <a:gd name="txT" fmla="*/ 0 h 1390"/>
                  <a:gd name="txR" fmla="*/ 512 w 512"/>
                  <a:gd name="txB" fmla="*/ 1390 h 1390"/>
                </a:gdLst>
                <a:ahLst/>
                <a:cxnLst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</a:cxnLst>
                <a:rect l="txL" t="txT" r="txR" b="txB"/>
                <a:pathLst>
                  <a:path w="512" h="1390">
                    <a:moveTo>
                      <a:pt x="0" y="1390"/>
                    </a:moveTo>
                    <a:lnTo>
                      <a:pt x="0" y="326"/>
                    </a:lnTo>
                    <a:lnTo>
                      <a:pt x="36" y="186"/>
                    </a:lnTo>
                    <a:lnTo>
                      <a:pt x="75" y="0"/>
                    </a:lnTo>
                    <a:lnTo>
                      <a:pt x="194" y="186"/>
                    </a:lnTo>
                    <a:lnTo>
                      <a:pt x="512" y="1194"/>
                    </a:lnTo>
                    <a:lnTo>
                      <a:pt x="0" y="1390"/>
                    </a:lnTo>
                    <a:close/>
                  </a:path>
                </a:pathLst>
              </a:custGeom>
              <a:solidFill>
                <a:srgbClr val="F7F3C6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426" name="Freeform 10"/>
              <p:cNvSpPr/>
              <p:nvPr/>
            </p:nvSpPr>
            <p:spPr>
              <a:xfrm>
                <a:off x="809625" y="1119187"/>
                <a:ext cx="307975" cy="1193800"/>
              </a:xfrm>
              <a:custGeom>
                <a:avLst/>
                <a:gdLst>
                  <a:gd name="txL" fmla="*/ 0 w 194"/>
                  <a:gd name="txT" fmla="*/ 0 h 752"/>
                  <a:gd name="txR" fmla="*/ 194 w 194"/>
                  <a:gd name="txB" fmla="*/ 752 h 752"/>
                </a:gdLst>
                <a:ahLst/>
                <a:cxnLst>
                  <a:cxn ang="0">
                    <a:pos x="0" y="2147483647"/>
                  </a:cxn>
                  <a:cxn ang="0">
                    <a:pos x="0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</a:cxnLst>
                <a:rect l="txL" t="txT" r="txR" b="txB"/>
                <a:pathLst>
                  <a:path w="194" h="752">
                    <a:moveTo>
                      <a:pt x="0" y="752"/>
                    </a:moveTo>
                    <a:lnTo>
                      <a:pt x="0" y="0"/>
                    </a:lnTo>
                    <a:lnTo>
                      <a:pt x="194" y="612"/>
                    </a:lnTo>
                    <a:lnTo>
                      <a:pt x="75" y="426"/>
                    </a:lnTo>
                    <a:lnTo>
                      <a:pt x="36" y="612"/>
                    </a:lnTo>
                    <a:lnTo>
                      <a:pt x="0" y="752"/>
                    </a:lnTo>
                    <a:close/>
                  </a:path>
                </a:pathLst>
              </a:custGeom>
              <a:solidFill>
                <a:schemeClr val="bg1">
                  <a:alpha val="100000"/>
                </a:scheme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427" name="Freeform 11"/>
              <p:cNvSpPr/>
              <p:nvPr/>
            </p:nvSpPr>
            <p:spPr>
              <a:xfrm>
                <a:off x="434975" y="1119187"/>
                <a:ext cx="374650" cy="1193800"/>
              </a:xfrm>
              <a:custGeom>
                <a:avLst/>
                <a:gdLst>
                  <a:gd name="txL" fmla="*/ 0 w 236"/>
                  <a:gd name="txT" fmla="*/ 0 h 752"/>
                  <a:gd name="txR" fmla="*/ 236 w 236"/>
                  <a:gd name="txB" fmla="*/ 752 h 752"/>
                </a:gdLst>
                <a:ahLst/>
                <a:cxnLst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0"/>
                  </a:cxn>
                </a:cxnLst>
                <a:rect l="txL" t="txT" r="txR" b="txB"/>
                <a:pathLst>
                  <a:path w="236" h="752">
                    <a:moveTo>
                      <a:pt x="236" y="0"/>
                    </a:moveTo>
                    <a:lnTo>
                      <a:pt x="236" y="752"/>
                    </a:lnTo>
                    <a:lnTo>
                      <a:pt x="190" y="533"/>
                    </a:lnTo>
                    <a:lnTo>
                      <a:pt x="149" y="612"/>
                    </a:lnTo>
                    <a:lnTo>
                      <a:pt x="136" y="498"/>
                    </a:lnTo>
                    <a:lnTo>
                      <a:pt x="0" y="752"/>
                    </a:lnTo>
                    <a:lnTo>
                      <a:pt x="236" y="0"/>
                    </a:lnTo>
                    <a:close/>
                  </a:path>
                </a:pathLst>
              </a:custGeom>
              <a:solidFill>
                <a:srgbClr val="939479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428" name="Freeform 12"/>
              <p:cNvSpPr/>
              <p:nvPr/>
            </p:nvSpPr>
            <p:spPr>
              <a:xfrm>
                <a:off x="0" y="1909762"/>
                <a:ext cx="809625" cy="2092325"/>
              </a:xfrm>
              <a:custGeom>
                <a:avLst/>
                <a:gdLst>
                  <a:gd name="txL" fmla="*/ 0 w 510"/>
                  <a:gd name="txT" fmla="*/ 0 h 1318"/>
                  <a:gd name="txR" fmla="*/ 510 w 510"/>
                  <a:gd name="txB" fmla="*/ 1318 h 1318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510" h="1318">
                    <a:moveTo>
                      <a:pt x="510" y="254"/>
                    </a:moveTo>
                    <a:lnTo>
                      <a:pt x="510" y="1318"/>
                    </a:lnTo>
                    <a:lnTo>
                      <a:pt x="0" y="1122"/>
                    </a:lnTo>
                    <a:lnTo>
                      <a:pt x="274" y="254"/>
                    </a:lnTo>
                    <a:lnTo>
                      <a:pt x="410" y="0"/>
                    </a:lnTo>
                    <a:lnTo>
                      <a:pt x="423" y="114"/>
                    </a:lnTo>
                    <a:lnTo>
                      <a:pt x="464" y="35"/>
                    </a:lnTo>
                    <a:lnTo>
                      <a:pt x="510" y="254"/>
                    </a:lnTo>
                    <a:close/>
                  </a:path>
                </a:pathLst>
              </a:custGeom>
              <a:solidFill>
                <a:srgbClr val="BFC192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429" name="Freeform 13"/>
              <p:cNvSpPr/>
              <p:nvPr/>
            </p:nvSpPr>
            <p:spPr>
              <a:xfrm>
                <a:off x="2847975" y="1154112"/>
                <a:ext cx="238125" cy="760412"/>
              </a:xfrm>
              <a:custGeom>
                <a:avLst/>
                <a:gdLst>
                  <a:gd name="txL" fmla="*/ 0 w 150"/>
                  <a:gd name="txT" fmla="*/ 0 h 479"/>
                  <a:gd name="txR" fmla="*/ 150 w 150"/>
                  <a:gd name="txB" fmla="*/ 479 h 479"/>
                </a:gdLst>
                <a:ahLst/>
                <a:cxnLst>
                  <a:cxn ang="0">
                    <a:pos x="0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</a:cxnLst>
                <a:rect l="txL" t="txT" r="txR" b="txB"/>
                <a:pathLst>
                  <a:path w="150" h="479">
                    <a:moveTo>
                      <a:pt x="0" y="479"/>
                    </a:moveTo>
                    <a:lnTo>
                      <a:pt x="150" y="0"/>
                    </a:lnTo>
                    <a:lnTo>
                      <a:pt x="150" y="400"/>
                    </a:lnTo>
                    <a:lnTo>
                      <a:pt x="93" y="318"/>
                    </a:lnTo>
                    <a:lnTo>
                      <a:pt x="0" y="479"/>
                    </a:lnTo>
                    <a:close/>
                  </a:path>
                </a:pathLst>
              </a:custGeom>
              <a:solidFill>
                <a:srgbClr val="939479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430" name="Freeform 15"/>
              <p:cNvSpPr/>
              <p:nvPr/>
            </p:nvSpPr>
            <p:spPr>
              <a:xfrm>
                <a:off x="3086100" y="1154112"/>
                <a:ext cx="238125" cy="760412"/>
              </a:xfrm>
              <a:custGeom>
                <a:avLst/>
                <a:gdLst>
                  <a:gd name="txL" fmla="*/ 0 w 150"/>
                  <a:gd name="txT" fmla="*/ 0 h 479"/>
                  <a:gd name="txR" fmla="*/ 150 w 150"/>
                  <a:gd name="txB" fmla="*/ 479 h 479"/>
                </a:gdLst>
                <a:ahLst/>
                <a:cxnLst>
                  <a:cxn ang="0">
                    <a:pos x="0" y="2147483647"/>
                  </a:cxn>
                  <a:cxn ang="0">
                    <a:pos x="0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</a:cxnLst>
                <a:rect l="txL" t="txT" r="txR" b="txB"/>
                <a:pathLst>
                  <a:path w="150" h="479">
                    <a:moveTo>
                      <a:pt x="0" y="400"/>
                    </a:moveTo>
                    <a:lnTo>
                      <a:pt x="0" y="0"/>
                    </a:lnTo>
                    <a:lnTo>
                      <a:pt x="150" y="479"/>
                    </a:lnTo>
                    <a:lnTo>
                      <a:pt x="63" y="299"/>
                    </a:lnTo>
                    <a:lnTo>
                      <a:pt x="54" y="400"/>
                    </a:lnTo>
                    <a:lnTo>
                      <a:pt x="27" y="333"/>
                    </a:lnTo>
                    <a:lnTo>
                      <a:pt x="0" y="400"/>
                    </a:lnTo>
                    <a:close/>
                  </a:path>
                </a:pathLst>
              </a:custGeom>
              <a:solidFill>
                <a:schemeClr val="bg1">
                  <a:alpha val="100000"/>
                </a:scheme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431" name="Freeform 16"/>
              <p:cNvSpPr/>
              <p:nvPr/>
            </p:nvSpPr>
            <p:spPr>
              <a:xfrm>
                <a:off x="3086100" y="1628775"/>
                <a:ext cx="809625" cy="2405062"/>
              </a:xfrm>
              <a:custGeom>
                <a:avLst/>
                <a:gdLst>
                  <a:gd name="txL" fmla="*/ 0 w 510"/>
                  <a:gd name="txT" fmla="*/ 0 h 1515"/>
                  <a:gd name="txR" fmla="*/ 510 w 510"/>
                  <a:gd name="txB" fmla="*/ 1515 h 1515"/>
                </a:gdLst>
                <a:ahLst/>
                <a:cxnLst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</a:cxnLst>
                <a:rect l="txL" t="txT" r="txR" b="txB"/>
                <a:pathLst>
                  <a:path w="510" h="1515">
                    <a:moveTo>
                      <a:pt x="0" y="1515"/>
                    </a:moveTo>
                    <a:lnTo>
                      <a:pt x="0" y="101"/>
                    </a:lnTo>
                    <a:lnTo>
                      <a:pt x="27" y="34"/>
                    </a:lnTo>
                    <a:lnTo>
                      <a:pt x="54" y="101"/>
                    </a:lnTo>
                    <a:lnTo>
                      <a:pt x="63" y="0"/>
                    </a:lnTo>
                    <a:lnTo>
                      <a:pt x="150" y="180"/>
                    </a:lnTo>
                    <a:lnTo>
                      <a:pt x="510" y="1320"/>
                    </a:lnTo>
                    <a:lnTo>
                      <a:pt x="0" y="1515"/>
                    </a:lnTo>
                    <a:close/>
                  </a:path>
                </a:pathLst>
              </a:custGeom>
              <a:solidFill>
                <a:srgbClr val="F7F3C6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432" name="Freeform 14"/>
              <p:cNvSpPr/>
              <p:nvPr/>
            </p:nvSpPr>
            <p:spPr>
              <a:xfrm>
                <a:off x="2276475" y="1658937"/>
                <a:ext cx="809625" cy="2374900"/>
              </a:xfrm>
              <a:custGeom>
                <a:avLst/>
                <a:gdLst>
                  <a:gd name="txL" fmla="*/ 0 w 510"/>
                  <a:gd name="txT" fmla="*/ 0 h 1496"/>
                  <a:gd name="txR" fmla="*/ 510 w 510"/>
                  <a:gd name="txB" fmla="*/ 1496 h 1496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510" h="1496">
                    <a:moveTo>
                      <a:pt x="510" y="82"/>
                    </a:moveTo>
                    <a:lnTo>
                      <a:pt x="510" y="1496"/>
                    </a:lnTo>
                    <a:lnTo>
                      <a:pt x="0" y="1301"/>
                    </a:lnTo>
                    <a:lnTo>
                      <a:pt x="360" y="161"/>
                    </a:lnTo>
                    <a:lnTo>
                      <a:pt x="453" y="0"/>
                    </a:lnTo>
                    <a:lnTo>
                      <a:pt x="510" y="82"/>
                    </a:lnTo>
                    <a:close/>
                  </a:path>
                </a:pathLst>
              </a:custGeom>
              <a:solidFill>
                <a:srgbClr val="BFC192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4346" name="组合 157"/>
            <p:cNvGrpSpPr/>
            <p:nvPr/>
          </p:nvGrpSpPr>
          <p:grpSpPr>
            <a:xfrm>
              <a:off x="10357228" y="1600973"/>
              <a:ext cx="302951" cy="436793"/>
              <a:chOff x="0" y="0"/>
              <a:chExt cx="411371" cy="593113"/>
            </a:xfrm>
          </p:grpSpPr>
          <p:sp>
            <p:nvSpPr>
              <p:cNvPr id="14419" name="Freeform 51"/>
              <p:cNvSpPr/>
              <p:nvPr/>
            </p:nvSpPr>
            <p:spPr>
              <a:xfrm>
                <a:off x="169460" y="405232"/>
                <a:ext cx="79818" cy="187881"/>
              </a:xfrm>
              <a:custGeom>
                <a:avLst/>
                <a:gdLst>
                  <a:gd name="txL" fmla="*/ 0 w 27"/>
                  <a:gd name="txT" fmla="*/ 0 h 64"/>
                  <a:gd name="txR" fmla="*/ 27 w 27"/>
                  <a:gd name="txB" fmla="*/ 64 h 64"/>
                </a:gdLst>
                <a:ahLst/>
                <a:cxnLst>
                  <a:cxn ang="0">
                    <a:pos x="0" y="0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0" y="0"/>
                  </a:cxn>
                </a:cxnLst>
                <a:rect l="txL" t="txT" r="txR" b="txB"/>
                <a:pathLst>
                  <a:path w="27" h="64">
                    <a:moveTo>
                      <a:pt x="0" y="0"/>
                    </a:moveTo>
                    <a:cubicBezTo>
                      <a:pt x="4" y="1"/>
                      <a:pt x="8" y="1"/>
                      <a:pt x="12" y="1"/>
                    </a:cubicBezTo>
                    <a:cubicBezTo>
                      <a:pt x="17" y="1"/>
                      <a:pt x="22" y="1"/>
                      <a:pt x="27" y="0"/>
                    </a:cubicBezTo>
                    <a:cubicBezTo>
                      <a:pt x="27" y="64"/>
                      <a:pt x="27" y="64"/>
                      <a:pt x="27" y="64"/>
                    </a:cubicBezTo>
                    <a:cubicBezTo>
                      <a:pt x="0" y="64"/>
                      <a:pt x="0" y="64"/>
                      <a:pt x="0" y="64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B5D3F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420" name="Freeform 52"/>
              <p:cNvSpPr/>
              <p:nvPr/>
            </p:nvSpPr>
            <p:spPr>
              <a:xfrm>
                <a:off x="0" y="0"/>
                <a:ext cx="411371" cy="408916"/>
              </a:xfrm>
              <a:custGeom>
                <a:avLst/>
                <a:gdLst>
                  <a:gd name="txL" fmla="*/ 0 w 139"/>
                  <a:gd name="txT" fmla="*/ 0 h 139"/>
                  <a:gd name="txR" fmla="*/ 139 w 139"/>
                  <a:gd name="txB" fmla="*/ 139 h 139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139" h="139">
                    <a:moveTo>
                      <a:pt x="84" y="138"/>
                    </a:moveTo>
                    <a:cubicBezTo>
                      <a:pt x="79" y="139"/>
                      <a:pt x="74" y="139"/>
                      <a:pt x="69" y="139"/>
                    </a:cubicBezTo>
                    <a:cubicBezTo>
                      <a:pt x="65" y="139"/>
                      <a:pt x="61" y="139"/>
                      <a:pt x="57" y="138"/>
                    </a:cubicBezTo>
                    <a:cubicBezTo>
                      <a:pt x="43" y="136"/>
                      <a:pt x="31" y="129"/>
                      <a:pt x="20" y="119"/>
                    </a:cubicBezTo>
                    <a:cubicBezTo>
                      <a:pt x="7" y="105"/>
                      <a:pt x="0" y="89"/>
                      <a:pt x="0" y="70"/>
                    </a:cubicBezTo>
                    <a:cubicBezTo>
                      <a:pt x="0" y="51"/>
                      <a:pt x="7" y="34"/>
                      <a:pt x="20" y="21"/>
                    </a:cubicBezTo>
                    <a:cubicBezTo>
                      <a:pt x="34" y="7"/>
                      <a:pt x="50" y="0"/>
                      <a:pt x="69" y="0"/>
                    </a:cubicBezTo>
                    <a:cubicBezTo>
                      <a:pt x="89" y="0"/>
                      <a:pt x="105" y="7"/>
                      <a:pt x="119" y="21"/>
                    </a:cubicBezTo>
                    <a:cubicBezTo>
                      <a:pt x="132" y="34"/>
                      <a:pt x="139" y="51"/>
                      <a:pt x="139" y="70"/>
                    </a:cubicBezTo>
                    <a:cubicBezTo>
                      <a:pt x="139" y="89"/>
                      <a:pt x="132" y="105"/>
                      <a:pt x="119" y="119"/>
                    </a:cubicBezTo>
                    <a:cubicBezTo>
                      <a:pt x="109" y="129"/>
                      <a:pt x="97" y="135"/>
                      <a:pt x="84" y="138"/>
                    </a:cubicBezTo>
                    <a:close/>
                  </a:path>
                </a:pathLst>
              </a:custGeom>
              <a:solidFill>
                <a:srgbClr val="FACE5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4347" name="组合 103"/>
            <p:cNvGrpSpPr/>
            <p:nvPr/>
          </p:nvGrpSpPr>
          <p:grpSpPr>
            <a:xfrm>
              <a:off x="6356637" y="1682486"/>
              <a:ext cx="234434" cy="338006"/>
              <a:chOff x="0" y="0"/>
              <a:chExt cx="411371" cy="593113"/>
            </a:xfrm>
          </p:grpSpPr>
          <p:sp>
            <p:nvSpPr>
              <p:cNvPr id="14417" name="Freeform 51"/>
              <p:cNvSpPr/>
              <p:nvPr/>
            </p:nvSpPr>
            <p:spPr>
              <a:xfrm>
                <a:off x="169460" y="405232"/>
                <a:ext cx="79818" cy="187881"/>
              </a:xfrm>
              <a:custGeom>
                <a:avLst/>
                <a:gdLst>
                  <a:gd name="txL" fmla="*/ 0 w 27"/>
                  <a:gd name="txT" fmla="*/ 0 h 64"/>
                  <a:gd name="txR" fmla="*/ 27 w 27"/>
                  <a:gd name="txB" fmla="*/ 64 h 64"/>
                </a:gdLst>
                <a:ahLst/>
                <a:cxnLst>
                  <a:cxn ang="0">
                    <a:pos x="0" y="0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0" y="0"/>
                  </a:cxn>
                </a:cxnLst>
                <a:rect l="txL" t="txT" r="txR" b="txB"/>
                <a:pathLst>
                  <a:path w="27" h="64">
                    <a:moveTo>
                      <a:pt x="0" y="0"/>
                    </a:moveTo>
                    <a:cubicBezTo>
                      <a:pt x="4" y="1"/>
                      <a:pt x="8" y="1"/>
                      <a:pt x="12" y="1"/>
                    </a:cubicBezTo>
                    <a:cubicBezTo>
                      <a:pt x="17" y="1"/>
                      <a:pt x="22" y="1"/>
                      <a:pt x="27" y="0"/>
                    </a:cubicBezTo>
                    <a:cubicBezTo>
                      <a:pt x="27" y="64"/>
                      <a:pt x="27" y="64"/>
                      <a:pt x="27" y="64"/>
                    </a:cubicBezTo>
                    <a:cubicBezTo>
                      <a:pt x="0" y="64"/>
                      <a:pt x="0" y="64"/>
                      <a:pt x="0" y="64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B5D3F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418" name="Freeform 52"/>
              <p:cNvSpPr/>
              <p:nvPr/>
            </p:nvSpPr>
            <p:spPr>
              <a:xfrm>
                <a:off x="0" y="0"/>
                <a:ext cx="411371" cy="408916"/>
              </a:xfrm>
              <a:custGeom>
                <a:avLst/>
                <a:gdLst>
                  <a:gd name="txL" fmla="*/ 0 w 139"/>
                  <a:gd name="txT" fmla="*/ 0 h 139"/>
                  <a:gd name="txR" fmla="*/ 139 w 139"/>
                  <a:gd name="txB" fmla="*/ 139 h 139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139" h="139">
                    <a:moveTo>
                      <a:pt x="84" y="138"/>
                    </a:moveTo>
                    <a:cubicBezTo>
                      <a:pt x="79" y="139"/>
                      <a:pt x="74" y="139"/>
                      <a:pt x="69" y="139"/>
                    </a:cubicBezTo>
                    <a:cubicBezTo>
                      <a:pt x="65" y="139"/>
                      <a:pt x="61" y="139"/>
                      <a:pt x="57" y="138"/>
                    </a:cubicBezTo>
                    <a:cubicBezTo>
                      <a:pt x="43" y="136"/>
                      <a:pt x="31" y="129"/>
                      <a:pt x="20" y="119"/>
                    </a:cubicBezTo>
                    <a:cubicBezTo>
                      <a:pt x="7" y="105"/>
                      <a:pt x="0" y="89"/>
                      <a:pt x="0" y="70"/>
                    </a:cubicBezTo>
                    <a:cubicBezTo>
                      <a:pt x="0" y="51"/>
                      <a:pt x="7" y="34"/>
                      <a:pt x="20" y="21"/>
                    </a:cubicBezTo>
                    <a:cubicBezTo>
                      <a:pt x="34" y="7"/>
                      <a:pt x="50" y="0"/>
                      <a:pt x="69" y="0"/>
                    </a:cubicBezTo>
                    <a:cubicBezTo>
                      <a:pt x="89" y="0"/>
                      <a:pt x="105" y="7"/>
                      <a:pt x="119" y="21"/>
                    </a:cubicBezTo>
                    <a:cubicBezTo>
                      <a:pt x="132" y="34"/>
                      <a:pt x="139" y="51"/>
                      <a:pt x="139" y="70"/>
                    </a:cubicBezTo>
                    <a:cubicBezTo>
                      <a:pt x="139" y="89"/>
                      <a:pt x="132" y="105"/>
                      <a:pt x="119" y="119"/>
                    </a:cubicBezTo>
                    <a:cubicBezTo>
                      <a:pt x="109" y="129"/>
                      <a:pt x="97" y="135"/>
                      <a:pt x="84" y="138"/>
                    </a:cubicBezTo>
                    <a:close/>
                  </a:path>
                </a:pathLst>
              </a:custGeom>
              <a:solidFill>
                <a:srgbClr val="5B9555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4348" name="组合 66"/>
            <p:cNvGrpSpPr/>
            <p:nvPr/>
          </p:nvGrpSpPr>
          <p:grpSpPr>
            <a:xfrm>
              <a:off x="2568902" y="1600973"/>
              <a:ext cx="276552" cy="398732"/>
              <a:chOff x="0" y="0"/>
              <a:chExt cx="411371" cy="593113"/>
            </a:xfrm>
          </p:grpSpPr>
          <p:sp>
            <p:nvSpPr>
              <p:cNvPr id="14415" name="Freeform 51"/>
              <p:cNvSpPr/>
              <p:nvPr/>
            </p:nvSpPr>
            <p:spPr>
              <a:xfrm>
                <a:off x="169460" y="405232"/>
                <a:ext cx="79818" cy="187881"/>
              </a:xfrm>
              <a:custGeom>
                <a:avLst/>
                <a:gdLst>
                  <a:gd name="txL" fmla="*/ 0 w 27"/>
                  <a:gd name="txT" fmla="*/ 0 h 64"/>
                  <a:gd name="txR" fmla="*/ 27 w 27"/>
                  <a:gd name="txB" fmla="*/ 64 h 64"/>
                </a:gdLst>
                <a:ahLst/>
                <a:cxnLst>
                  <a:cxn ang="0">
                    <a:pos x="0" y="0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0" y="0"/>
                  </a:cxn>
                </a:cxnLst>
                <a:rect l="txL" t="txT" r="txR" b="txB"/>
                <a:pathLst>
                  <a:path w="27" h="64">
                    <a:moveTo>
                      <a:pt x="0" y="0"/>
                    </a:moveTo>
                    <a:cubicBezTo>
                      <a:pt x="4" y="1"/>
                      <a:pt x="8" y="1"/>
                      <a:pt x="12" y="1"/>
                    </a:cubicBezTo>
                    <a:cubicBezTo>
                      <a:pt x="17" y="1"/>
                      <a:pt x="22" y="1"/>
                      <a:pt x="27" y="0"/>
                    </a:cubicBezTo>
                    <a:cubicBezTo>
                      <a:pt x="27" y="64"/>
                      <a:pt x="27" y="64"/>
                      <a:pt x="27" y="64"/>
                    </a:cubicBezTo>
                    <a:cubicBezTo>
                      <a:pt x="0" y="64"/>
                      <a:pt x="0" y="64"/>
                      <a:pt x="0" y="64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B5D3F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416" name="Freeform 52"/>
              <p:cNvSpPr/>
              <p:nvPr/>
            </p:nvSpPr>
            <p:spPr>
              <a:xfrm>
                <a:off x="0" y="0"/>
                <a:ext cx="411371" cy="408916"/>
              </a:xfrm>
              <a:custGeom>
                <a:avLst/>
                <a:gdLst>
                  <a:gd name="txL" fmla="*/ 0 w 139"/>
                  <a:gd name="txT" fmla="*/ 0 h 139"/>
                  <a:gd name="txR" fmla="*/ 139 w 139"/>
                  <a:gd name="txB" fmla="*/ 139 h 139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139" h="139">
                    <a:moveTo>
                      <a:pt x="84" y="138"/>
                    </a:moveTo>
                    <a:cubicBezTo>
                      <a:pt x="79" y="139"/>
                      <a:pt x="74" y="139"/>
                      <a:pt x="69" y="139"/>
                    </a:cubicBezTo>
                    <a:cubicBezTo>
                      <a:pt x="65" y="139"/>
                      <a:pt x="61" y="139"/>
                      <a:pt x="57" y="138"/>
                    </a:cubicBezTo>
                    <a:cubicBezTo>
                      <a:pt x="43" y="136"/>
                      <a:pt x="31" y="129"/>
                      <a:pt x="20" y="119"/>
                    </a:cubicBezTo>
                    <a:cubicBezTo>
                      <a:pt x="7" y="105"/>
                      <a:pt x="0" y="89"/>
                      <a:pt x="0" y="70"/>
                    </a:cubicBezTo>
                    <a:cubicBezTo>
                      <a:pt x="0" y="51"/>
                      <a:pt x="7" y="34"/>
                      <a:pt x="20" y="21"/>
                    </a:cubicBezTo>
                    <a:cubicBezTo>
                      <a:pt x="34" y="7"/>
                      <a:pt x="50" y="0"/>
                      <a:pt x="69" y="0"/>
                    </a:cubicBezTo>
                    <a:cubicBezTo>
                      <a:pt x="89" y="0"/>
                      <a:pt x="105" y="7"/>
                      <a:pt x="119" y="21"/>
                    </a:cubicBezTo>
                    <a:cubicBezTo>
                      <a:pt x="132" y="34"/>
                      <a:pt x="139" y="51"/>
                      <a:pt x="139" y="70"/>
                    </a:cubicBezTo>
                    <a:cubicBezTo>
                      <a:pt x="139" y="89"/>
                      <a:pt x="132" y="105"/>
                      <a:pt x="119" y="119"/>
                    </a:cubicBezTo>
                    <a:cubicBezTo>
                      <a:pt x="109" y="129"/>
                      <a:pt x="97" y="135"/>
                      <a:pt x="84" y="138"/>
                    </a:cubicBezTo>
                    <a:close/>
                  </a:path>
                </a:pathLst>
              </a:custGeom>
              <a:solidFill>
                <a:srgbClr val="FACE5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4349" name="组合 72"/>
            <p:cNvGrpSpPr/>
            <p:nvPr/>
          </p:nvGrpSpPr>
          <p:grpSpPr>
            <a:xfrm>
              <a:off x="9015145" y="1557665"/>
              <a:ext cx="301245" cy="434334"/>
              <a:chOff x="0" y="0"/>
              <a:chExt cx="411371" cy="593113"/>
            </a:xfrm>
          </p:grpSpPr>
          <p:sp>
            <p:nvSpPr>
              <p:cNvPr id="14413" name="Freeform 51"/>
              <p:cNvSpPr/>
              <p:nvPr/>
            </p:nvSpPr>
            <p:spPr>
              <a:xfrm>
                <a:off x="169460" y="405232"/>
                <a:ext cx="79818" cy="187881"/>
              </a:xfrm>
              <a:custGeom>
                <a:avLst/>
                <a:gdLst>
                  <a:gd name="txL" fmla="*/ 0 w 27"/>
                  <a:gd name="txT" fmla="*/ 0 h 64"/>
                  <a:gd name="txR" fmla="*/ 27 w 27"/>
                  <a:gd name="txB" fmla="*/ 64 h 64"/>
                </a:gdLst>
                <a:ahLst/>
                <a:cxnLst>
                  <a:cxn ang="0">
                    <a:pos x="0" y="0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0" y="0"/>
                  </a:cxn>
                </a:cxnLst>
                <a:rect l="txL" t="txT" r="txR" b="txB"/>
                <a:pathLst>
                  <a:path w="27" h="64">
                    <a:moveTo>
                      <a:pt x="0" y="0"/>
                    </a:moveTo>
                    <a:cubicBezTo>
                      <a:pt x="4" y="1"/>
                      <a:pt x="8" y="1"/>
                      <a:pt x="12" y="1"/>
                    </a:cubicBezTo>
                    <a:cubicBezTo>
                      <a:pt x="17" y="1"/>
                      <a:pt x="22" y="1"/>
                      <a:pt x="27" y="0"/>
                    </a:cubicBezTo>
                    <a:cubicBezTo>
                      <a:pt x="27" y="64"/>
                      <a:pt x="27" y="64"/>
                      <a:pt x="27" y="64"/>
                    </a:cubicBezTo>
                    <a:cubicBezTo>
                      <a:pt x="0" y="64"/>
                      <a:pt x="0" y="64"/>
                      <a:pt x="0" y="64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B5D3F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414" name="Freeform 52"/>
              <p:cNvSpPr/>
              <p:nvPr/>
            </p:nvSpPr>
            <p:spPr>
              <a:xfrm>
                <a:off x="0" y="0"/>
                <a:ext cx="411371" cy="408916"/>
              </a:xfrm>
              <a:custGeom>
                <a:avLst/>
                <a:gdLst>
                  <a:gd name="txL" fmla="*/ 0 w 139"/>
                  <a:gd name="txT" fmla="*/ 0 h 139"/>
                  <a:gd name="txR" fmla="*/ 139 w 139"/>
                  <a:gd name="txB" fmla="*/ 139 h 139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139" h="139">
                    <a:moveTo>
                      <a:pt x="84" y="138"/>
                    </a:moveTo>
                    <a:cubicBezTo>
                      <a:pt x="79" y="139"/>
                      <a:pt x="74" y="139"/>
                      <a:pt x="69" y="139"/>
                    </a:cubicBezTo>
                    <a:cubicBezTo>
                      <a:pt x="65" y="139"/>
                      <a:pt x="61" y="139"/>
                      <a:pt x="57" y="138"/>
                    </a:cubicBezTo>
                    <a:cubicBezTo>
                      <a:pt x="43" y="136"/>
                      <a:pt x="31" y="129"/>
                      <a:pt x="20" y="119"/>
                    </a:cubicBezTo>
                    <a:cubicBezTo>
                      <a:pt x="7" y="105"/>
                      <a:pt x="0" y="89"/>
                      <a:pt x="0" y="70"/>
                    </a:cubicBezTo>
                    <a:cubicBezTo>
                      <a:pt x="0" y="51"/>
                      <a:pt x="7" y="34"/>
                      <a:pt x="20" y="21"/>
                    </a:cubicBezTo>
                    <a:cubicBezTo>
                      <a:pt x="34" y="7"/>
                      <a:pt x="50" y="0"/>
                      <a:pt x="69" y="0"/>
                    </a:cubicBezTo>
                    <a:cubicBezTo>
                      <a:pt x="89" y="0"/>
                      <a:pt x="105" y="7"/>
                      <a:pt x="119" y="21"/>
                    </a:cubicBezTo>
                    <a:cubicBezTo>
                      <a:pt x="132" y="34"/>
                      <a:pt x="139" y="51"/>
                      <a:pt x="139" y="70"/>
                    </a:cubicBezTo>
                    <a:cubicBezTo>
                      <a:pt x="139" y="89"/>
                      <a:pt x="132" y="105"/>
                      <a:pt x="119" y="119"/>
                    </a:cubicBezTo>
                    <a:cubicBezTo>
                      <a:pt x="109" y="129"/>
                      <a:pt x="97" y="135"/>
                      <a:pt x="84" y="138"/>
                    </a:cubicBezTo>
                    <a:close/>
                  </a:path>
                </a:pathLst>
              </a:custGeom>
              <a:solidFill>
                <a:srgbClr val="5B9555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4350" name="组合 69"/>
            <p:cNvGrpSpPr/>
            <p:nvPr/>
          </p:nvGrpSpPr>
          <p:grpSpPr>
            <a:xfrm>
              <a:off x="7498266" y="1416360"/>
              <a:ext cx="411371" cy="593113"/>
              <a:chOff x="0" y="0"/>
              <a:chExt cx="411371" cy="593113"/>
            </a:xfrm>
          </p:grpSpPr>
          <p:sp>
            <p:nvSpPr>
              <p:cNvPr id="14411" name="Freeform 51"/>
              <p:cNvSpPr/>
              <p:nvPr/>
            </p:nvSpPr>
            <p:spPr>
              <a:xfrm>
                <a:off x="169460" y="405232"/>
                <a:ext cx="79818" cy="187881"/>
              </a:xfrm>
              <a:custGeom>
                <a:avLst/>
                <a:gdLst>
                  <a:gd name="txL" fmla="*/ 0 w 27"/>
                  <a:gd name="txT" fmla="*/ 0 h 64"/>
                  <a:gd name="txR" fmla="*/ 27 w 27"/>
                  <a:gd name="txB" fmla="*/ 64 h 64"/>
                </a:gdLst>
                <a:ahLst/>
                <a:cxnLst>
                  <a:cxn ang="0">
                    <a:pos x="0" y="0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0" y="0"/>
                  </a:cxn>
                </a:cxnLst>
                <a:rect l="txL" t="txT" r="txR" b="txB"/>
                <a:pathLst>
                  <a:path w="27" h="64">
                    <a:moveTo>
                      <a:pt x="0" y="0"/>
                    </a:moveTo>
                    <a:cubicBezTo>
                      <a:pt x="4" y="1"/>
                      <a:pt x="8" y="1"/>
                      <a:pt x="12" y="1"/>
                    </a:cubicBezTo>
                    <a:cubicBezTo>
                      <a:pt x="17" y="1"/>
                      <a:pt x="22" y="1"/>
                      <a:pt x="27" y="0"/>
                    </a:cubicBezTo>
                    <a:cubicBezTo>
                      <a:pt x="27" y="64"/>
                      <a:pt x="27" y="64"/>
                      <a:pt x="27" y="64"/>
                    </a:cubicBezTo>
                    <a:cubicBezTo>
                      <a:pt x="0" y="64"/>
                      <a:pt x="0" y="64"/>
                      <a:pt x="0" y="64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B5D3F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412" name="Freeform 52"/>
              <p:cNvSpPr/>
              <p:nvPr/>
            </p:nvSpPr>
            <p:spPr>
              <a:xfrm>
                <a:off x="0" y="0"/>
                <a:ext cx="411371" cy="408916"/>
              </a:xfrm>
              <a:custGeom>
                <a:avLst/>
                <a:gdLst>
                  <a:gd name="txL" fmla="*/ 0 w 139"/>
                  <a:gd name="txT" fmla="*/ 0 h 139"/>
                  <a:gd name="txR" fmla="*/ 139 w 139"/>
                  <a:gd name="txB" fmla="*/ 139 h 139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139" h="139">
                    <a:moveTo>
                      <a:pt x="84" y="138"/>
                    </a:moveTo>
                    <a:cubicBezTo>
                      <a:pt x="79" y="139"/>
                      <a:pt x="74" y="139"/>
                      <a:pt x="69" y="139"/>
                    </a:cubicBezTo>
                    <a:cubicBezTo>
                      <a:pt x="65" y="139"/>
                      <a:pt x="61" y="139"/>
                      <a:pt x="57" y="138"/>
                    </a:cubicBezTo>
                    <a:cubicBezTo>
                      <a:pt x="43" y="136"/>
                      <a:pt x="31" y="129"/>
                      <a:pt x="20" y="119"/>
                    </a:cubicBezTo>
                    <a:cubicBezTo>
                      <a:pt x="7" y="105"/>
                      <a:pt x="0" y="89"/>
                      <a:pt x="0" y="70"/>
                    </a:cubicBezTo>
                    <a:cubicBezTo>
                      <a:pt x="0" y="51"/>
                      <a:pt x="7" y="34"/>
                      <a:pt x="20" y="21"/>
                    </a:cubicBezTo>
                    <a:cubicBezTo>
                      <a:pt x="34" y="7"/>
                      <a:pt x="50" y="0"/>
                      <a:pt x="69" y="0"/>
                    </a:cubicBezTo>
                    <a:cubicBezTo>
                      <a:pt x="89" y="0"/>
                      <a:pt x="105" y="7"/>
                      <a:pt x="119" y="21"/>
                    </a:cubicBezTo>
                    <a:cubicBezTo>
                      <a:pt x="132" y="34"/>
                      <a:pt x="139" y="51"/>
                      <a:pt x="139" y="70"/>
                    </a:cubicBezTo>
                    <a:cubicBezTo>
                      <a:pt x="139" y="89"/>
                      <a:pt x="132" y="105"/>
                      <a:pt x="119" y="119"/>
                    </a:cubicBezTo>
                    <a:cubicBezTo>
                      <a:pt x="109" y="129"/>
                      <a:pt x="97" y="135"/>
                      <a:pt x="84" y="138"/>
                    </a:cubicBezTo>
                    <a:close/>
                  </a:path>
                </a:pathLst>
              </a:custGeom>
              <a:solidFill>
                <a:srgbClr val="FACE5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4351" name="组合 61"/>
            <p:cNvGrpSpPr/>
            <p:nvPr/>
          </p:nvGrpSpPr>
          <p:grpSpPr>
            <a:xfrm>
              <a:off x="3108073" y="1386796"/>
              <a:ext cx="411371" cy="593113"/>
              <a:chOff x="0" y="0"/>
              <a:chExt cx="411371" cy="593113"/>
            </a:xfrm>
          </p:grpSpPr>
          <p:sp>
            <p:nvSpPr>
              <p:cNvPr id="14409" name="Freeform 51"/>
              <p:cNvSpPr/>
              <p:nvPr/>
            </p:nvSpPr>
            <p:spPr>
              <a:xfrm>
                <a:off x="169460" y="405232"/>
                <a:ext cx="79818" cy="187881"/>
              </a:xfrm>
              <a:custGeom>
                <a:avLst/>
                <a:gdLst>
                  <a:gd name="txL" fmla="*/ 0 w 27"/>
                  <a:gd name="txT" fmla="*/ 0 h 64"/>
                  <a:gd name="txR" fmla="*/ 27 w 27"/>
                  <a:gd name="txB" fmla="*/ 64 h 64"/>
                </a:gdLst>
                <a:ahLst/>
                <a:cxnLst>
                  <a:cxn ang="0">
                    <a:pos x="0" y="0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0" y="0"/>
                  </a:cxn>
                </a:cxnLst>
                <a:rect l="txL" t="txT" r="txR" b="txB"/>
                <a:pathLst>
                  <a:path w="27" h="64">
                    <a:moveTo>
                      <a:pt x="0" y="0"/>
                    </a:moveTo>
                    <a:cubicBezTo>
                      <a:pt x="4" y="1"/>
                      <a:pt x="8" y="1"/>
                      <a:pt x="12" y="1"/>
                    </a:cubicBezTo>
                    <a:cubicBezTo>
                      <a:pt x="17" y="1"/>
                      <a:pt x="22" y="1"/>
                      <a:pt x="27" y="0"/>
                    </a:cubicBezTo>
                    <a:cubicBezTo>
                      <a:pt x="27" y="64"/>
                      <a:pt x="27" y="64"/>
                      <a:pt x="27" y="64"/>
                    </a:cubicBezTo>
                    <a:cubicBezTo>
                      <a:pt x="0" y="64"/>
                      <a:pt x="0" y="64"/>
                      <a:pt x="0" y="64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B5D3F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410" name="Freeform 52"/>
              <p:cNvSpPr/>
              <p:nvPr/>
            </p:nvSpPr>
            <p:spPr>
              <a:xfrm>
                <a:off x="0" y="0"/>
                <a:ext cx="411371" cy="408916"/>
              </a:xfrm>
              <a:custGeom>
                <a:avLst/>
                <a:gdLst>
                  <a:gd name="txL" fmla="*/ 0 w 139"/>
                  <a:gd name="txT" fmla="*/ 0 h 139"/>
                  <a:gd name="txR" fmla="*/ 139 w 139"/>
                  <a:gd name="txB" fmla="*/ 139 h 139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139" h="139">
                    <a:moveTo>
                      <a:pt x="84" y="138"/>
                    </a:moveTo>
                    <a:cubicBezTo>
                      <a:pt x="79" y="139"/>
                      <a:pt x="74" y="139"/>
                      <a:pt x="69" y="139"/>
                    </a:cubicBezTo>
                    <a:cubicBezTo>
                      <a:pt x="65" y="139"/>
                      <a:pt x="61" y="139"/>
                      <a:pt x="57" y="138"/>
                    </a:cubicBezTo>
                    <a:cubicBezTo>
                      <a:pt x="43" y="136"/>
                      <a:pt x="31" y="129"/>
                      <a:pt x="20" y="119"/>
                    </a:cubicBezTo>
                    <a:cubicBezTo>
                      <a:pt x="7" y="105"/>
                      <a:pt x="0" y="89"/>
                      <a:pt x="0" y="70"/>
                    </a:cubicBezTo>
                    <a:cubicBezTo>
                      <a:pt x="0" y="51"/>
                      <a:pt x="7" y="34"/>
                      <a:pt x="20" y="21"/>
                    </a:cubicBezTo>
                    <a:cubicBezTo>
                      <a:pt x="34" y="7"/>
                      <a:pt x="50" y="0"/>
                      <a:pt x="69" y="0"/>
                    </a:cubicBezTo>
                    <a:cubicBezTo>
                      <a:pt x="89" y="0"/>
                      <a:pt x="105" y="7"/>
                      <a:pt x="119" y="21"/>
                    </a:cubicBezTo>
                    <a:cubicBezTo>
                      <a:pt x="132" y="34"/>
                      <a:pt x="139" y="51"/>
                      <a:pt x="139" y="70"/>
                    </a:cubicBezTo>
                    <a:cubicBezTo>
                      <a:pt x="139" y="89"/>
                      <a:pt x="132" y="105"/>
                      <a:pt x="119" y="119"/>
                    </a:cubicBezTo>
                    <a:cubicBezTo>
                      <a:pt x="109" y="129"/>
                      <a:pt x="97" y="135"/>
                      <a:pt x="84" y="138"/>
                    </a:cubicBezTo>
                    <a:close/>
                  </a:path>
                </a:pathLst>
              </a:custGeom>
              <a:solidFill>
                <a:srgbClr val="5B9555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  <p:sp>
          <p:nvSpPr>
            <p:cNvPr id="14352" name="等腰三角形 3"/>
            <p:cNvSpPr/>
            <p:nvPr/>
          </p:nvSpPr>
          <p:spPr>
            <a:xfrm>
              <a:off x="4241725" y="2406312"/>
              <a:ext cx="1289027" cy="203171"/>
            </a:xfrm>
            <a:custGeom>
              <a:avLst/>
              <a:gdLst>
                <a:gd name="txL" fmla="*/ 0 w 1329908"/>
                <a:gd name="txT" fmla="*/ 0 h 202523"/>
                <a:gd name="txR" fmla="*/ 1329908 w 1329908"/>
                <a:gd name="txB" fmla="*/ 202523 h 202523"/>
              </a:gdLst>
              <a:ahLst/>
              <a:cxnLst>
                <a:cxn ang="0">
                  <a:pos x="0" y="204473"/>
                </a:cxn>
                <a:cxn ang="0">
                  <a:pos x="478713" y="0"/>
                </a:cxn>
                <a:cxn ang="0">
                  <a:pos x="1210997" y="180432"/>
                </a:cxn>
                <a:cxn ang="0">
                  <a:pos x="0" y="204473"/>
                </a:cxn>
              </a:cxnLst>
              <a:rect l="txL" t="txT" r="txR" b="txB"/>
              <a:pathLst>
                <a:path w="1329908" h="202523">
                  <a:moveTo>
                    <a:pt x="0" y="202523"/>
                  </a:moveTo>
                  <a:lnTo>
                    <a:pt x="525719" y="0"/>
                  </a:lnTo>
                  <a:lnTo>
                    <a:pt x="1329908" y="178711"/>
                  </a:lnTo>
                  <a:lnTo>
                    <a:pt x="0" y="202523"/>
                  </a:lnTo>
                  <a:close/>
                </a:path>
              </a:pathLst>
            </a:custGeom>
            <a:solidFill>
              <a:schemeClr val="tx1">
                <a:alpha val="32941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4353" name="等腰三角形 3"/>
            <p:cNvSpPr/>
            <p:nvPr/>
          </p:nvSpPr>
          <p:spPr>
            <a:xfrm>
              <a:off x="5722836" y="2430121"/>
              <a:ext cx="1581122" cy="193648"/>
            </a:xfrm>
            <a:custGeom>
              <a:avLst/>
              <a:gdLst>
                <a:gd name="txL" fmla="*/ 0 w 1329908"/>
                <a:gd name="txT" fmla="*/ 0 h 194903"/>
                <a:gd name="txR" fmla="*/ 1329908 w 1329908"/>
                <a:gd name="txB" fmla="*/ 194903 h 194903"/>
              </a:gdLst>
              <a:ahLst/>
              <a:cxnLst>
                <a:cxn ang="0">
                  <a:pos x="0" y="191162"/>
                </a:cxn>
                <a:cxn ang="0">
                  <a:pos x="732649" y="0"/>
                </a:cxn>
                <a:cxn ang="0">
                  <a:pos x="2234873" y="167806"/>
                </a:cxn>
                <a:cxn ang="0">
                  <a:pos x="0" y="191162"/>
                </a:cxn>
              </a:cxnLst>
              <a:rect l="txL" t="txT" r="txR" b="txB"/>
              <a:pathLst>
                <a:path w="1329908" h="194903">
                  <a:moveTo>
                    <a:pt x="0" y="194903"/>
                  </a:moveTo>
                  <a:lnTo>
                    <a:pt x="435978" y="0"/>
                  </a:lnTo>
                  <a:lnTo>
                    <a:pt x="1329908" y="171091"/>
                  </a:lnTo>
                  <a:lnTo>
                    <a:pt x="0" y="194903"/>
                  </a:lnTo>
                  <a:close/>
                </a:path>
              </a:pathLst>
            </a:custGeom>
            <a:solidFill>
              <a:schemeClr val="tx1">
                <a:alpha val="32941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4354" name="等腰三角形 3"/>
            <p:cNvSpPr/>
            <p:nvPr/>
          </p:nvSpPr>
          <p:spPr>
            <a:xfrm>
              <a:off x="4944975" y="2212664"/>
              <a:ext cx="328607" cy="120633"/>
            </a:xfrm>
            <a:custGeom>
              <a:avLst/>
              <a:gdLst>
                <a:gd name="txL" fmla="*/ 0 w 329783"/>
                <a:gd name="txT" fmla="*/ 0 h 121560"/>
                <a:gd name="txR" fmla="*/ 329783 w 329783"/>
                <a:gd name="txB" fmla="*/ 121560 h 121560"/>
              </a:gdLst>
              <a:ahLst/>
              <a:cxnLst>
                <a:cxn ang="0">
                  <a:pos x="0" y="118800"/>
                </a:cxn>
                <a:cxn ang="0">
                  <a:pos x="315154" y="0"/>
                </a:cxn>
                <a:cxn ang="0">
                  <a:pos x="326267" y="114146"/>
                </a:cxn>
                <a:cxn ang="0">
                  <a:pos x="0" y="118800"/>
                </a:cxn>
              </a:cxnLst>
              <a:rect l="txL" t="txT" r="txR" b="txB"/>
              <a:pathLst>
                <a:path w="329783" h="121560">
                  <a:moveTo>
                    <a:pt x="0" y="121560"/>
                  </a:moveTo>
                  <a:lnTo>
                    <a:pt x="318550" y="0"/>
                  </a:lnTo>
                  <a:lnTo>
                    <a:pt x="329783" y="116798"/>
                  </a:lnTo>
                  <a:lnTo>
                    <a:pt x="0" y="121560"/>
                  </a:lnTo>
                  <a:close/>
                </a:path>
              </a:pathLst>
            </a:custGeom>
            <a:solidFill>
              <a:schemeClr val="tx1">
                <a:alpha val="32941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4355" name="等腰三角形 3"/>
            <p:cNvSpPr/>
            <p:nvPr/>
          </p:nvSpPr>
          <p:spPr>
            <a:xfrm>
              <a:off x="8634260" y="2222188"/>
              <a:ext cx="795324" cy="106347"/>
            </a:xfrm>
            <a:custGeom>
              <a:avLst/>
              <a:gdLst>
                <a:gd name="txL" fmla="*/ 0 w 571182"/>
                <a:gd name="txT" fmla="*/ 0 h 104892"/>
                <a:gd name="txR" fmla="*/ 571182 w 571182"/>
                <a:gd name="txB" fmla="*/ 104892 h 104892"/>
              </a:gdLst>
              <a:ahLst/>
              <a:cxnLst>
                <a:cxn ang="0">
                  <a:pos x="0" y="109318"/>
                </a:cxn>
                <a:cxn ang="0">
                  <a:pos x="524300" y="0"/>
                </a:cxn>
                <a:cxn ang="0">
                  <a:pos x="1541996" y="96910"/>
                </a:cxn>
                <a:cxn ang="0">
                  <a:pos x="0" y="109318"/>
                </a:cxn>
              </a:cxnLst>
              <a:rect l="txL" t="txT" r="txR" b="txB"/>
              <a:pathLst>
                <a:path w="571182" h="104892">
                  <a:moveTo>
                    <a:pt x="0" y="104892"/>
                  </a:moveTo>
                  <a:lnTo>
                    <a:pt x="194210" y="0"/>
                  </a:lnTo>
                  <a:lnTo>
                    <a:pt x="571182" y="92986"/>
                  </a:lnTo>
                  <a:lnTo>
                    <a:pt x="0" y="104892"/>
                  </a:lnTo>
                  <a:close/>
                </a:path>
              </a:pathLst>
            </a:custGeom>
            <a:solidFill>
              <a:schemeClr val="tx1">
                <a:alpha val="32941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4356" name="等腰三角形 3"/>
            <p:cNvSpPr/>
            <p:nvPr/>
          </p:nvSpPr>
          <p:spPr>
            <a:xfrm>
              <a:off x="1076306" y="2619007"/>
              <a:ext cx="885809" cy="126982"/>
            </a:xfrm>
            <a:custGeom>
              <a:avLst/>
              <a:gdLst>
                <a:gd name="txL" fmla="*/ 0 w 913468"/>
                <a:gd name="txT" fmla="*/ 0 h 126323"/>
                <a:gd name="txR" fmla="*/ 913468 w 913468"/>
                <a:gd name="txB" fmla="*/ 126323 h 126323"/>
              </a:gdLst>
              <a:ahLst/>
              <a:cxnLst>
                <a:cxn ang="0">
                  <a:pos x="0" y="128310"/>
                </a:cxn>
                <a:cxn ang="0">
                  <a:pos x="300271" y="0"/>
                </a:cxn>
                <a:cxn ang="0">
                  <a:pos x="832978" y="111865"/>
                </a:cxn>
                <a:cxn ang="0">
                  <a:pos x="0" y="128310"/>
                </a:cxn>
              </a:cxnLst>
              <a:rect l="txL" t="txT" r="txR" b="txB"/>
              <a:pathLst>
                <a:path w="913468" h="126323">
                  <a:moveTo>
                    <a:pt x="0" y="126323"/>
                  </a:moveTo>
                  <a:lnTo>
                    <a:pt x="329286" y="0"/>
                  </a:lnTo>
                  <a:lnTo>
                    <a:pt x="913468" y="110131"/>
                  </a:lnTo>
                  <a:lnTo>
                    <a:pt x="0" y="126323"/>
                  </a:lnTo>
                  <a:close/>
                </a:path>
              </a:pathLst>
            </a:custGeom>
            <a:solidFill>
              <a:schemeClr val="tx1">
                <a:alpha val="32941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grpSp>
          <p:nvGrpSpPr>
            <p:cNvPr id="14357" name="组合 164"/>
            <p:cNvGrpSpPr/>
            <p:nvPr/>
          </p:nvGrpSpPr>
          <p:grpSpPr>
            <a:xfrm>
              <a:off x="0" y="1277639"/>
              <a:ext cx="1618771" cy="1708029"/>
              <a:chOff x="0" y="0"/>
              <a:chExt cx="1618771" cy="1708029"/>
            </a:xfrm>
          </p:grpSpPr>
          <p:grpSp>
            <p:nvGrpSpPr>
              <p:cNvPr id="14389" name="组合 154"/>
              <p:cNvGrpSpPr/>
              <p:nvPr/>
            </p:nvGrpSpPr>
            <p:grpSpPr>
              <a:xfrm>
                <a:off x="1357015" y="316962"/>
                <a:ext cx="261756" cy="377398"/>
                <a:chOff x="0" y="0"/>
                <a:chExt cx="411371" cy="593113"/>
              </a:xfrm>
            </p:grpSpPr>
            <p:sp>
              <p:nvSpPr>
                <p:cNvPr id="14407" name="Freeform 51"/>
                <p:cNvSpPr/>
                <p:nvPr/>
              </p:nvSpPr>
              <p:spPr>
                <a:xfrm>
                  <a:off x="169460" y="405232"/>
                  <a:ext cx="79818" cy="187881"/>
                </a:xfrm>
                <a:custGeom>
                  <a:avLst/>
                  <a:gdLst>
                    <a:gd name="txL" fmla="*/ 0 w 27"/>
                    <a:gd name="txT" fmla="*/ 0 h 64"/>
                    <a:gd name="txR" fmla="*/ 27 w 27"/>
                    <a:gd name="txB" fmla="*/ 64 h 64"/>
                  </a:gdLst>
                  <a:ahLst/>
                  <a:cxnLst>
                    <a:cxn ang="0">
                      <a:pos x="0" y="0"/>
                    </a:cxn>
                    <a:cxn ang="0">
                      <a:pos x="2147483647" y="2147483647"/>
                    </a:cxn>
                    <a:cxn ang="0">
                      <a:pos x="2147483647" y="0"/>
                    </a:cxn>
                    <a:cxn ang="0">
                      <a:pos x="2147483647" y="2147483647"/>
                    </a:cxn>
                    <a:cxn ang="0">
                      <a:pos x="0" y="2147483647"/>
                    </a:cxn>
                    <a:cxn ang="0">
                      <a:pos x="0" y="0"/>
                    </a:cxn>
                  </a:cxnLst>
                  <a:rect l="txL" t="txT" r="txR" b="txB"/>
                  <a:pathLst>
                    <a:path w="27" h="64">
                      <a:moveTo>
                        <a:pt x="0" y="0"/>
                      </a:moveTo>
                      <a:cubicBezTo>
                        <a:pt x="4" y="1"/>
                        <a:pt x="8" y="1"/>
                        <a:pt x="12" y="1"/>
                      </a:cubicBezTo>
                      <a:cubicBezTo>
                        <a:pt x="17" y="1"/>
                        <a:pt x="22" y="1"/>
                        <a:pt x="27" y="0"/>
                      </a:cubicBezTo>
                      <a:cubicBezTo>
                        <a:pt x="27" y="64"/>
                        <a:pt x="27" y="64"/>
                        <a:pt x="27" y="64"/>
                      </a:cubicBezTo>
                      <a:cubicBezTo>
                        <a:pt x="0" y="64"/>
                        <a:pt x="0" y="64"/>
                        <a:pt x="0" y="64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B5D3F">
                    <a:alpha val="100000"/>
                  </a:srgbClr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4408" name="Freeform 52"/>
                <p:cNvSpPr/>
                <p:nvPr/>
              </p:nvSpPr>
              <p:spPr>
                <a:xfrm>
                  <a:off x="0" y="0"/>
                  <a:ext cx="411371" cy="408916"/>
                </a:xfrm>
                <a:custGeom>
                  <a:avLst/>
                  <a:gdLst>
                    <a:gd name="txL" fmla="*/ 0 w 139"/>
                    <a:gd name="txT" fmla="*/ 0 h 139"/>
                    <a:gd name="txR" fmla="*/ 139 w 139"/>
                    <a:gd name="txB" fmla="*/ 139 h 139"/>
                  </a:gdLst>
                  <a:ahLst/>
                  <a:cxnLst>
                    <a:cxn ang="0">
                      <a:pos x="2147483647" y="2147483647"/>
                    </a:cxn>
                    <a:cxn ang="0">
                      <a:pos x="2147483647" y="2147483647"/>
                    </a:cxn>
                    <a:cxn ang="0">
                      <a:pos x="2147483647" y="2147483647"/>
                    </a:cxn>
                    <a:cxn ang="0">
                      <a:pos x="2147483647" y="2147483647"/>
                    </a:cxn>
                    <a:cxn ang="0">
                      <a:pos x="0" y="2147483647"/>
                    </a:cxn>
                    <a:cxn ang="0">
                      <a:pos x="2147483647" y="2147483647"/>
                    </a:cxn>
                    <a:cxn ang="0">
                      <a:pos x="2147483647" y="0"/>
                    </a:cxn>
                    <a:cxn ang="0">
                      <a:pos x="2147483647" y="2147483647"/>
                    </a:cxn>
                    <a:cxn ang="0">
                      <a:pos x="2147483647" y="2147483647"/>
                    </a:cxn>
                    <a:cxn ang="0">
                      <a:pos x="2147483647" y="2147483647"/>
                    </a:cxn>
                    <a:cxn ang="0">
                      <a:pos x="2147483647" y="2147483647"/>
                    </a:cxn>
                  </a:cxnLst>
                  <a:rect l="txL" t="txT" r="txR" b="txB"/>
                  <a:pathLst>
                    <a:path w="139" h="139">
                      <a:moveTo>
                        <a:pt x="84" y="138"/>
                      </a:moveTo>
                      <a:cubicBezTo>
                        <a:pt x="79" y="139"/>
                        <a:pt x="74" y="139"/>
                        <a:pt x="69" y="139"/>
                      </a:cubicBezTo>
                      <a:cubicBezTo>
                        <a:pt x="65" y="139"/>
                        <a:pt x="61" y="139"/>
                        <a:pt x="57" y="138"/>
                      </a:cubicBezTo>
                      <a:cubicBezTo>
                        <a:pt x="43" y="136"/>
                        <a:pt x="31" y="129"/>
                        <a:pt x="20" y="119"/>
                      </a:cubicBezTo>
                      <a:cubicBezTo>
                        <a:pt x="7" y="105"/>
                        <a:pt x="0" y="89"/>
                        <a:pt x="0" y="70"/>
                      </a:cubicBezTo>
                      <a:cubicBezTo>
                        <a:pt x="0" y="51"/>
                        <a:pt x="7" y="34"/>
                        <a:pt x="20" y="21"/>
                      </a:cubicBezTo>
                      <a:cubicBezTo>
                        <a:pt x="34" y="7"/>
                        <a:pt x="50" y="0"/>
                        <a:pt x="69" y="0"/>
                      </a:cubicBezTo>
                      <a:cubicBezTo>
                        <a:pt x="89" y="0"/>
                        <a:pt x="105" y="7"/>
                        <a:pt x="119" y="21"/>
                      </a:cubicBezTo>
                      <a:cubicBezTo>
                        <a:pt x="132" y="34"/>
                        <a:pt x="139" y="51"/>
                        <a:pt x="139" y="70"/>
                      </a:cubicBezTo>
                      <a:cubicBezTo>
                        <a:pt x="139" y="89"/>
                        <a:pt x="132" y="105"/>
                        <a:pt x="119" y="119"/>
                      </a:cubicBezTo>
                      <a:cubicBezTo>
                        <a:pt x="109" y="129"/>
                        <a:pt x="97" y="135"/>
                        <a:pt x="84" y="138"/>
                      </a:cubicBezTo>
                      <a:close/>
                    </a:path>
                  </a:pathLst>
                </a:custGeom>
                <a:solidFill>
                  <a:srgbClr val="5B9555">
                    <a:alpha val="100000"/>
                  </a:srgbClr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sp>
            <p:nvSpPr>
              <p:cNvPr id="14390" name="等腰三角形 3"/>
              <p:cNvSpPr/>
              <p:nvPr/>
            </p:nvSpPr>
            <p:spPr>
              <a:xfrm>
                <a:off x="633401" y="1319147"/>
                <a:ext cx="620702" cy="58729"/>
              </a:xfrm>
              <a:custGeom>
                <a:avLst/>
                <a:gdLst>
                  <a:gd name="txL" fmla="*/ 0 w 913468"/>
                  <a:gd name="txT" fmla="*/ 0 h 65363"/>
                  <a:gd name="txR" fmla="*/ 913468 w 913468"/>
                  <a:gd name="txB" fmla="*/ 65363 h 65363"/>
                </a:gdLst>
                <a:ahLst/>
                <a:cxnLst>
                  <a:cxn ang="0">
                    <a:pos x="0" y="47412"/>
                  </a:cxn>
                  <a:cxn ang="0">
                    <a:pos x="41681" y="0"/>
                  </a:cxn>
                  <a:cxn ang="0">
                    <a:pos x="286591" y="35667"/>
                  </a:cxn>
                  <a:cxn ang="0">
                    <a:pos x="0" y="47412"/>
                  </a:cxn>
                </a:cxnLst>
                <a:rect l="txL" t="txT" r="txR" b="txB"/>
                <a:pathLst>
                  <a:path w="913468" h="65363">
                    <a:moveTo>
                      <a:pt x="0" y="65363"/>
                    </a:moveTo>
                    <a:lnTo>
                      <a:pt x="132852" y="0"/>
                    </a:lnTo>
                    <a:lnTo>
                      <a:pt x="913468" y="49171"/>
                    </a:lnTo>
                    <a:lnTo>
                      <a:pt x="0" y="65363"/>
                    </a:lnTo>
                    <a:close/>
                  </a:path>
                </a:pathLst>
              </a:custGeom>
              <a:solidFill>
                <a:schemeClr val="tx1">
                  <a:alpha val="32941"/>
                </a:scheme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391" name="Freeform 20"/>
              <p:cNvSpPr/>
              <p:nvPr/>
            </p:nvSpPr>
            <p:spPr>
              <a:xfrm>
                <a:off x="543179" y="1236018"/>
                <a:ext cx="108845" cy="142336"/>
              </a:xfrm>
              <a:custGeom>
                <a:avLst/>
                <a:gdLst>
                  <a:gd name="txL" fmla="*/ 0 w 104"/>
                  <a:gd name="txT" fmla="*/ 0 h 136"/>
                  <a:gd name="txR" fmla="*/ 104 w 104"/>
                  <a:gd name="txB" fmla="*/ 136 h 136"/>
                </a:gdLst>
                <a:ahLst/>
                <a:cxnLst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0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104" h="136">
                    <a:moveTo>
                      <a:pt x="104" y="136"/>
                    </a:moveTo>
                    <a:lnTo>
                      <a:pt x="0" y="95"/>
                    </a:lnTo>
                    <a:lnTo>
                      <a:pt x="0" y="0"/>
                    </a:lnTo>
                    <a:lnTo>
                      <a:pt x="104" y="41"/>
                    </a:lnTo>
                    <a:lnTo>
                      <a:pt x="104" y="136"/>
                    </a:lnTo>
                    <a:close/>
                  </a:path>
                </a:pathLst>
              </a:custGeom>
              <a:solidFill>
                <a:srgbClr val="7B5D3F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392" name="Freeform 21"/>
              <p:cNvSpPr/>
              <p:nvPr/>
            </p:nvSpPr>
            <p:spPr>
              <a:xfrm>
                <a:off x="652024" y="1236018"/>
                <a:ext cx="110938" cy="142336"/>
              </a:xfrm>
              <a:custGeom>
                <a:avLst/>
                <a:gdLst>
                  <a:gd name="txL" fmla="*/ 0 w 106"/>
                  <a:gd name="txT" fmla="*/ 0 h 136"/>
                  <a:gd name="txR" fmla="*/ 106 w 106"/>
                  <a:gd name="txB" fmla="*/ 136 h 136"/>
                </a:gdLst>
                <a:ahLst/>
                <a:cxnLst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0" y="2147483647"/>
                  </a:cxn>
                </a:cxnLst>
                <a:rect l="txL" t="txT" r="txR" b="txB"/>
                <a:pathLst>
                  <a:path w="106" h="136">
                    <a:moveTo>
                      <a:pt x="0" y="136"/>
                    </a:moveTo>
                    <a:lnTo>
                      <a:pt x="0" y="41"/>
                    </a:lnTo>
                    <a:lnTo>
                      <a:pt x="106" y="0"/>
                    </a:lnTo>
                    <a:lnTo>
                      <a:pt x="106" y="95"/>
                    </a:lnTo>
                    <a:lnTo>
                      <a:pt x="0" y="136"/>
                    </a:lnTo>
                    <a:close/>
                  </a:path>
                </a:pathLst>
              </a:custGeom>
              <a:solidFill>
                <a:srgbClr val="B68B61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393" name="Freeform 22"/>
              <p:cNvSpPr>
                <a:spLocks noEditPoints="1"/>
              </p:cNvSpPr>
              <p:nvPr/>
            </p:nvSpPr>
            <p:spPr>
              <a:xfrm>
                <a:off x="280485" y="211410"/>
                <a:ext cx="371538" cy="1114614"/>
              </a:xfrm>
              <a:custGeom>
                <a:avLst/>
                <a:gdLst>
                  <a:gd name="txL" fmla="*/ 0 w 355"/>
                  <a:gd name="txT" fmla="*/ 0 h 1065"/>
                  <a:gd name="txR" fmla="*/ 355 w 355"/>
                  <a:gd name="txB" fmla="*/ 1065 h 1065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</a:cxnLst>
                <a:rect l="txL" t="txT" r="txR" b="txB"/>
                <a:pathLst>
                  <a:path w="355" h="1065">
                    <a:moveTo>
                      <a:pt x="14" y="877"/>
                    </a:moveTo>
                    <a:lnTo>
                      <a:pt x="355" y="1008"/>
                    </a:lnTo>
                    <a:lnTo>
                      <a:pt x="355" y="1065"/>
                    </a:lnTo>
                    <a:lnTo>
                      <a:pt x="0" y="927"/>
                    </a:lnTo>
                    <a:lnTo>
                      <a:pt x="14" y="877"/>
                    </a:lnTo>
                    <a:close/>
                    <a:moveTo>
                      <a:pt x="355" y="956"/>
                    </a:moveTo>
                    <a:lnTo>
                      <a:pt x="31" y="830"/>
                    </a:lnTo>
                    <a:lnTo>
                      <a:pt x="45" y="780"/>
                    </a:lnTo>
                    <a:lnTo>
                      <a:pt x="355" y="899"/>
                    </a:lnTo>
                    <a:lnTo>
                      <a:pt x="355" y="956"/>
                    </a:lnTo>
                    <a:close/>
                    <a:moveTo>
                      <a:pt x="75" y="683"/>
                    </a:moveTo>
                    <a:lnTo>
                      <a:pt x="355" y="790"/>
                    </a:lnTo>
                    <a:lnTo>
                      <a:pt x="355" y="844"/>
                    </a:lnTo>
                    <a:lnTo>
                      <a:pt x="61" y="733"/>
                    </a:lnTo>
                    <a:lnTo>
                      <a:pt x="75" y="683"/>
                    </a:lnTo>
                    <a:close/>
                    <a:moveTo>
                      <a:pt x="106" y="586"/>
                    </a:moveTo>
                    <a:lnTo>
                      <a:pt x="355" y="681"/>
                    </a:lnTo>
                    <a:lnTo>
                      <a:pt x="355" y="735"/>
                    </a:lnTo>
                    <a:lnTo>
                      <a:pt x="92" y="633"/>
                    </a:lnTo>
                    <a:lnTo>
                      <a:pt x="106" y="586"/>
                    </a:lnTo>
                    <a:close/>
                    <a:moveTo>
                      <a:pt x="355" y="571"/>
                    </a:moveTo>
                    <a:lnTo>
                      <a:pt x="355" y="626"/>
                    </a:lnTo>
                    <a:lnTo>
                      <a:pt x="123" y="536"/>
                    </a:lnTo>
                    <a:lnTo>
                      <a:pt x="137" y="488"/>
                    </a:lnTo>
                    <a:lnTo>
                      <a:pt x="355" y="571"/>
                    </a:lnTo>
                    <a:close/>
                    <a:moveTo>
                      <a:pt x="168" y="389"/>
                    </a:moveTo>
                    <a:lnTo>
                      <a:pt x="355" y="462"/>
                    </a:lnTo>
                    <a:lnTo>
                      <a:pt x="355" y="514"/>
                    </a:lnTo>
                    <a:lnTo>
                      <a:pt x="154" y="439"/>
                    </a:lnTo>
                    <a:lnTo>
                      <a:pt x="168" y="389"/>
                    </a:lnTo>
                    <a:close/>
                    <a:moveTo>
                      <a:pt x="355" y="351"/>
                    </a:moveTo>
                    <a:lnTo>
                      <a:pt x="355" y="405"/>
                    </a:lnTo>
                    <a:lnTo>
                      <a:pt x="184" y="341"/>
                    </a:lnTo>
                    <a:lnTo>
                      <a:pt x="198" y="291"/>
                    </a:lnTo>
                    <a:lnTo>
                      <a:pt x="355" y="351"/>
                    </a:lnTo>
                    <a:close/>
                    <a:moveTo>
                      <a:pt x="355" y="242"/>
                    </a:moveTo>
                    <a:lnTo>
                      <a:pt x="355" y="296"/>
                    </a:lnTo>
                    <a:lnTo>
                      <a:pt x="215" y="244"/>
                    </a:lnTo>
                    <a:lnTo>
                      <a:pt x="229" y="194"/>
                    </a:lnTo>
                    <a:lnTo>
                      <a:pt x="355" y="242"/>
                    </a:lnTo>
                    <a:close/>
                    <a:moveTo>
                      <a:pt x="355" y="187"/>
                    </a:moveTo>
                    <a:lnTo>
                      <a:pt x="243" y="147"/>
                    </a:lnTo>
                    <a:lnTo>
                      <a:pt x="260" y="97"/>
                    </a:lnTo>
                    <a:lnTo>
                      <a:pt x="355" y="133"/>
                    </a:lnTo>
                    <a:lnTo>
                      <a:pt x="355" y="187"/>
                    </a:lnTo>
                    <a:close/>
                    <a:moveTo>
                      <a:pt x="291" y="0"/>
                    </a:moveTo>
                    <a:lnTo>
                      <a:pt x="355" y="23"/>
                    </a:lnTo>
                    <a:lnTo>
                      <a:pt x="355" y="78"/>
                    </a:lnTo>
                    <a:lnTo>
                      <a:pt x="274" y="47"/>
                    </a:lnTo>
                    <a:lnTo>
                      <a:pt x="291" y="0"/>
                    </a:lnTo>
                    <a:close/>
                  </a:path>
                </a:pathLst>
              </a:custGeom>
              <a:solidFill>
                <a:srgbClr val="578E49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394" name="Freeform 23"/>
              <p:cNvSpPr>
                <a:spLocks noEditPoints="1"/>
              </p:cNvSpPr>
              <p:nvPr/>
            </p:nvSpPr>
            <p:spPr>
              <a:xfrm>
                <a:off x="295137" y="0"/>
                <a:ext cx="356886" cy="1266369"/>
              </a:xfrm>
              <a:custGeom>
                <a:avLst/>
                <a:gdLst>
                  <a:gd name="txL" fmla="*/ 0 w 341"/>
                  <a:gd name="txT" fmla="*/ 0 h 1210"/>
                  <a:gd name="txR" fmla="*/ 341 w 341"/>
                  <a:gd name="txB" fmla="*/ 1210 h 1210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341" h="1210">
                    <a:moveTo>
                      <a:pt x="341" y="225"/>
                    </a:moveTo>
                    <a:lnTo>
                      <a:pt x="277" y="202"/>
                    </a:lnTo>
                    <a:lnTo>
                      <a:pt x="341" y="0"/>
                    </a:lnTo>
                    <a:lnTo>
                      <a:pt x="341" y="225"/>
                    </a:lnTo>
                    <a:close/>
                    <a:moveTo>
                      <a:pt x="17" y="1032"/>
                    </a:moveTo>
                    <a:lnTo>
                      <a:pt x="341" y="1158"/>
                    </a:lnTo>
                    <a:lnTo>
                      <a:pt x="341" y="1210"/>
                    </a:lnTo>
                    <a:lnTo>
                      <a:pt x="0" y="1079"/>
                    </a:lnTo>
                    <a:lnTo>
                      <a:pt x="17" y="1032"/>
                    </a:lnTo>
                    <a:close/>
                    <a:moveTo>
                      <a:pt x="341" y="1101"/>
                    </a:moveTo>
                    <a:lnTo>
                      <a:pt x="31" y="982"/>
                    </a:lnTo>
                    <a:lnTo>
                      <a:pt x="47" y="935"/>
                    </a:lnTo>
                    <a:lnTo>
                      <a:pt x="341" y="1046"/>
                    </a:lnTo>
                    <a:lnTo>
                      <a:pt x="341" y="1101"/>
                    </a:lnTo>
                    <a:close/>
                    <a:moveTo>
                      <a:pt x="341" y="992"/>
                    </a:moveTo>
                    <a:lnTo>
                      <a:pt x="61" y="885"/>
                    </a:lnTo>
                    <a:lnTo>
                      <a:pt x="78" y="835"/>
                    </a:lnTo>
                    <a:lnTo>
                      <a:pt x="341" y="937"/>
                    </a:lnTo>
                    <a:lnTo>
                      <a:pt x="341" y="992"/>
                    </a:lnTo>
                    <a:close/>
                    <a:moveTo>
                      <a:pt x="109" y="738"/>
                    </a:moveTo>
                    <a:lnTo>
                      <a:pt x="341" y="828"/>
                    </a:lnTo>
                    <a:lnTo>
                      <a:pt x="341" y="883"/>
                    </a:lnTo>
                    <a:lnTo>
                      <a:pt x="92" y="788"/>
                    </a:lnTo>
                    <a:lnTo>
                      <a:pt x="109" y="738"/>
                    </a:lnTo>
                    <a:close/>
                    <a:moveTo>
                      <a:pt x="341" y="773"/>
                    </a:moveTo>
                    <a:lnTo>
                      <a:pt x="123" y="690"/>
                    </a:lnTo>
                    <a:lnTo>
                      <a:pt x="140" y="641"/>
                    </a:lnTo>
                    <a:lnTo>
                      <a:pt x="341" y="716"/>
                    </a:lnTo>
                    <a:lnTo>
                      <a:pt x="341" y="773"/>
                    </a:lnTo>
                    <a:close/>
                    <a:moveTo>
                      <a:pt x="170" y="543"/>
                    </a:moveTo>
                    <a:lnTo>
                      <a:pt x="341" y="607"/>
                    </a:lnTo>
                    <a:lnTo>
                      <a:pt x="341" y="664"/>
                    </a:lnTo>
                    <a:lnTo>
                      <a:pt x="154" y="591"/>
                    </a:lnTo>
                    <a:lnTo>
                      <a:pt x="170" y="543"/>
                    </a:lnTo>
                    <a:close/>
                    <a:moveTo>
                      <a:pt x="341" y="553"/>
                    </a:moveTo>
                    <a:lnTo>
                      <a:pt x="184" y="493"/>
                    </a:lnTo>
                    <a:lnTo>
                      <a:pt x="201" y="446"/>
                    </a:lnTo>
                    <a:lnTo>
                      <a:pt x="341" y="498"/>
                    </a:lnTo>
                    <a:lnTo>
                      <a:pt x="341" y="553"/>
                    </a:lnTo>
                    <a:close/>
                    <a:moveTo>
                      <a:pt x="341" y="444"/>
                    </a:moveTo>
                    <a:lnTo>
                      <a:pt x="215" y="396"/>
                    </a:lnTo>
                    <a:lnTo>
                      <a:pt x="229" y="349"/>
                    </a:lnTo>
                    <a:lnTo>
                      <a:pt x="341" y="389"/>
                    </a:lnTo>
                    <a:lnTo>
                      <a:pt x="341" y="444"/>
                    </a:lnTo>
                    <a:close/>
                    <a:moveTo>
                      <a:pt x="341" y="280"/>
                    </a:moveTo>
                    <a:lnTo>
                      <a:pt x="341" y="335"/>
                    </a:lnTo>
                    <a:lnTo>
                      <a:pt x="246" y="299"/>
                    </a:lnTo>
                    <a:lnTo>
                      <a:pt x="260" y="249"/>
                    </a:lnTo>
                    <a:lnTo>
                      <a:pt x="341" y="280"/>
                    </a:lnTo>
                    <a:close/>
                  </a:path>
                </a:pathLst>
              </a:custGeom>
              <a:solidFill>
                <a:srgbClr val="5D974E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395" name="Freeform 24"/>
              <p:cNvSpPr/>
              <p:nvPr/>
            </p:nvSpPr>
            <p:spPr>
              <a:xfrm>
                <a:off x="652024" y="0"/>
                <a:ext cx="371538" cy="1326025"/>
              </a:xfrm>
              <a:custGeom>
                <a:avLst/>
                <a:gdLst>
                  <a:gd name="txL" fmla="*/ 0 w 355"/>
                  <a:gd name="txT" fmla="*/ 0 h 1267"/>
                  <a:gd name="txR" fmla="*/ 355 w 355"/>
                  <a:gd name="txB" fmla="*/ 1267 h 1267"/>
                </a:gdLst>
                <a:ahLst/>
                <a:cxnLst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</a:cxnLst>
                <a:rect l="txL" t="txT" r="txR" b="txB"/>
                <a:pathLst>
                  <a:path w="355" h="1267">
                    <a:moveTo>
                      <a:pt x="0" y="335"/>
                    </a:moveTo>
                    <a:lnTo>
                      <a:pt x="0" y="280"/>
                    </a:lnTo>
                    <a:lnTo>
                      <a:pt x="0" y="225"/>
                    </a:lnTo>
                    <a:lnTo>
                      <a:pt x="0" y="0"/>
                    </a:lnTo>
                    <a:lnTo>
                      <a:pt x="132" y="427"/>
                    </a:lnTo>
                    <a:lnTo>
                      <a:pt x="134" y="427"/>
                    </a:lnTo>
                    <a:lnTo>
                      <a:pt x="355" y="1129"/>
                    </a:lnTo>
                    <a:lnTo>
                      <a:pt x="0" y="1267"/>
                    </a:lnTo>
                    <a:lnTo>
                      <a:pt x="0" y="1210"/>
                    </a:lnTo>
                    <a:lnTo>
                      <a:pt x="0" y="1158"/>
                    </a:lnTo>
                    <a:lnTo>
                      <a:pt x="0" y="1101"/>
                    </a:lnTo>
                    <a:lnTo>
                      <a:pt x="0" y="1046"/>
                    </a:lnTo>
                    <a:lnTo>
                      <a:pt x="0" y="992"/>
                    </a:lnTo>
                    <a:lnTo>
                      <a:pt x="0" y="937"/>
                    </a:lnTo>
                    <a:lnTo>
                      <a:pt x="0" y="883"/>
                    </a:lnTo>
                    <a:lnTo>
                      <a:pt x="0" y="828"/>
                    </a:lnTo>
                    <a:lnTo>
                      <a:pt x="0" y="773"/>
                    </a:lnTo>
                    <a:lnTo>
                      <a:pt x="0" y="716"/>
                    </a:lnTo>
                    <a:lnTo>
                      <a:pt x="0" y="664"/>
                    </a:lnTo>
                    <a:lnTo>
                      <a:pt x="0" y="607"/>
                    </a:lnTo>
                    <a:lnTo>
                      <a:pt x="0" y="553"/>
                    </a:lnTo>
                    <a:lnTo>
                      <a:pt x="0" y="498"/>
                    </a:lnTo>
                    <a:lnTo>
                      <a:pt x="0" y="444"/>
                    </a:lnTo>
                    <a:lnTo>
                      <a:pt x="0" y="389"/>
                    </a:lnTo>
                    <a:lnTo>
                      <a:pt x="0" y="335"/>
                    </a:lnTo>
                    <a:close/>
                  </a:path>
                </a:pathLst>
              </a:custGeom>
              <a:solidFill>
                <a:srgbClr val="73C056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396" name="Freeform 25"/>
              <p:cNvSpPr>
                <a:spLocks noEditPoints="1"/>
              </p:cNvSpPr>
              <p:nvPr/>
            </p:nvSpPr>
            <p:spPr>
              <a:xfrm>
                <a:off x="812151" y="586088"/>
                <a:ext cx="295137" cy="881225"/>
              </a:xfrm>
              <a:custGeom>
                <a:avLst/>
                <a:gdLst>
                  <a:gd name="txL" fmla="*/ 0 w 282"/>
                  <a:gd name="txT" fmla="*/ 0 h 842"/>
                  <a:gd name="txR" fmla="*/ 282 w 282"/>
                  <a:gd name="txB" fmla="*/ 842 h 842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282" h="842">
                    <a:moveTo>
                      <a:pt x="38" y="617"/>
                    </a:moveTo>
                    <a:lnTo>
                      <a:pt x="282" y="712"/>
                    </a:lnTo>
                    <a:lnTo>
                      <a:pt x="282" y="754"/>
                    </a:lnTo>
                    <a:lnTo>
                      <a:pt x="26" y="657"/>
                    </a:lnTo>
                    <a:lnTo>
                      <a:pt x="38" y="617"/>
                    </a:lnTo>
                    <a:close/>
                    <a:moveTo>
                      <a:pt x="282" y="669"/>
                    </a:moveTo>
                    <a:lnTo>
                      <a:pt x="50" y="579"/>
                    </a:lnTo>
                    <a:lnTo>
                      <a:pt x="62" y="541"/>
                    </a:lnTo>
                    <a:lnTo>
                      <a:pt x="282" y="626"/>
                    </a:lnTo>
                    <a:lnTo>
                      <a:pt x="282" y="669"/>
                    </a:lnTo>
                    <a:close/>
                    <a:moveTo>
                      <a:pt x="86" y="463"/>
                    </a:moveTo>
                    <a:lnTo>
                      <a:pt x="282" y="538"/>
                    </a:lnTo>
                    <a:lnTo>
                      <a:pt x="282" y="581"/>
                    </a:lnTo>
                    <a:lnTo>
                      <a:pt x="74" y="503"/>
                    </a:lnTo>
                    <a:lnTo>
                      <a:pt x="86" y="463"/>
                    </a:lnTo>
                    <a:close/>
                    <a:moveTo>
                      <a:pt x="282" y="453"/>
                    </a:moveTo>
                    <a:lnTo>
                      <a:pt x="282" y="496"/>
                    </a:lnTo>
                    <a:lnTo>
                      <a:pt x="100" y="425"/>
                    </a:lnTo>
                    <a:lnTo>
                      <a:pt x="112" y="387"/>
                    </a:lnTo>
                    <a:lnTo>
                      <a:pt x="282" y="453"/>
                    </a:lnTo>
                    <a:close/>
                    <a:moveTo>
                      <a:pt x="135" y="308"/>
                    </a:moveTo>
                    <a:lnTo>
                      <a:pt x="282" y="365"/>
                    </a:lnTo>
                    <a:lnTo>
                      <a:pt x="282" y="408"/>
                    </a:lnTo>
                    <a:lnTo>
                      <a:pt x="123" y="346"/>
                    </a:lnTo>
                    <a:lnTo>
                      <a:pt x="135" y="308"/>
                    </a:lnTo>
                    <a:close/>
                    <a:moveTo>
                      <a:pt x="159" y="232"/>
                    </a:moveTo>
                    <a:lnTo>
                      <a:pt x="282" y="280"/>
                    </a:lnTo>
                    <a:lnTo>
                      <a:pt x="282" y="323"/>
                    </a:lnTo>
                    <a:lnTo>
                      <a:pt x="147" y="270"/>
                    </a:lnTo>
                    <a:lnTo>
                      <a:pt x="159" y="232"/>
                    </a:lnTo>
                    <a:close/>
                    <a:moveTo>
                      <a:pt x="282" y="235"/>
                    </a:moveTo>
                    <a:lnTo>
                      <a:pt x="171" y="192"/>
                    </a:lnTo>
                    <a:lnTo>
                      <a:pt x="183" y="154"/>
                    </a:lnTo>
                    <a:lnTo>
                      <a:pt x="282" y="192"/>
                    </a:lnTo>
                    <a:lnTo>
                      <a:pt x="282" y="235"/>
                    </a:lnTo>
                    <a:close/>
                    <a:moveTo>
                      <a:pt x="209" y="76"/>
                    </a:moveTo>
                    <a:lnTo>
                      <a:pt x="282" y="107"/>
                    </a:lnTo>
                    <a:lnTo>
                      <a:pt x="282" y="149"/>
                    </a:lnTo>
                    <a:lnTo>
                      <a:pt x="194" y="116"/>
                    </a:lnTo>
                    <a:lnTo>
                      <a:pt x="209" y="76"/>
                    </a:lnTo>
                    <a:close/>
                    <a:moveTo>
                      <a:pt x="232" y="0"/>
                    </a:moveTo>
                    <a:lnTo>
                      <a:pt x="282" y="19"/>
                    </a:lnTo>
                    <a:lnTo>
                      <a:pt x="282" y="62"/>
                    </a:lnTo>
                    <a:lnTo>
                      <a:pt x="220" y="38"/>
                    </a:lnTo>
                    <a:lnTo>
                      <a:pt x="232" y="0"/>
                    </a:lnTo>
                    <a:close/>
                    <a:moveTo>
                      <a:pt x="15" y="695"/>
                    </a:moveTo>
                    <a:lnTo>
                      <a:pt x="282" y="799"/>
                    </a:lnTo>
                    <a:lnTo>
                      <a:pt x="282" y="842"/>
                    </a:lnTo>
                    <a:lnTo>
                      <a:pt x="0" y="733"/>
                    </a:lnTo>
                    <a:lnTo>
                      <a:pt x="15" y="695"/>
                    </a:lnTo>
                    <a:close/>
                  </a:path>
                </a:pathLst>
              </a:custGeom>
              <a:solidFill>
                <a:srgbClr val="B88639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397" name="Freeform 26"/>
              <p:cNvSpPr>
                <a:spLocks noEditPoints="1"/>
              </p:cNvSpPr>
              <p:nvPr/>
            </p:nvSpPr>
            <p:spPr>
              <a:xfrm>
                <a:off x="827850" y="419681"/>
                <a:ext cx="279439" cy="1002629"/>
              </a:xfrm>
              <a:custGeom>
                <a:avLst/>
                <a:gdLst>
                  <a:gd name="txL" fmla="*/ 0 w 267"/>
                  <a:gd name="txT" fmla="*/ 0 h 958"/>
                  <a:gd name="txR" fmla="*/ 267 w 267"/>
                  <a:gd name="txB" fmla="*/ 958 h 958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267" h="958">
                    <a:moveTo>
                      <a:pt x="11" y="816"/>
                    </a:moveTo>
                    <a:lnTo>
                      <a:pt x="267" y="913"/>
                    </a:lnTo>
                    <a:lnTo>
                      <a:pt x="267" y="958"/>
                    </a:lnTo>
                    <a:lnTo>
                      <a:pt x="0" y="854"/>
                    </a:lnTo>
                    <a:lnTo>
                      <a:pt x="11" y="816"/>
                    </a:lnTo>
                    <a:close/>
                    <a:moveTo>
                      <a:pt x="267" y="828"/>
                    </a:moveTo>
                    <a:lnTo>
                      <a:pt x="267" y="871"/>
                    </a:lnTo>
                    <a:lnTo>
                      <a:pt x="23" y="776"/>
                    </a:lnTo>
                    <a:lnTo>
                      <a:pt x="35" y="738"/>
                    </a:lnTo>
                    <a:lnTo>
                      <a:pt x="267" y="828"/>
                    </a:lnTo>
                    <a:close/>
                    <a:moveTo>
                      <a:pt x="267" y="785"/>
                    </a:moveTo>
                    <a:lnTo>
                      <a:pt x="47" y="700"/>
                    </a:lnTo>
                    <a:lnTo>
                      <a:pt x="59" y="662"/>
                    </a:lnTo>
                    <a:lnTo>
                      <a:pt x="267" y="740"/>
                    </a:lnTo>
                    <a:lnTo>
                      <a:pt x="267" y="785"/>
                    </a:lnTo>
                    <a:close/>
                    <a:moveTo>
                      <a:pt x="85" y="584"/>
                    </a:moveTo>
                    <a:lnTo>
                      <a:pt x="267" y="655"/>
                    </a:lnTo>
                    <a:lnTo>
                      <a:pt x="267" y="697"/>
                    </a:lnTo>
                    <a:lnTo>
                      <a:pt x="71" y="622"/>
                    </a:lnTo>
                    <a:lnTo>
                      <a:pt x="85" y="584"/>
                    </a:lnTo>
                    <a:close/>
                    <a:moveTo>
                      <a:pt x="267" y="612"/>
                    </a:moveTo>
                    <a:lnTo>
                      <a:pt x="97" y="546"/>
                    </a:lnTo>
                    <a:lnTo>
                      <a:pt x="108" y="505"/>
                    </a:lnTo>
                    <a:lnTo>
                      <a:pt x="267" y="567"/>
                    </a:lnTo>
                    <a:lnTo>
                      <a:pt x="267" y="612"/>
                    </a:lnTo>
                    <a:close/>
                    <a:moveTo>
                      <a:pt x="267" y="524"/>
                    </a:moveTo>
                    <a:lnTo>
                      <a:pt x="120" y="467"/>
                    </a:lnTo>
                    <a:lnTo>
                      <a:pt x="132" y="429"/>
                    </a:lnTo>
                    <a:lnTo>
                      <a:pt x="267" y="482"/>
                    </a:lnTo>
                    <a:lnTo>
                      <a:pt x="267" y="524"/>
                    </a:lnTo>
                    <a:close/>
                    <a:moveTo>
                      <a:pt x="267" y="0"/>
                    </a:moveTo>
                    <a:lnTo>
                      <a:pt x="267" y="178"/>
                    </a:lnTo>
                    <a:lnTo>
                      <a:pt x="217" y="159"/>
                    </a:lnTo>
                    <a:lnTo>
                      <a:pt x="267" y="0"/>
                    </a:lnTo>
                    <a:close/>
                    <a:moveTo>
                      <a:pt x="267" y="394"/>
                    </a:moveTo>
                    <a:lnTo>
                      <a:pt x="267" y="439"/>
                    </a:lnTo>
                    <a:lnTo>
                      <a:pt x="144" y="391"/>
                    </a:lnTo>
                    <a:lnTo>
                      <a:pt x="156" y="351"/>
                    </a:lnTo>
                    <a:lnTo>
                      <a:pt x="267" y="394"/>
                    </a:lnTo>
                    <a:close/>
                    <a:moveTo>
                      <a:pt x="267" y="351"/>
                    </a:moveTo>
                    <a:lnTo>
                      <a:pt x="168" y="313"/>
                    </a:lnTo>
                    <a:lnTo>
                      <a:pt x="179" y="275"/>
                    </a:lnTo>
                    <a:lnTo>
                      <a:pt x="267" y="308"/>
                    </a:lnTo>
                    <a:lnTo>
                      <a:pt x="267" y="351"/>
                    </a:lnTo>
                    <a:close/>
                    <a:moveTo>
                      <a:pt x="267" y="266"/>
                    </a:moveTo>
                    <a:lnTo>
                      <a:pt x="194" y="235"/>
                    </a:lnTo>
                    <a:lnTo>
                      <a:pt x="205" y="197"/>
                    </a:lnTo>
                    <a:lnTo>
                      <a:pt x="267" y="221"/>
                    </a:lnTo>
                    <a:lnTo>
                      <a:pt x="267" y="266"/>
                    </a:lnTo>
                    <a:close/>
                  </a:path>
                </a:pathLst>
              </a:custGeom>
              <a:solidFill>
                <a:srgbClr val="D99F45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398" name="Freeform 27"/>
              <p:cNvSpPr/>
              <p:nvPr/>
            </p:nvSpPr>
            <p:spPr>
              <a:xfrm>
                <a:off x="1107288" y="419681"/>
                <a:ext cx="294091" cy="1047633"/>
              </a:xfrm>
              <a:custGeom>
                <a:avLst/>
                <a:gdLst>
                  <a:gd name="txL" fmla="*/ 0 w 281"/>
                  <a:gd name="txT" fmla="*/ 0 h 1001"/>
                  <a:gd name="txR" fmla="*/ 281 w 281"/>
                  <a:gd name="txB" fmla="*/ 1001 h 1001"/>
                </a:gdLst>
                <a:ahLst/>
                <a:cxnLst>
                  <a:cxn ang="0">
                    <a:pos x="0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0"/>
                  </a:cxn>
                </a:cxnLst>
                <a:rect l="txL" t="txT" r="txR" b="txB"/>
                <a:pathLst>
                  <a:path w="281" h="1001">
                    <a:moveTo>
                      <a:pt x="0" y="0"/>
                    </a:moveTo>
                    <a:lnTo>
                      <a:pt x="106" y="337"/>
                    </a:lnTo>
                    <a:lnTo>
                      <a:pt x="281" y="892"/>
                    </a:lnTo>
                    <a:lnTo>
                      <a:pt x="0" y="1001"/>
                    </a:lnTo>
                    <a:lnTo>
                      <a:pt x="0" y="958"/>
                    </a:lnTo>
                    <a:lnTo>
                      <a:pt x="0" y="913"/>
                    </a:lnTo>
                    <a:lnTo>
                      <a:pt x="0" y="871"/>
                    </a:lnTo>
                    <a:lnTo>
                      <a:pt x="0" y="828"/>
                    </a:lnTo>
                    <a:lnTo>
                      <a:pt x="0" y="785"/>
                    </a:lnTo>
                    <a:lnTo>
                      <a:pt x="0" y="740"/>
                    </a:lnTo>
                    <a:lnTo>
                      <a:pt x="0" y="697"/>
                    </a:lnTo>
                    <a:lnTo>
                      <a:pt x="0" y="655"/>
                    </a:lnTo>
                    <a:lnTo>
                      <a:pt x="0" y="612"/>
                    </a:lnTo>
                    <a:lnTo>
                      <a:pt x="0" y="567"/>
                    </a:lnTo>
                    <a:lnTo>
                      <a:pt x="0" y="524"/>
                    </a:lnTo>
                    <a:lnTo>
                      <a:pt x="0" y="482"/>
                    </a:lnTo>
                    <a:lnTo>
                      <a:pt x="0" y="439"/>
                    </a:lnTo>
                    <a:lnTo>
                      <a:pt x="0" y="394"/>
                    </a:lnTo>
                    <a:lnTo>
                      <a:pt x="0" y="351"/>
                    </a:lnTo>
                    <a:lnTo>
                      <a:pt x="0" y="308"/>
                    </a:lnTo>
                    <a:lnTo>
                      <a:pt x="0" y="266"/>
                    </a:lnTo>
                    <a:lnTo>
                      <a:pt x="0" y="221"/>
                    </a:lnTo>
                    <a:lnTo>
                      <a:pt x="0" y="17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ACE5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399" name="Freeform 28"/>
              <p:cNvSpPr>
                <a:spLocks noEditPoints="1"/>
              </p:cNvSpPr>
              <p:nvPr/>
            </p:nvSpPr>
            <p:spPr>
              <a:xfrm>
                <a:off x="15699" y="511781"/>
                <a:ext cx="279439" cy="1002629"/>
              </a:xfrm>
              <a:custGeom>
                <a:avLst/>
                <a:gdLst>
                  <a:gd name="txL" fmla="*/ 0 w 267"/>
                  <a:gd name="txT" fmla="*/ 0 h 958"/>
                  <a:gd name="txR" fmla="*/ 267 w 267"/>
                  <a:gd name="txB" fmla="*/ 958 h 958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267" h="958">
                    <a:moveTo>
                      <a:pt x="267" y="740"/>
                    </a:moveTo>
                    <a:lnTo>
                      <a:pt x="267" y="785"/>
                    </a:lnTo>
                    <a:lnTo>
                      <a:pt x="47" y="700"/>
                    </a:lnTo>
                    <a:lnTo>
                      <a:pt x="59" y="662"/>
                    </a:lnTo>
                    <a:lnTo>
                      <a:pt x="267" y="740"/>
                    </a:lnTo>
                    <a:close/>
                    <a:moveTo>
                      <a:pt x="267" y="697"/>
                    </a:moveTo>
                    <a:lnTo>
                      <a:pt x="71" y="621"/>
                    </a:lnTo>
                    <a:lnTo>
                      <a:pt x="85" y="583"/>
                    </a:lnTo>
                    <a:lnTo>
                      <a:pt x="267" y="655"/>
                    </a:lnTo>
                    <a:lnTo>
                      <a:pt x="267" y="697"/>
                    </a:lnTo>
                    <a:close/>
                    <a:moveTo>
                      <a:pt x="97" y="545"/>
                    </a:moveTo>
                    <a:lnTo>
                      <a:pt x="108" y="505"/>
                    </a:lnTo>
                    <a:lnTo>
                      <a:pt x="267" y="567"/>
                    </a:lnTo>
                    <a:lnTo>
                      <a:pt x="267" y="612"/>
                    </a:lnTo>
                    <a:lnTo>
                      <a:pt x="97" y="545"/>
                    </a:lnTo>
                    <a:close/>
                    <a:moveTo>
                      <a:pt x="267" y="524"/>
                    </a:moveTo>
                    <a:lnTo>
                      <a:pt x="120" y="467"/>
                    </a:lnTo>
                    <a:lnTo>
                      <a:pt x="132" y="429"/>
                    </a:lnTo>
                    <a:lnTo>
                      <a:pt x="267" y="481"/>
                    </a:lnTo>
                    <a:lnTo>
                      <a:pt x="267" y="524"/>
                    </a:lnTo>
                    <a:close/>
                    <a:moveTo>
                      <a:pt x="267" y="439"/>
                    </a:moveTo>
                    <a:lnTo>
                      <a:pt x="144" y="391"/>
                    </a:lnTo>
                    <a:lnTo>
                      <a:pt x="156" y="351"/>
                    </a:lnTo>
                    <a:lnTo>
                      <a:pt x="267" y="394"/>
                    </a:lnTo>
                    <a:lnTo>
                      <a:pt x="267" y="439"/>
                    </a:lnTo>
                    <a:close/>
                    <a:moveTo>
                      <a:pt x="267" y="0"/>
                    </a:moveTo>
                    <a:lnTo>
                      <a:pt x="267" y="178"/>
                    </a:lnTo>
                    <a:lnTo>
                      <a:pt x="217" y="159"/>
                    </a:lnTo>
                    <a:lnTo>
                      <a:pt x="267" y="0"/>
                    </a:lnTo>
                    <a:close/>
                    <a:moveTo>
                      <a:pt x="179" y="275"/>
                    </a:moveTo>
                    <a:lnTo>
                      <a:pt x="267" y="308"/>
                    </a:lnTo>
                    <a:lnTo>
                      <a:pt x="267" y="351"/>
                    </a:lnTo>
                    <a:lnTo>
                      <a:pt x="170" y="313"/>
                    </a:lnTo>
                    <a:lnTo>
                      <a:pt x="179" y="275"/>
                    </a:lnTo>
                    <a:close/>
                    <a:moveTo>
                      <a:pt x="267" y="265"/>
                    </a:moveTo>
                    <a:lnTo>
                      <a:pt x="194" y="237"/>
                    </a:lnTo>
                    <a:lnTo>
                      <a:pt x="205" y="197"/>
                    </a:lnTo>
                    <a:lnTo>
                      <a:pt x="267" y="220"/>
                    </a:lnTo>
                    <a:lnTo>
                      <a:pt x="267" y="265"/>
                    </a:lnTo>
                    <a:close/>
                    <a:moveTo>
                      <a:pt x="267" y="958"/>
                    </a:moveTo>
                    <a:lnTo>
                      <a:pt x="0" y="854"/>
                    </a:lnTo>
                    <a:lnTo>
                      <a:pt x="11" y="816"/>
                    </a:lnTo>
                    <a:lnTo>
                      <a:pt x="267" y="913"/>
                    </a:lnTo>
                    <a:lnTo>
                      <a:pt x="267" y="958"/>
                    </a:lnTo>
                    <a:close/>
                    <a:moveTo>
                      <a:pt x="35" y="738"/>
                    </a:moveTo>
                    <a:lnTo>
                      <a:pt x="267" y="828"/>
                    </a:lnTo>
                    <a:lnTo>
                      <a:pt x="267" y="870"/>
                    </a:lnTo>
                    <a:lnTo>
                      <a:pt x="23" y="778"/>
                    </a:lnTo>
                    <a:lnTo>
                      <a:pt x="35" y="738"/>
                    </a:lnTo>
                    <a:close/>
                  </a:path>
                </a:pathLst>
              </a:custGeom>
              <a:solidFill>
                <a:srgbClr val="5D974E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400" name="Freeform 29"/>
              <p:cNvSpPr>
                <a:spLocks noEditPoints="1"/>
              </p:cNvSpPr>
              <p:nvPr/>
            </p:nvSpPr>
            <p:spPr>
              <a:xfrm>
                <a:off x="0" y="678188"/>
                <a:ext cx="295137" cy="881225"/>
              </a:xfrm>
              <a:custGeom>
                <a:avLst/>
                <a:gdLst>
                  <a:gd name="txL" fmla="*/ 0 w 282"/>
                  <a:gd name="txT" fmla="*/ 0 h 842"/>
                  <a:gd name="txR" fmla="*/ 282 w 282"/>
                  <a:gd name="txB" fmla="*/ 842 h 842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282" h="842">
                    <a:moveTo>
                      <a:pt x="282" y="581"/>
                    </a:moveTo>
                    <a:lnTo>
                      <a:pt x="74" y="503"/>
                    </a:lnTo>
                    <a:lnTo>
                      <a:pt x="86" y="462"/>
                    </a:lnTo>
                    <a:lnTo>
                      <a:pt x="282" y="538"/>
                    </a:lnTo>
                    <a:lnTo>
                      <a:pt x="282" y="581"/>
                    </a:lnTo>
                    <a:close/>
                    <a:moveTo>
                      <a:pt x="282" y="365"/>
                    </a:moveTo>
                    <a:lnTo>
                      <a:pt x="282" y="408"/>
                    </a:lnTo>
                    <a:lnTo>
                      <a:pt x="123" y="346"/>
                    </a:lnTo>
                    <a:lnTo>
                      <a:pt x="135" y="308"/>
                    </a:lnTo>
                    <a:lnTo>
                      <a:pt x="282" y="365"/>
                    </a:lnTo>
                    <a:close/>
                    <a:moveTo>
                      <a:pt x="112" y="386"/>
                    </a:moveTo>
                    <a:lnTo>
                      <a:pt x="282" y="453"/>
                    </a:lnTo>
                    <a:lnTo>
                      <a:pt x="282" y="496"/>
                    </a:lnTo>
                    <a:lnTo>
                      <a:pt x="100" y="424"/>
                    </a:lnTo>
                    <a:lnTo>
                      <a:pt x="112" y="386"/>
                    </a:lnTo>
                    <a:close/>
                    <a:moveTo>
                      <a:pt x="159" y="232"/>
                    </a:moveTo>
                    <a:lnTo>
                      <a:pt x="282" y="280"/>
                    </a:lnTo>
                    <a:lnTo>
                      <a:pt x="282" y="322"/>
                    </a:lnTo>
                    <a:lnTo>
                      <a:pt x="147" y="270"/>
                    </a:lnTo>
                    <a:lnTo>
                      <a:pt x="159" y="232"/>
                    </a:lnTo>
                    <a:close/>
                    <a:moveTo>
                      <a:pt x="185" y="154"/>
                    </a:moveTo>
                    <a:lnTo>
                      <a:pt x="282" y="192"/>
                    </a:lnTo>
                    <a:lnTo>
                      <a:pt x="282" y="235"/>
                    </a:lnTo>
                    <a:lnTo>
                      <a:pt x="171" y="192"/>
                    </a:lnTo>
                    <a:lnTo>
                      <a:pt x="185" y="154"/>
                    </a:lnTo>
                    <a:close/>
                    <a:moveTo>
                      <a:pt x="194" y="116"/>
                    </a:moveTo>
                    <a:lnTo>
                      <a:pt x="209" y="78"/>
                    </a:lnTo>
                    <a:lnTo>
                      <a:pt x="282" y="106"/>
                    </a:lnTo>
                    <a:lnTo>
                      <a:pt x="282" y="149"/>
                    </a:lnTo>
                    <a:lnTo>
                      <a:pt x="194" y="116"/>
                    </a:lnTo>
                    <a:close/>
                    <a:moveTo>
                      <a:pt x="232" y="0"/>
                    </a:moveTo>
                    <a:lnTo>
                      <a:pt x="282" y="19"/>
                    </a:lnTo>
                    <a:lnTo>
                      <a:pt x="282" y="61"/>
                    </a:lnTo>
                    <a:lnTo>
                      <a:pt x="220" y="38"/>
                    </a:lnTo>
                    <a:lnTo>
                      <a:pt x="232" y="0"/>
                    </a:lnTo>
                    <a:close/>
                    <a:moveTo>
                      <a:pt x="15" y="695"/>
                    </a:moveTo>
                    <a:lnTo>
                      <a:pt x="282" y="799"/>
                    </a:lnTo>
                    <a:lnTo>
                      <a:pt x="282" y="842"/>
                    </a:lnTo>
                    <a:lnTo>
                      <a:pt x="0" y="733"/>
                    </a:lnTo>
                    <a:lnTo>
                      <a:pt x="15" y="695"/>
                    </a:lnTo>
                    <a:close/>
                    <a:moveTo>
                      <a:pt x="282" y="754"/>
                    </a:moveTo>
                    <a:lnTo>
                      <a:pt x="26" y="657"/>
                    </a:lnTo>
                    <a:lnTo>
                      <a:pt x="38" y="619"/>
                    </a:lnTo>
                    <a:lnTo>
                      <a:pt x="282" y="711"/>
                    </a:lnTo>
                    <a:lnTo>
                      <a:pt x="282" y="754"/>
                    </a:lnTo>
                    <a:close/>
                    <a:moveTo>
                      <a:pt x="282" y="669"/>
                    </a:moveTo>
                    <a:lnTo>
                      <a:pt x="50" y="579"/>
                    </a:lnTo>
                    <a:lnTo>
                      <a:pt x="62" y="541"/>
                    </a:lnTo>
                    <a:lnTo>
                      <a:pt x="282" y="626"/>
                    </a:lnTo>
                    <a:lnTo>
                      <a:pt x="282" y="669"/>
                    </a:lnTo>
                    <a:close/>
                  </a:path>
                </a:pathLst>
              </a:custGeom>
              <a:solidFill>
                <a:srgbClr val="578E49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401" name="Freeform 30"/>
              <p:cNvSpPr/>
              <p:nvPr/>
            </p:nvSpPr>
            <p:spPr>
              <a:xfrm>
                <a:off x="295137" y="511781"/>
                <a:ext cx="294091" cy="1047633"/>
              </a:xfrm>
              <a:custGeom>
                <a:avLst/>
                <a:gdLst>
                  <a:gd name="txL" fmla="*/ 0 w 281"/>
                  <a:gd name="txT" fmla="*/ 0 h 1001"/>
                  <a:gd name="txR" fmla="*/ 281 w 281"/>
                  <a:gd name="txB" fmla="*/ 1001 h 1001"/>
                </a:gdLst>
                <a:ahLst/>
                <a:cxnLst>
                  <a:cxn ang="0">
                    <a:pos x="0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0"/>
                  </a:cxn>
                </a:cxnLst>
                <a:rect l="txL" t="txT" r="txR" b="txB"/>
                <a:pathLst>
                  <a:path w="281" h="1001">
                    <a:moveTo>
                      <a:pt x="0" y="0"/>
                    </a:moveTo>
                    <a:lnTo>
                      <a:pt x="106" y="337"/>
                    </a:lnTo>
                    <a:lnTo>
                      <a:pt x="281" y="892"/>
                    </a:lnTo>
                    <a:lnTo>
                      <a:pt x="0" y="1001"/>
                    </a:lnTo>
                    <a:lnTo>
                      <a:pt x="0" y="958"/>
                    </a:lnTo>
                    <a:lnTo>
                      <a:pt x="0" y="913"/>
                    </a:lnTo>
                    <a:lnTo>
                      <a:pt x="0" y="870"/>
                    </a:lnTo>
                    <a:lnTo>
                      <a:pt x="0" y="828"/>
                    </a:lnTo>
                    <a:lnTo>
                      <a:pt x="0" y="785"/>
                    </a:lnTo>
                    <a:lnTo>
                      <a:pt x="0" y="740"/>
                    </a:lnTo>
                    <a:lnTo>
                      <a:pt x="0" y="697"/>
                    </a:lnTo>
                    <a:lnTo>
                      <a:pt x="0" y="655"/>
                    </a:lnTo>
                    <a:lnTo>
                      <a:pt x="0" y="612"/>
                    </a:lnTo>
                    <a:lnTo>
                      <a:pt x="0" y="567"/>
                    </a:lnTo>
                    <a:lnTo>
                      <a:pt x="0" y="524"/>
                    </a:lnTo>
                    <a:lnTo>
                      <a:pt x="0" y="481"/>
                    </a:lnTo>
                    <a:lnTo>
                      <a:pt x="0" y="439"/>
                    </a:lnTo>
                    <a:lnTo>
                      <a:pt x="0" y="394"/>
                    </a:lnTo>
                    <a:lnTo>
                      <a:pt x="0" y="351"/>
                    </a:lnTo>
                    <a:lnTo>
                      <a:pt x="0" y="308"/>
                    </a:lnTo>
                    <a:lnTo>
                      <a:pt x="0" y="265"/>
                    </a:lnTo>
                    <a:lnTo>
                      <a:pt x="0" y="220"/>
                    </a:lnTo>
                    <a:lnTo>
                      <a:pt x="0" y="17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3C056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402" name="Freeform 31"/>
              <p:cNvSpPr>
                <a:spLocks noEditPoints="1"/>
              </p:cNvSpPr>
              <p:nvPr/>
            </p:nvSpPr>
            <p:spPr>
              <a:xfrm>
                <a:off x="1253810" y="1469407"/>
                <a:ext cx="286765" cy="109892"/>
              </a:xfrm>
              <a:custGeom>
                <a:avLst/>
                <a:gdLst>
                  <a:gd name="txL" fmla="*/ 0 w 274"/>
                  <a:gd name="txT" fmla="*/ 0 h 105"/>
                  <a:gd name="txR" fmla="*/ 274 w 274"/>
                  <a:gd name="txB" fmla="*/ 105 h 105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274" h="105">
                    <a:moveTo>
                      <a:pt x="217" y="53"/>
                    </a:moveTo>
                    <a:lnTo>
                      <a:pt x="137" y="22"/>
                    </a:lnTo>
                    <a:lnTo>
                      <a:pt x="56" y="53"/>
                    </a:lnTo>
                    <a:lnTo>
                      <a:pt x="137" y="84"/>
                    </a:lnTo>
                    <a:lnTo>
                      <a:pt x="217" y="53"/>
                    </a:lnTo>
                    <a:close/>
                    <a:moveTo>
                      <a:pt x="170" y="53"/>
                    </a:moveTo>
                    <a:lnTo>
                      <a:pt x="137" y="65"/>
                    </a:lnTo>
                    <a:lnTo>
                      <a:pt x="104" y="53"/>
                    </a:lnTo>
                    <a:lnTo>
                      <a:pt x="137" y="41"/>
                    </a:lnTo>
                    <a:lnTo>
                      <a:pt x="170" y="53"/>
                    </a:lnTo>
                    <a:close/>
                    <a:moveTo>
                      <a:pt x="137" y="105"/>
                    </a:moveTo>
                    <a:lnTo>
                      <a:pt x="0" y="53"/>
                    </a:lnTo>
                    <a:lnTo>
                      <a:pt x="139" y="0"/>
                    </a:lnTo>
                    <a:lnTo>
                      <a:pt x="274" y="53"/>
                    </a:lnTo>
                    <a:lnTo>
                      <a:pt x="137" y="105"/>
                    </a:lnTo>
                    <a:close/>
                  </a:path>
                </a:pathLst>
              </a:custGeom>
              <a:solidFill>
                <a:srgbClr val="E0AC79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403" name="Freeform 32"/>
              <p:cNvSpPr>
                <a:spLocks noEditPoints="1"/>
              </p:cNvSpPr>
              <p:nvPr/>
            </p:nvSpPr>
            <p:spPr>
              <a:xfrm>
                <a:off x="1312419" y="1492432"/>
                <a:ext cx="228156" cy="215597"/>
              </a:xfrm>
              <a:custGeom>
                <a:avLst/>
                <a:gdLst>
                  <a:gd name="txL" fmla="*/ 0 w 218"/>
                  <a:gd name="txT" fmla="*/ 0 h 206"/>
                  <a:gd name="txR" fmla="*/ 218 w 218"/>
                  <a:gd name="txB" fmla="*/ 206 h 206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218" h="206">
                    <a:moveTo>
                      <a:pt x="161" y="31"/>
                    </a:moveTo>
                    <a:lnTo>
                      <a:pt x="81" y="62"/>
                    </a:lnTo>
                    <a:lnTo>
                      <a:pt x="0" y="31"/>
                    </a:lnTo>
                    <a:lnTo>
                      <a:pt x="81" y="0"/>
                    </a:lnTo>
                    <a:lnTo>
                      <a:pt x="161" y="31"/>
                    </a:lnTo>
                    <a:close/>
                    <a:moveTo>
                      <a:pt x="114" y="31"/>
                    </a:moveTo>
                    <a:lnTo>
                      <a:pt x="81" y="19"/>
                    </a:lnTo>
                    <a:lnTo>
                      <a:pt x="48" y="31"/>
                    </a:lnTo>
                    <a:lnTo>
                      <a:pt x="81" y="43"/>
                    </a:lnTo>
                    <a:lnTo>
                      <a:pt x="114" y="31"/>
                    </a:lnTo>
                    <a:close/>
                    <a:moveTo>
                      <a:pt x="81" y="83"/>
                    </a:moveTo>
                    <a:lnTo>
                      <a:pt x="218" y="31"/>
                    </a:lnTo>
                    <a:lnTo>
                      <a:pt x="218" y="90"/>
                    </a:lnTo>
                    <a:lnTo>
                      <a:pt x="147" y="90"/>
                    </a:lnTo>
                    <a:lnTo>
                      <a:pt x="145" y="152"/>
                    </a:lnTo>
                    <a:lnTo>
                      <a:pt x="218" y="109"/>
                    </a:lnTo>
                    <a:lnTo>
                      <a:pt x="218" y="154"/>
                    </a:lnTo>
                    <a:lnTo>
                      <a:pt x="81" y="206"/>
                    </a:lnTo>
                    <a:lnTo>
                      <a:pt x="81" y="83"/>
                    </a:lnTo>
                    <a:close/>
                  </a:path>
                </a:pathLst>
              </a:custGeom>
              <a:solidFill>
                <a:srgbClr val="B68B61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404" name="Freeform 33"/>
              <p:cNvSpPr>
                <a:spLocks noEditPoints="1"/>
              </p:cNvSpPr>
              <p:nvPr/>
            </p:nvSpPr>
            <p:spPr>
              <a:xfrm>
                <a:off x="1253810" y="1524876"/>
                <a:ext cx="321302" cy="183153"/>
              </a:xfrm>
              <a:custGeom>
                <a:avLst/>
                <a:gdLst>
                  <a:gd name="txL" fmla="*/ 0 w 307"/>
                  <a:gd name="txT" fmla="*/ 0 h 175"/>
                  <a:gd name="txR" fmla="*/ 307 w 307"/>
                  <a:gd name="txB" fmla="*/ 175 h 175"/>
                </a:gdLst>
                <a:ahLst/>
                <a:cxnLst>
                  <a:cxn ang="0">
                    <a:pos x="0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0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307" h="175">
                    <a:moveTo>
                      <a:pt x="0" y="0"/>
                    </a:moveTo>
                    <a:lnTo>
                      <a:pt x="137" y="52"/>
                    </a:lnTo>
                    <a:lnTo>
                      <a:pt x="137" y="175"/>
                    </a:lnTo>
                    <a:lnTo>
                      <a:pt x="0" y="123"/>
                    </a:lnTo>
                    <a:lnTo>
                      <a:pt x="0" y="0"/>
                    </a:lnTo>
                    <a:close/>
                    <a:moveTo>
                      <a:pt x="274" y="59"/>
                    </a:moveTo>
                    <a:lnTo>
                      <a:pt x="307" y="59"/>
                    </a:lnTo>
                    <a:lnTo>
                      <a:pt x="274" y="78"/>
                    </a:lnTo>
                    <a:lnTo>
                      <a:pt x="201" y="121"/>
                    </a:lnTo>
                    <a:lnTo>
                      <a:pt x="203" y="59"/>
                    </a:lnTo>
                    <a:lnTo>
                      <a:pt x="274" y="59"/>
                    </a:lnTo>
                    <a:close/>
                  </a:path>
                </a:pathLst>
              </a:custGeom>
              <a:solidFill>
                <a:srgbClr val="7B5D3F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405" name="Freeform 34"/>
              <p:cNvSpPr/>
              <p:nvPr/>
            </p:nvSpPr>
            <p:spPr>
              <a:xfrm>
                <a:off x="1577206" y="1574065"/>
                <a:ext cx="27211" cy="25118"/>
              </a:xfrm>
              <a:custGeom>
                <a:avLst/>
                <a:gdLst>
                  <a:gd name="txL" fmla="*/ 0 w 11"/>
                  <a:gd name="txT" fmla="*/ 0 h 10"/>
                  <a:gd name="txR" fmla="*/ 11 w 11"/>
                  <a:gd name="txB" fmla="*/ 10 h 10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11" h="10">
                    <a:moveTo>
                      <a:pt x="11" y="5"/>
                    </a:moveTo>
                    <a:cubicBezTo>
                      <a:pt x="11" y="6"/>
                      <a:pt x="10" y="8"/>
                      <a:pt x="9" y="9"/>
                    </a:cubicBezTo>
                    <a:cubicBezTo>
                      <a:pt x="8" y="9"/>
                      <a:pt x="7" y="10"/>
                      <a:pt x="6" y="10"/>
                    </a:cubicBezTo>
                    <a:cubicBezTo>
                      <a:pt x="4" y="10"/>
                      <a:pt x="3" y="9"/>
                      <a:pt x="2" y="9"/>
                    </a:cubicBezTo>
                    <a:cubicBezTo>
                      <a:pt x="1" y="8"/>
                      <a:pt x="0" y="6"/>
                      <a:pt x="0" y="5"/>
                    </a:cubicBezTo>
                    <a:cubicBezTo>
                      <a:pt x="0" y="3"/>
                      <a:pt x="1" y="2"/>
                      <a:pt x="2" y="1"/>
                    </a:cubicBezTo>
                    <a:cubicBezTo>
                      <a:pt x="3" y="0"/>
                      <a:pt x="4" y="0"/>
                      <a:pt x="6" y="0"/>
                    </a:cubicBezTo>
                    <a:cubicBezTo>
                      <a:pt x="7" y="0"/>
                      <a:pt x="8" y="0"/>
                      <a:pt x="9" y="1"/>
                    </a:cubicBezTo>
                    <a:cubicBezTo>
                      <a:pt x="10" y="2"/>
                      <a:pt x="11" y="3"/>
                      <a:pt x="11" y="5"/>
                    </a:cubicBezTo>
                    <a:close/>
                  </a:path>
                </a:pathLst>
              </a:custGeom>
              <a:solidFill>
                <a:srgbClr val="73C056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406" name="等腰三角形 3"/>
              <p:cNvSpPr/>
              <p:nvPr/>
            </p:nvSpPr>
            <p:spPr>
              <a:xfrm>
                <a:off x="261932" y="1439780"/>
                <a:ext cx="887397" cy="126982"/>
              </a:xfrm>
              <a:custGeom>
                <a:avLst/>
                <a:gdLst>
                  <a:gd name="txL" fmla="*/ 0 w 913468"/>
                  <a:gd name="txT" fmla="*/ 0 h 126323"/>
                  <a:gd name="txR" fmla="*/ 913468 w 913468"/>
                  <a:gd name="txB" fmla="*/ 126323 h 126323"/>
                </a:gdLst>
                <a:ahLst/>
                <a:cxnLst>
                  <a:cxn ang="0">
                    <a:pos x="0" y="128310"/>
                  </a:cxn>
                  <a:cxn ang="0">
                    <a:pos x="301889" y="0"/>
                  </a:cxn>
                  <a:cxn ang="0">
                    <a:pos x="837466" y="111865"/>
                  </a:cxn>
                  <a:cxn ang="0">
                    <a:pos x="0" y="128310"/>
                  </a:cxn>
                </a:cxnLst>
                <a:rect l="txL" t="txT" r="txR" b="txB"/>
                <a:pathLst>
                  <a:path w="913468" h="126323">
                    <a:moveTo>
                      <a:pt x="0" y="126323"/>
                    </a:moveTo>
                    <a:lnTo>
                      <a:pt x="329286" y="0"/>
                    </a:lnTo>
                    <a:lnTo>
                      <a:pt x="913468" y="110131"/>
                    </a:lnTo>
                    <a:lnTo>
                      <a:pt x="0" y="126323"/>
                    </a:lnTo>
                    <a:close/>
                  </a:path>
                </a:pathLst>
              </a:custGeom>
              <a:solidFill>
                <a:schemeClr val="tx1">
                  <a:alpha val="32941"/>
                </a:scheme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  <p:sp>
          <p:nvSpPr>
            <p:cNvPr id="14358" name="矩形 8"/>
            <p:cNvSpPr/>
            <p:nvPr/>
          </p:nvSpPr>
          <p:spPr>
            <a:xfrm>
              <a:off x="6499110" y="2804718"/>
              <a:ext cx="306382" cy="130157"/>
            </a:xfrm>
            <a:custGeom>
              <a:avLst/>
              <a:gdLst>
                <a:gd name="txL" fmla="*/ 0 w 307013"/>
                <a:gd name="txT" fmla="*/ 0 h 130068"/>
                <a:gd name="txR" fmla="*/ 307013 w 307013"/>
                <a:gd name="txB" fmla="*/ 130068 h 130068"/>
              </a:gdLst>
              <a:ahLst/>
              <a:cxnLst>
                <a:cxn ang="0">
                  <a:pos x="0" y="76356"/>
                </a:cxn>
                <a:cxn ang="0">
                  <a:pos x="216772" y="0"/>
                </a:cxn>
                <a:cxn ang="0">
                  <a:pos x="305124" y="50798"/>
                </a:cxn>
                <a:cxn ang="0">
                  <a:pos x="100975" y="130335"/>
                </a:cxn>
                <a:cxn ang="0">
                  <a:pos x="0" y="76356"/>
                </a:cxn>
              </a:cxnLst>
              <a:rect l="txL" t="txT" r="txR" b="txB"/>
              <a:pathLst>
                <a:path w="307013" h="130068">
                  <a:moveTo>
                    <a:pt x="0" y="76200"/>
                  </a:moveTo>
                  <a:lnTo>
                    <a:pt x="218113" y="0"/>
                  </a:lnTo>
                  <a:lnTo>
                    <a:pt x="307013" y="50693"/>
                  </a:lnTo>
                  <a:lnTo>
                    <a:pt x="101600" y="130068"/>
                  </a:lnTo>
                  <a:lnTo>
                    <a:pt x="0" y="76200"/>
                  </a:lnTo>
                  <a:close/>
                </a:path>
              </a:pathLst>
            </a:custGeom>
            <a:solidFill>
              <a:schemeClr val="tx1">
                <a:alpha val="29803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4359" name="矩形 8"/>
            <p:cNvSpPr/>
            <p:nvPr/>
          </p:nvSpPr>
          <p:spPr>
            <a:xfrm>
              <a:off x="6283214" y="2844401"/>
              <a:ext cx="244471" cy="115871"/>
            </a:xfrm>
            <a:custGeom>
              <a:avLst/>
              <a:gdLst>
                <a:gd name="txL" fmla="*/ 0 w 307013"/>
                <a:gd name="txT" fmla="*/ 0 h 130068"/>
                <a:gd name="txR" fmla="*/ 307013 w 307013"/>
                <a:gd name="txB" fmla="*/ 130068 h 130068"/>
              </a:gdLst>
              <a:ahLst/>
              <a:cxnLst>
                <a:cxn ang="0">
                  <a:pos x="0" y="53873"/>
                </a:cxn>
                <a:cxn ang="0">
                  <a:pos x="110127" y="0"/>
                </a:cxn>
                <a:cxn ang="0">
                  <a:pos x="155013" y="35840"/>
                </a:cxn>
                <a:cxn ang="0">
                  <a:pos x="51299" y="91957"/>
                </a:cxn>
                <a:cxn ang="0">
                  <a:pos x="0" y="53873"/>
                </a:cxn>
              </a:cxnLst>
              <a:rect l="txL" t="txT" r="txR" b="txB"/>
              <a:pathLst>
                <a:path w="307013" h="130068">
                  <a:moveTo>
                    <a:pt x="0" y="76200"/>
                  </a:moveTo>
                  <a:lnTo>
                    <a:pt x="218113" y="0"/>
                  </a:lnTo>
                  <a:lnTo>
                    <a:pt x="307013" y="50693"/>
                  </a:lnTo>
                  <a:lnTo>
                    <a:pt x="101600" y="130068"/>
                  </a:lnTo>
                  <a:lnTo>
                    <a:pt x="0" y="76200"/>
                  </a:lnTo>
                  <a:close/>
                </a:path>
              </a:pathLst>
            </a:custGeom>
            <a:solidFill>
              <a:schemeClr val="tx1">
                <a:alpha val="29803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4360" name="矩形 8"/>
            <p:cNvSpPr/>
            <p:nvPr/>
          </p:nvSpPr>
          <p:spPr>
            <a:xfrm>
              <a:off x="6219715" y="2715831"/>
              <a:ext cx="244471" cy="115872"/>
            </a:xfrm>
            <a:custGeom>
              <a:avLst/>
              <a:gdLst>
                <a:gd name="txL" fmla="*/ 0 w 307013"/>
                <a:gd name="txT" fmla="*/ 0 h 130068"/>
                <a:gd name="txR" fmla="*/ 307013 w 307013"/>
                <a:gd name="txB" fmla="*/ 130068 h 130068"/>
              </a:gdLst>
              <a:ahLst/>
              <a:cxnLst>
                <a:cxn ang="0">
                  <a:pos x="0" y="53874"/>
                </a:cxn>
                <a:cxn ang="0">
                  <a:pos x="110127" y="0"/>
                </a:cxn>
                <a:cxn ang="0">
                  <a:pos x="155013" y="35840"/>
                </a:cxn>
                <a:cxn ang="0">
                  <a:pos x="51299" y="91959"/>
                </a:cxn>
                <a:cxn ang="0">
                  <a:pos x="0" y="53874"/>
                </a:cxn>
              </a:cxnLst>
              <a:rect l="txL" t="txT" r="txR" b="txB"/>
              <a:pathLst>
                <a:path w="307013" h="130068">
                  <a:moveTo>
                    <a:pt x="0" y="76200"/>
                  </a:moveTo>
                  <a:lnTo>
                    <a:pt x="218113" y="0"/>
                  </a:lnTo>
                  <a:lnTo>
                    <a:pt x="307013" y="50693"/>
                  </a:lnTo>
                  <a:lnTo>
                    <a:pt x="101600" y="130068"/>
                  </a:lnTo>
                  <a:lnTo>
                    <a:pt x="0" y="76200"/>
                  </a:lnTo>
                  <a:close/>
                </a:path>
              </a:pathLst>
            </a:custGeom>
            <a:solidFill>
              <a:schemeClr val="tx1">
                <a:alpha val="29803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grpSp>
          <p:nvGrpSpPr>
            <p:cNvPr id="14361" name="组合 6"/>
            <p:cNvGrpSpPr/>
            <p:nvPr/>
          </p:nvGrpSpPr>
          <p:grpSpPr>
            <a:xfrm>
              <a:off x="6132684" y="2527492"/>
              <a:ext cx="635001" cy="406400"/>
              <a:chOff x="0" y="0"/>
              <a:chExt cx="635001" cy="406400"/>
            </a:xfrm>
          </p:grpSpPr>
          <p:sp>
            <p:nvSpPr>
              <p:cNvPr id="14380" name="Freeform 35"/>
              <p:cNvSpPr/>
              <p:nvPr/>
            </p:nvSpPr>
            <p:spPr>
              <a:xfrm>
                <a:off x="0" y="104775"/>
                <a:ext cx="188913" cy="71438"/>
              </a:xfrm>
              <a:custGeom>
                <a:avLst/>
                <a:gdLst>
                  <a:gd name="txL" fmla="*/ 0 w 119"/>
                  <a:gd name="txT" fmla="*/ 0 h 45"/>
                  <a:gd name="txR" fmla="*/ 119 w 119"/>
                  <a:gd name="txB" fmla="*/ 45 h 45"/>
                </a:gdLst>
                <a:ahLst/>
                <a:cxnLst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119" h="45">
                    <a:moveTo>
                      <a:pt x="60" y="45"/>
                    </a:moveTo>
                    <a:lnTo>
                      <a:pt x="0" y="24"/>
                    </a:lnTo>
                    <a:lnTo>
                      <a:pt x="60" y="0"/>
                    </a:lnTo>
                    <a:lnTo>
                      <a:pt x="119" y="21"/>
                    </a:lnTo>
                    <a:lnTo>
                      <a:pt x="60" y="45"/>
                    </a:lnTo>
                    <a:close/>
                  </a:path>
                </a:pathLst>
              </a:custGeom>
              <a:solidFill>
                <a:srgbClr val="E0AC79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381" name="Freeform 36"/>
              <p:cNvSpPr/>
              <p:nvPr/>
            </p:nvSpPr>
            <p:spPr>
              <a:xfrm>
                <a:off x="95250" y="138113"/>
                <a:ext cx="93663" cy="120650"/>
              </a:xfrm>
              <a:custGeom>
                <a:avLst/>
                <a:gdLst>
                  <a:gd name="txL" fmla="*/ 0 w 59"/>
                  <a:gd name="txT" fmla="*/ 0 h 76"/>
                  <a:gd name="txR" fmla="*/ 59 w 59"/>
                  <a:gd name="txB" fmla="*/ 76 h 76"/>
                </a:gdLst>
                <a:ahLst/>
                <a:cxnLst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0" y="2147483647"/>
                  </a:cxn>
                </a:cxnLst>
                <a:rect l="txL" t="txT" r="txR" b="txB"/>
                <a:pathLst>
                  <a:path w="59" h="76">
                    <a:moveTo>
                      <a:pt x="0" y="76"/>
                    </a:moveTo>
                    <a:lnTo>
                      <a:pt x="0" y="24"/>
                    </a:lnTo>
                    <a:lnTo>
                      <a:pt x="59" y="0"/>
                    </a:lnTo>
                    <a:lnTo>
                      <a:pt x="59" y="55"/>
                    </a:lnTo>
                    <a:lnTo>
                      <a:pt x="0" y="76"/>
                    </a:lnTo>
                    <a:close/>
                  </a:path>
                </a:pathLst>
              </a:custGeom>
              <a:solidFill>
                <a:srgbClr val="B68B61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382" name="Freeform 37"/>
              <p:cNvSpPr/>
              <p:nvPr/>
            </p:nvSpPr>
            <p:spPr>
              <a:xfrm>
                <a:off x="0" y="142875"/>
                <a:ext cx="95250" cy="115888"/>
              </a:xfrm>
              <a:custGeom>
                <a:avLst/>
                <a:gdLst>
                  <a:gd name="txL" fmla="*/ 0 w 60"/>
                  <a:gd name="txT" fmla="*/ 0 h 73"/>
                  <a:gd name="txR" fmla="*/ 60 w 60"/>
                  <a:gd name="txB" fmla="*/ 73 h 73"/>
                </a:gdLst>
                <a:ahLst/>
                <a:cxnLst>
                  <a:cxn ang="0">
                    <a:pos x="0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0" y="0"/>
                  </a:cxn>
                </a:cxnLst>
                <a:rect l="txL" t="txT" r="txR" b="txB"/>
                <a:pathLst>
                  <a:path w="60" h="73">
                    <a:moveTo>
                      <a:pt x="0" y="0"/>
                    </a:moveTo>
                    <a:lnTo>
                      <a:pt x="60" y="21"/>
                    </a:lnTo>
                    <a:lnTo>
                      <a:pt x="60" y="73"/>
                    </a:lnTo>
                    <a:lnTo>
                      <a:pt x="0" y="5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B5D3F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383" name="Freeform 38"/>
              <p:cNvSpPr>
                <a:spLocks noEditPoints="1"/>
              </p:cNvSpPr>
              <p:nvPr/>
            </p:nvSpPr>
            <p:spPr>
              <a:xfrm>
                <a:off x="147638" y="82550"/>
                <a:ext cx="487363" cy="277813"/>
              </a:xfrm>
              <a:custGeom>
                <a:avLst/>
                <a:gdLst>
                  <a:gd name="txL" fmla="*/ 0 w 307"/>
                  <a:gd name="txT" fmla="*/ 0 h 175"/>
                  <a:gd name="txR" fmla="*/ 307 w 307"/>
                  <a:gd name="txB" fmla="*/ 175 h 175"/>
                </a:gdLst>
                <a:ahLst/>
                <a:cxnLst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0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307" h="175">
                    <a:moveTo>
                      <a:pt x="137" y="175"/>
                    </a:moveTo>
                    <a:lnTo>
                      <a:pt x="0" y="123"/>
                    </a:lnTo>
                    <a:lnTo>
                      <a:pt x="0" y="0"/>
                    </a:lnTo>
                    <a:lnTo>
                      <a:pt x="137" y="52"/>
                    </a:lnTo>
                    <a:lnTo>
                      <a:pt x="137" y="175"/>
                    </a:lnTo>
                    <a:close/>
                    <a:moveTo>
                      <a:pt x="274" y="78"/>
                    </a:moveTo>
                    <a:lnTo>
                      <a:pt x="201" y="121"/>
                    </a:lnTo>
                    <a:lnTo>
                      <a:pt x="203" y="59"/>
                    </a:lnTo>
                    <a:lnTo>
                      <a:pt x="274" y="59"/>
                    </a:lnTo>
                    <a:lnTo>
                      <a:pt x="307" y="59"/>
                    </a:lnTo>
                    <a:lnTo>
                      <a:pt x="274" y="78"/>
                    </a:lnTo>
                    <a:close/>
                  </a:path>
                </a:pathLst>
              </a:custGeom>
              <a:solidFill>
                <a:srgbClr val="7B5D3F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384" name="Freeform 40"/>
              <p:cNvSpPr>
                <a:spLocks noEditPoints="1"/>
              </p:cNvSpPr>
              <p:nvPr/>
            </p:nvSpPr>
            <p:spPr>
              <a:xfrm>
                <a:off x="147638" y="0"/>
                <a:ext cx="434975" cy="165100"/>
              </a:xfrm>
              <a:custGeom>
                <a:avLst/>
                <a:gdLst>
                  <a:gd name="txL" fmla="*/ 0 w 274"/>
                  <a:gd name="txT" fmla="*/ 0 h 104"/>
                  <a:gd name="txR" fmla="*/ 274 w 274"/>
                  <a:gd name="txB" fmla="*/ 104 h 104"/>
                </a:gdLst>
                <a:ahLst/>
                <a:cxnLst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274" h="104">
                    <a:moveTo>
                      <a:pt x="137" y="104"/>
                    </a:moveTo>
                    <a:lnTo>
                      <a:pt x="0" y="52"/>
                    </a:lnTo>
                    <a:lnTo>
                      <a:pt x="137" y="0"/>
                    </a:lnTo>
                    <a:lnTo>
                      <a:pt x="274" y="52"/>
                    </a:lnTo>
                    <a:lnTo>
                      <a:pt x="137" y="104"/>
                    </a:lnTo>
                    <a:close/>
                    <a:moveTo>
                      <a:pt x="137" y="83"/>
                    </a:moveTo>
                    <a:lnTo>
                      <a:pt x="217" y="52"/>
                    </a:lnTo>
                    <a:lnTo>
                      <a:pt x="137" y="21"/>
                    </a:lnTo>
                    <a:lnTo>
                      <a:pt x="57" y="52"/>
                    </a:lnTo>
                    <a:lnTo>
                      <a:pt x="137" y="83"/>
                    </a:lnTo>
                    <a:close/>
                  </a:path>
                </a:pathLst>
              </a:custGeom>
              <a:solidFill>
                <a:srgbClr val="E0AC79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385" name="Freeform 41"/>
              <p:cNvSpPr>
                <a:spLocks noEditPoints="1"/>
              </p:cNvSpPr>
              <p:nvPr/>
            </p:nvSpPr>
            <p:spPr>
              <a:xfrm>
                <a:off x="238125" y="33338"/>
                <a:ext cx="344488" cy="327025"/>
              </a:xfrm>
              <a:custGeom>
                <a:avLst/>
                <a:gdLst>
                  <a:gd name="txL" fmla="*/ 0 w 217"/>
                  <a:gd name="txT" fmla="*/ 0 h 206"/>
                  <a:gd name="txR" fmla="*/ 217 w 217"/>
                  <a:gd name="txB" fmla="*/ 206 h 206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217" h="206">
                    <a:moveTo>
                      <a:pt x="217" y="90"/>
                    </a:moveTo>
                    <a:lnTo>
                      <a:pt x="146" y="90"/>
                    </a:lnTo>
                    <a:lnTo>
                      <a:pt x="144" y="152"/>
                    </a:lnTo>
                    <a:lnTo>
                      <a:pt x="217" y="109"/>
                    </a:lnTo>
                    <a:lnTo>
                      <a:pt x="217" y="154"/>
                    </a:lnTo>
                    <a:lnTo>
                      <a:pt x="80" y="206"/>
                    </a:lnTo>
                    <a:lnTo>
                      <a:pt x="80" y="83"/>
                    </a:lnTo>
                    <a:lnTo>
                      <a:pt x="217" y="31"/>
                    </a:lnTo>
                    <a:lnTo>
                      <a:pt x="217" y="90"/>
                    </a:lnTo>
                    <a:close/>
                    <a:moveTo>
                      <a:pt x="80" y="62"/>
                    </a:moveTo>
                    <a:lnTo>
                      <a:pt x="0" y="31"/>
                    </a:lnTo>
                    <a:lnTo>
                      <a:pt x="80" y="0"/>
                    </a:lnTo>
                    <a:lnTo>
                      <a:pt x="160" y="31"/>
                    </a:lnTo>
                    <a:lnTo>
                      <a:pt x="80" y="62"/>
                    </a:lnTo>
                    <a:close/>
                  </a:path>
                </a:pathLst>
              </a:custGeom>
              <a:solidFill>
                <a:srgbClr val="B68B61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386" name="Freeform 42"/>
              <p:cNvSpPr/>
              <p:nvPr/>
            </p:nvSpPr>
            <p:spPr>
              <a:xfrm>
                <a:off x="192088" y="285750"/>
                <a:ext cx="93663" cy="120650"/>
              </a:xfrm>
              <a:custGeom>
                <a:avLst/>
                <a:gdLst>
                  <a:gd name="txL" fmla="*/ 0 w 59"/>
                  <a:gd name="txT" fmla="*/ 0 h 76"/>
                  <a:gd name="txR" fmla="*/ 59 w 59"/>
                  <a:gd name="txB" fmla="*/ 76 h 76"/>
                </a:gdLst>
                <a:ahLst/>
                <a:cxnLst>
                  <a:cxn ang="0">
                    <a:pos x="0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</a:cxnLst>
                <a:rect l="txL" t="txT" r="txR" b="txB"/>
                <a:pathLst>
                  <a:path w="59" h="76">
                    <a:moveTo>
                      <a:pt x="0" y="24"/>
                    </a:moveTo>
                    <a:lnTo>
                      <a:pt x="59" y="0"/>
                    </a:lnTo>
                    <a:lnTo>
                      <a:pt x="59" y="52"/>
                    </a:lnTo>
                    <a:lnTo>
                      <a:pt x="0" y="76"/>
                    </a:lnTo>
                    <a:lnTo>
                      <a:pt x="0" y="24"/>
                    </a:lnTo>
                    <a:close/>
                  </a:path>
                </a:pathLst>
              </a:custGeom>
              <a:solidFill>
                <a:srgbClr val="B68B61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387" name="Freeform 43"/>
              <p:cNvSpPr/>
              <p:nvPr/>
            </p:nvSpPr>
            <p:spPr>
              <a:xfrm>
                <a:off x="101600" y="285750"/>
                <a:ext cx="90488" cy="120650"/>
              </a:xfrm>
              <a:custGeom>
                <a:avLst/>
                <a:gdLst>
                  <a:gd name="txL" fmla="*/ 0 w 57"/>
                  <a:gd name="txT" fmla="*/ 0 h 76"/>
                  <a:gd name="txR" fmla="*/ 57 w 57"/>
                  <a:gd name="txB" fmla="*/ 76 h 76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0" y="0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57" h="76">
                    <a:moveTo>
                      <a:pt x="57" y="24"/>
                    </a:moveTo>
                    <a:lnTo>
                      <a:pt x="57" y="76"/>
                    </a:lnTo>
                    <a:lnTo>
                      <a:pt x="0" y="52"/>
                    </a:lnTo>
                    <a:lnTo>
                      <a:pt x="0" y="0"/>
                    </a:lnTo>
                    <a:lnTo>
                      <a:pt x="57" y="24"/>
                    </a:lnTo>
                    <a:close/>
                  </a:path>
                </a:pathLst>
              </a:custGeom>
              <a:solidFill>
                <a:srgbClr val="7B5D3F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388" name="Freeform 44"/>
              <p:cNvSpPr/>
              <p:nvPr/>
            </p:nvSpPr>
            <p:spPr>
              <a:xfrm>
                <a:off x="101600" y="252413"/>
                <a:ext cx="184150" cy="71438"/>
              </a:xfrm>
              <a:custGeom>
                <a:avLst/>
                <a:gdLst>
                  <a:gd name="txL" fmla="*/ 0 w 116"/>
                  <a:gd name="txT" fmla="*/ 0 h 45"/>
                  <a:gd name="txR" fmla="*/ 116 w 116"/>
                  <a:gd name="txB" fmla="*/ 45 h 45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116" h="45">
                    <a:moveTo>
                      <a:pt x="116" y="21"/>
                    </a:moveTo>
                    <a:lnTo>
                      <a:pt x="57" y="45"/>
                    </a:lnTo>
                    <a:lnTo>
                      <a:pt x="0" y="21"/>
                    </a:lnTo>
                    <a:lnTo>
                      <a:pt x="60" y="0"/>
                    </a:lnTo>
                    <a:lnTo>
                      <a:pt x="116" y="21"/>
                    </a:lnTo>
                    <a:close/>
                  </a:path>
                </a:pathLst>
              </a:custGeom>
              <a:solidFill>
                <a:srgbClr val="E0AC79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4362" name="组合 129"/>
            <p:cNvGrpSpPr/>
            <p:nvPr/>
          </p:nvGrpSpPr>
          <p:grpSpPr>
            <a:xfrm>
              <a:off x="8190577" y="1398230"/>
              <a:ext cx="712221" cy="931862"/>
              <a:chOff x="0" y="0"/>
              <a:chExt cx="712221" cy="931862"/>
            </a:xfrm>
          </p:grpSpPr>
          <p:sp>
            <p:nvSpPr>
              <p:cNvPr id="14377" name="等腰三角形 3"/>
              <p:cNvSpPr/>
              <p:nvPr/>
            </p:nvSpPr>
            <p:spPr>
              <a:xfrm>
                <a:off x="779" y="760467"/>
                <a:ext cx="552440" cy="73015"/>
              </a:xfrm>
              <a:custGeom>
                <a:avLst/>
                <a:gdLst>
                  <a:gd name="txL" fmla="*/ 0 w 571182"/>
                  <a:gd name="txT" fmla="*/ 0 h 73936"/>
                  <a:gd name="txR" fmla="*/ 571182 w 571182"/>
                  <a:gd name="txB" fmla="*/ 73936 h 73936"/>
                </a:gdLst>
                <a:ahLst/>
                <a:cxnLst>
                  <a:cxn ang="0">
                    <a:pos x="0" y="71207"/>
                  </a:cxn>
                  <a:cxn ang="0">
                    <a:pos x="169071" y="0"/>
                  </a:cxn>
                  <a:cxn ang="0">
                    <a:pos x="516781" y="59740"/>
                  </a:cxn>
                  <a:cxn ang="0">
                    <a:pos x="0" y="71207"/>
                  </a:cxn>
                </a:cxnLst>
                <a:rect l="txL" t="txT" r="txR" b="txB"/>
                <a:pathLst>
                  <a:path w="571182" h="73936">
                    <a:moveTo>
                      <a:pt x="0" y="73936"/>
                    </a:moveTo>
                    <a:lnTo>
                      <a:pt x="186870" y="0"/>
                    </a:lnTo>
                    <a:lnTo>
                      <a:pt x="571182" y="62030"/>
                    </a:lnTo>
                    <a:lnTo>
                      <a:pt x="0" y="73936"/>
                    </a:lnTo>
                    <a:close/>
                  </a:path>
                </a:pathLst>
              </a:custGeom>
              <a:solidFill>
                <a:schemeClr val="tx1">
                  <a:alpha val="32941"/>
                </a:scheme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378" name="Freeform 5"/>
              <p:cNvSpPr/>
              <p:nvPr/>
            </p:nvSpPr>
            <p:spPr>
              <a:xfrm>
                <a:off x="448696" y="0"/>
                <a:ext cx="263525" cy="931862"/>
              </a:xfrm>
              <a:custGeom>
                <a:avLst/>
                <a:gdLst>
                  <a:gd name="txL" fmla="*/ 0 w 166"/>
                  <a:gd name="txT" fmla="*/ 0 h 587"/>
                  <a:gd name="txR" fmla="*/ 166 w 166"/>
                  <a:gd name="txB" fmla="*/ 587 h 587"/>
                </a:gdLst>
                <a:ahLst/>
                <a:cxnLst>
                  <a:cxn ang="0">
                    <a:pos x="0" y="2147483647"/>
                  </a:cxn>
                  <a:cxn ang="0">
                    <a:pos x="0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</a:cxnLst>
                <a:rect l="txL" t="txT" r="txR" b="txB"/>
                <a:pathLst>
                  <a:path w="166" h="587">
                    <a:moveTo>
                      <a:pt x="0" y="587"/>
                    </a:moveTo>
                    <a:lnTo>
                      <a:pt x="0" y="0"/>
                    </a:lnTo>
                    <a:lnTo>
                      <a:pt x="62" y="198"/>
                    </a:lnTo>
                    <a:lnTo>
                      <a:pt x="63" y="198"/>
                    </a:lnTo>
                    <a:lnTo>
                      <a:pt x="166" y="524"/>
                    </a:lnTo>
                    <a:lnTo>
                      <a:pt x="0" y="587"/>
                    </a:lnTo>
                    <a:close/>
                  </a:path>
                </a:pathLst>
              </a:custGeom>
              <a:solidFill>
                <a:srgbClr val="FACE53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379" name="Freeform 6"/>
              <p:cNvSpPr/>
              <p:nvPr/>
            </p:nvSpPr>
            <p:spPr>
              <a:xfrm>
                <a:off x="186758" y="0"/>
                <a:ext cx="261938" cy="931862"/>
              </a:xfrm>
              <a:custGeom>
                <a:avLst/>
                <a:gdLst>
                  <a:gd name="txL" fmla="*/ 0 w 165"/>
                  <a:gd name="txT" fmla="*/ 0 h 587"/>
                  <a:gd name="txR" fmla="*/ 165 w 165"/>
                  <a:gd name="txB" fmla="*/ 587 h 587"/>
                </a:gdLst>
                <a:ahLst/>
                <a:cxnLst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0"/>
                  </a:cxn>
                </a:cxnLst>
                <a:rect l="txL" t="txT" r="txR" b="txB"/>
                <a:pathLst>
                  <a:path w="165" h="587">
                    <a:moveTo>
                      <a:pt x="165" y="0"/>
                    </a:moveTo>
                    <a:lnTo>
                      <a:pt x="165" y="587"/>
                    </a:lnTo>
                    <a:lnTo>
                      <a:pt x="0" y="524"/>
                    </a:lnTo>
                    <a:lnTo>
                      <a:pt x="165" y="0"/>
                    </a:lnTo>
                    <a:close/>
                  </a:path>
                </a:pathLst>
              </a:custGeom>
              <a:solidFill>
                <a:srgbClr val="D99F45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4363" name="组合 140"/>
            <p:cNvGrpSpPr/>
            <p:nvPr/>
          </p:nvGrpSpPr>
          <p:grpSpPr>
            <a:xfrm>
              <a:off x="8001098" y="1568092"/>
              <a:ext cx="374650" cy="665163"/>
              <a:chOff x="0" y="0"/>
              <a:chExt cx="374650" cy="665163"/>
            </a:xfrm>
          </p:grpSpPr>
          <p:sp>
            <p:nvSpPr>
              <p:cNvPr id="14374" name="Freeform 10"/>
              <p:cNvSpPr>
                <a:spLocks noEditPoints="1"/>
              </p:cNvSpPr>
              <p:nvPr/>
            </p:nvSpPr>
            <p:spPr>
              <a:xfrm>
                <a:off x="107950" y="0"/>
                <a:ext cx="266700" cy="665163"/>
              </a:xfrm>
              <a:custGeom>
                <a:avLst/>
                <a:gdLst>
                  <a:gd name="txL" fmla="*/ 0 w 168"/>
                  <a:gd name="txT" fmla="*/ 0 h 419"/>
                  <a:gd name="txR" fmla="*/ 168 w 168"/>
                  <a:gd name="txB" fmla="*/ 419 h 419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168" h="419">
                    <a:moveTo>
                      <a:pt x="38" y="40"/>
                    </a:moveTo>
                    <a:lnTo>
                      <a:pt x="49" y="3"/>
                    </a:lnTo>
                    <a:lnTo>
                      <a:pt x="50" y="3"/>
                    </a:lnTo>
                    <a:lnTo>
                      <a:pt x="38" y="40"/>
                    </a:lnTo>
                    <a:close/>
                    <a:moveTo>
                      <a:pt x="50" y="0"/>
                    </a:moveTo>
                    <a:lnTo>
                      <a:pt x="95" y="141"/>
                    </a:lnTo>
                    <a:lnTo>
                      <a:pt x="168" y="374"/>
                    </a:lnTo>
                    <a:lnTo>
                      <a:pt x="50" y="419"/>
                    </a:lnTo>
                    <a:lnTo>
                      <a:pt x="50" y="378"/>
                    </a:lnTo>
                    <a:lnTo>
                      <a:pt x="50" y="336"/>
                    </a:lnTo>
                    <a:lnTo>
                      <a:pt x="50" y="295"/>
                    </a:lnTo>
                    <a:lnTo>
                      <a:pt x="50" y="252"/>
                    </a:lnTo>
                    <a:lnTo>
                      <a:pt x="50" y="211"/>
                    </a:lnTo>
                    <a:lnTo>
                      <a:pt x="50" y="170"/>
                    </a:lnTo>
                    <a:lnTo>
                      <a:pt x="50" y="128"/>
                    </a:lnTo>
                    <a:lnTo>
                      <a:pt x="50" y="86"/>
                    </a:lnTo>
                    <a:lnTo>
                      <a:pt x="50" y="45"/>
                    </a:lnTo>
                    <a:lnTo>
                      <a:pt x="50" y="3"/>
                    </a:lnTo>
                    <a:lnTo>
                      <a:pt x="50" y="0"/>
                    </a:lnTo>
                    <a:close/>
                    <a:moveTo>
                      <a:pt x="14" y="114"/>
                    </a:moveTo>
                    <a:lnTo>
                      <a:pt x="15" y="114"/>
                    </a:lnTo>
                    <a:lnTo>
                      <a:pt x="3" y="151"/>
                    </a:lnTo>
                    <a:lnTo>
                      <a:pt x="0" y="162"/>
                    </a:lnTo>
                    <a:lnTo>
                      <a:pt x="14" y="114"/>
                    </a:lnTo>
                    <a:close/>
                  </a:path>
                </a:pathLst>
              </a:custGeom>
              <a:solidFill>
                <a:srgbClr val="73C056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375" name="Freeform 11"/>
              <p:cNvSpPr>
                <a:spLocks noEditPoints="1"/>
              </p:cNvSpPr>
              <p:nvPr/>
            </p:nvSpPr>
            <p:spPr>
              <a:xfrm>
                <a:off x="19050" y="0"/>
                <a:ext cx="168275" cy="600075"/>
              </a:xfrm>
              <a:custGeom>
                <a:avLst/>
                <a:gdLst>
                  <a:gd name="txL" fmla="*/ 0 w 97"/>
                  <a:gd name="txT" fmla="*/ 0 h 347"/>
                  <a:gd name="txR" fmla="*/ 97 w 97"/>
                  <a:gd name="txB" fmla="*/ 347 h 347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97" h="347">
                    <a:moveTo>
                      <a:pt x="65" y="105"/>
                    </a:moveTo>
                    <a:cubicBezTo>
                      <a:pt x="64" y="105"/>
                      <a:pt x="64" y="105"/>
                      <a:pt x="64" y="105"/>
                    </a:cubicBezTo>
                    <a:cubicBezTo>
                      <a:pt x="86" y="37"/>
                      <a:pt x="86" y="37"/>
                      <a:pt x="86" y="37"/>
                    </a:cubicBezTo>
                    <a:cubicBezTo>
                      <a:pt x="86" y="37"/>
                      <a:pt x="86" y="37"/>
                      <a:pt x="86" y="37"/>
                    </a:cubicBezTo>
                    <a:cubicBezTo>
                      <a:pt x="97" y="3"/>
                      <a:pt x="97" y="3"/>
                      <a:pt x="97" y="3"/>
                    </a:cubicBezTo>
                    <a:cubicBezTo>
                      <a:pt x="96" y="3"/>
                      <a:pt x="96" y="3"/>
                      <a:pt x="96" y="3"/>
                    </a:cubicBezTo>
                    <a:cubicBezTo>
                      <a:pt x="97" y="0"/>
                      <a:pt x="97" y="0"/>
                      <a:pt x="97" y="0"/>
                    </a:cubicBezTo>
                    <a:cubicBezTo>
                      <a:pt x="97" y="3"/>
                      <a:pt x="97" y="3"/>
                      <a:pt x="97" y="3"/>
                    </a:cubicBezTo>
                    <a:cubicBezTo>
                      <a:pt x="97" y="41"/>
                      <a:pt x="97" y="41"/>
                      <a:pt x="97" y="41"/>
                    </a:cubicBezTo>
                    <a:cubicBezTo>
                      <a:pt x="86" y="37"/>
                      <a:pt x="86" y="37"/>
                      <a:pt x="86" y="37"/>
                    </a:cubicBezTo>
                    <a:cubicBezTo>
                      <a:pt x="75" y="71"/>
                      <a:pt x="75" y="71"/>
                      <a:pt x="75" y="71"/>
                    </a:cubicBezTo>
                    <a:cubicBezTo>
                      <a:pt x="97" y="79"/>
                      <a:pt x="97" y="79"/>
                      <a:pt x="97" y="79"/>
                    </a:cubicBezTo>
                    <a:cubicBezTo>
                      <a:pt x="97" y="118"/>
                      <a:pt x="97" y="118"/>
                      <a:pt x="97" y="118"/>
                    </a:cubicBezTo>
                    <a:lnTo>
                      <a:pt x="65" y="105"/>
                    </a:lnTo>
                    <a:close/>
                    <a:moveTo>
                      <a:pt x="21" y="241"/>
                    </a:moveTo>
                    <a:cubicBezTo>
                      <a:pt x="32" y="207"/>
                      <a:pt x="32" y="207"/>
                      <a:pt x="32" y="207"/>
                    </a:cubicBezTo>
                    <a:cubicBezTo>
                      <a:pt x="97" y="232"/>
                      <a:pt x="97" y="232"/>
                      <a:pt x="97" y="232"/>
                    </a:cubicBezTo>
                    <a:cubicBezTo>
                      <a:pt x="97" y="271"/>
                      <a:pt x="97" y="271"/>
                      <a:pt x="97" y="271"/>
                    </a:cubicBezTo>
                    <a:lnTo>
                      <a:pt x="21" y="241"/>
                    </a:lnTo>
                    <a:close/>
                    <a:moveTo>
                      <a:pt x="97" y="194"/>
                    </a:moveTo>
                    <a:cubicBezTo>
                      <a:pt x="43" y="173"/>
                      <a:pt x="43" y="173"/>
                      <a:pt x="43" y="173"/>
                    </a:cubicBezTo>
                    <a:cubicBezTo>
                      <a:pt x="45" y="167"/>
                      <a:pt x="47" y="162"/>
                      <a:pt x="48" y="156"/>
                    </a:cubicBezTo>
                    <a:cubicBezTo>
                      <a:pt x="51" y="149"/>
                      <a:pt x="51" y="149"/>
                      <a:pt x="51" y="149"/>
                    </a:cubicBezTo>
                    <a:cubicBezTo>
                      <a:pt x="54" y="139"/>
                      <a:pt x="54" y="139"/>
                      <a:pt x="54" y="139"/>
                    </a:cubicBezTo>
                    <a:cubicBezTo>
                      <a:pt x="97" y="156"/>
                      <a:pt x="97" y="156"/>
                      <a:pt x="97" y="156"/>
                    </a:cubicBezTo>
                    <a:lnTo>
                      <a:pt x="97" y="194"/>
                    </a:lnTo>
                    <a:close/>
                    <a:moveTo>
                      <a:pt x="10" y="275"/>
                    </a:moveTo>
                    <a:cubicBezTo>
                      <a:pt x="97" y="309"/>
                      <a:pt x="97" y="309"/>
                      <a:pt x="97" y="309"/>
                    </a:cubicBezTo>
                    <a:cubicBezTo>
                      <a:pt x="97" y="347"/>
                      <a:pt x="97" y="347"/>
                      <a:pt x="97" y="347"/>
                    </a:cubicBezTo>
                    <a:cubicBezTo>
                      <a:pt x="0" y="310"/>
                      <a:pt x="0" y="310"/>
                      <a:pt x="0" y="310"/>
                    </a:cubicBezTo>
                    <a:cubicBezTo>
                      <a:pt x="0" y="310"/>
                      <a:pt x="0" y="310"/>
                      <a:pt x="0" y="310"/>
                    </a:cubicBezTo>
                    <a:lnTo>
                      <a:pt x="10" y="275"/>
                    </a:lnTo>
                    <a:close/>
                  </a:path>
                </a:pathLst>
              </a:custGeom>
              <a:solidFill>
                <a:srgbClr val="5D974E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376" name="Freeform 12"/>
              <p:cNvSpPr>
                <a:spLocks noEditPoints="1"/>
              </p:cNvSpPr>
              <p:nvPr/>
            </p:nvSpPr>
            <p:spPr>
              <a:xfrm>
                <a:off x="0" y="63500"/>
                <a:ext cx="187325" cy="601663"/>
              </a:xfrm>
              <a:custGeom>
                <a:avLst/>
                <a:gdLst>
                  <a:gd name="txL" fmla="*/ 0 w 108"/>
                  <a:gd name="txT" fmla="*/ 0 h 348"/>
                  <a:gd name="txR" fmla="*/ 108 w 108"/>
                  <a:gd name="txB" fmla="*/ 348 h 348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108" h="348">
                    <a:moveTo>
                      <a:pt x="108" y="4"/>
                    </a:moveTo>
                    <a:cubicBezTo>
                      <a:pt x="108" y="42"/>
                      <a:pt x="108" y="42"/>
                      <a:pt x="108" y="42"/>
                    </a:cubicBezTo>
                    <a:cubicBezTo>
                      <a:pt x="86" y="34"/>
                      <a:pt x="86" y="34"/>
                      <a:pt x="86" y="34"/>
                    </a:cubicBezTo>
                    <a:cubicBezTo>
                      <a:pt x="97" y="0"/>
                      <a:pt x="97" y="0"/>
                      <a:pt x="97" y="0"/>
                    </a:cubicBezTo>
                    <a:lnTo>
                      <a:pt x="108" y="4"/>
                    </a:lnTo>
                    <a:close/>
                    <a:moveTo>
                      <a:pt x="108" y="81"/>
                    </a:moveTo>
                    <a:cubicBezTo>
                      <a:pt x="108" y="119"/>
                      <a:pt x="108" y="119"/>
                      <a:pt x="108" y="119"/>
                    </a:cubicBezTo>
                    <a:cubicBezTo>
                      <a:pt x="65" y="102"/>
                      <a:pt x="65" y="102"/>
                      <a:pt x="65" y="102"/>
                    </a:cubicBezTo>
                    <a:cubicBezTo>
                      <a:pt x="76" y="68"/>
                      <a:pt x="76" y="68"/>
                      <a:pt x="76" y="68"/>
                    </a:cubicBezTo>
                    <a:lnTo>
                      <a:pt x="108" y="81"/>
                    </a:lnTo>
                    <a:close/>
                    <a:moveTo>
                      <a:pt x="54" y="136"/>
                    </a:moveTo>
                    <a:cubicBezTo>
                      <a:pt x="108" y="157"/>
                      <a:pt x="108" y="157"/>
                      <a:pt x="108" y="157"/>
                    </a:cubicBezTo>
                    <a:cubicBezTo>
                      <a:pt x="108" y="195"/>
                      <a:pt x="108" y="195"/>
                      <a:pt x="108" y="195"/>
                    </a:cubicBezTo>
                    <a:cubicBezTo>
                      <a:pt x="43" y="170"/>
                      <a:pt x="43" y="170"/>
                      <a:pt x="43" y="170"/>
                    </a:cubicBezTo>
                    <a:cubicBezTo>
                      <a:pt x="46" y="162"/>
                      <a:pt x="48" y="153"/>
                      <a:pt x="51" y="145"/>
                    </a:cubicBezTo>
                    <a:lnTo>
                      <a:pt x="54" y="136"/>
                    </a:lnTo>
                    <a:close/>
                    <a:moveTo>
                      <a:pt x="32" y="204"/>
                    </a:moveTo>
                    <a:cubicBezTo>
                      <a:pt x="108" y="234"/>
                      <a:pt x="108" y="234"/>
                      <a:pt x="108" y="234"/>
                    </a:cubicBezTo>
                    <a:cubicBezTo>
                      <a:pt x="108" y="272"/>
                      <a:pt x="108" y="272"/>
                      <a:pt x="108" y="272"/>
                    </a:cubicBezTo>
                    <a:cubicBezTo>
                      <a:pt x="21" y="238"/>
                      <a:pt x="21" y="238"/>
                      <a:pt x="21" y="238"/>
                    </a:cubicBezTo>
                    <a:lnTo>
                      <a:pt x="32" y="204"/>
                    </a:lnTo>
                    <a:close/>
                    <a:moveTo>
                      <a:pt x="11" y="273"/>
                    </a:moveTo>
                    <a:cubicBezTo>
                      <a:pt x="11" y="273"/>
                      <a:pt x="11" y="273"/>
                      <a:pt x="11" y="273"/>
                    </a:cubicBezTo>
                    <a:cubicBezTo>
                      <a:pt x="108" y="310"/>
                      <a:pt x="108" y="310"/>
                      <a:pt x="108" y="310"/>
                    </a:cubicBezTo>
                    <a:cubicBezTo>
                      <a:pt x="108" y="348"/>
                      <a:pt x="108" y="348"/>
                      <a:pt x="108" y="348"/>
                    </a:cubicBezTo>
                    <a:cubicBezTo>
                      <a:pt x="0" y="307"/>
                      <a:pt x="0" y="307"/>
                      <a:pt x="0" y="307"/>
                    </a:cubicBezTo>
                    <a:lnTo>
                      <a:pt x="11" y="273"/>
                    </a:lnTo>
                    <a:close/>
                  </a:path>
                </a:pathLst>
              </a:custGeom>
              <a:solidFill>
                <a:srgbClr val="578E49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14364" name="组合 146"/>
            <p:cNvGrpSpPr/>
            <p:nvPr/>
          </p:nvGrpSpPr>
          <p:grpSpPr>
            <a:xfrm>
              <a:off x="10040902" y="2008990"/>
              <a:ext cx="785666" cy="695765"/>
              <a:chOff x="0" y="0"/>
              <a:chExt cx="1052270" cy="931862"/>
            </a:xfrm>
          </p:grpSpPr>
          <p:sp>
            <p:nvSpPr>
              <p:cNvPr id="14370" name="等腰三角形 3"/>
              <p:cNvSpPr/>
              <p:nvPr/>
            </p:nvSpPr>
            <p:spPr>
              <a:xfrm>
                <a:off x="257075" y="823394"/>
                <a:ext cx="795183" cy="106295"/>
              </a:xfrm>
              <a:custGeom>
                <a:avLst/>
                <a:gdLst>
                  <a:gd name="txL" fmla="*/ 0 w 571182"/>
                  <a:gd name="txT" fmla="*/ 0 h 104892"/>
                  <a:gd name="txR" fmla="*/ 571182 w 571182"/>
                  <a:gd name="txB" fmla="*/ 104892 h 104892"/>
                </a:gdLst>
                <a:ahLst/>
                <a:cxnLst>
                  <a:cxn ang="0">
                    <a:pos x="0" y="109158"/>
                  </a:cxn>
                  <a:cxn ang="0">
                    <a:pos x="524023" y="0"/>
                  </a:cxn>
                  <a:cxn ang="0">
                    <a:pos x="1541176" y="96767"/>
                  </a:cxn>
                  <a:cxn ang="0">
                    <a:pos x="0" y="109158"/>
                  </a:cxn>
                </a:cxnLst>
                <a:rect l="txL" t="txT" r="txR" b="txB"/>
                <a:pathLst>
                  <a:path w="571182" h="104892">
                    <a:moveTo>
                      <a:pt x="0" y="104892"/>
                    </a:moveTo>
                    <a:lnTo>
                      <a:pt x="194210" y="0"/>
                    </a:lnTo>
                    <a:lnTo>
                      <a:pt x="571182" y="92986"/>
                    </a:lnTo>
                    <a:lnTo>
                      <a:pt x="0" y="104892"/>
                    </a:lnTo>
                    <a:close/>
                  </a:path>
                </a:pathLst>
              </a:custGeom>
              <a:solidFill>
                <a:schemeClr val="tx1">
                  <a:alpha val="32941"/>
                </a:scheme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grpSp>
            <p:nvGrpSpPr>
              <p:cNvPr id="14371" name="组合 142"/>
              <p:cNvGrpSpPr/>
              <p:nvPr/>
            </p:nvGrpSpPr>
            <p:grpSpPr>
              <a:xfrm>
                <a:off x="0" y="0"/>
                <a:ext cx="525463" cy="931862"/>
                <a:chOff x="0" y="0"/>
                <a:chExt cx="525463" cy="931862"/>
              </a:xfrm>
            </p:grpSpPr>
            <p:sp>
              <p:nvSpPr>
                <p:cNvPr id="14372" name="Freeform 5"/>
                <p:cNvSpPr/>
                <p:nvPr/>
              </p:nvSpPr>
              <p:spPr>
                <a:xfrm>
                  <a:off x="261938" y="0"/>
                  <a:ext cx="263525" cy="931862"/>
                </a:xfrm>
                <a:custGeom>
                  <a:avLst/>
                  <a:gdLst>
                    <a:gd name="txL" fmla="*/ 0 w 166"/>
                    <a:gd name="txT" fmla="*/ 0 h 587"/>
                    <a:gd name="txR" fmla="*/ 166 w 166"/>
                    <a:gd name="txB" fmla="*/ 587 h 587"/>
                  </a:gdLst>
                  <a:ahLst/>
                  <a:cxnLst>
                    <a:cxn ang="0">
                      <a:pos x="0" y="2147483647"/>
                    </a:cxn>
                    <a:cxn ang="0">
                      <a:pos x="0" y="0"/>
                    </a:cxn>
                    <a:cxn ang="0">
                      <a:pos x="2147483647" y="2147483647"/>
                    </a:cxn>
                    <a:cxn ang="0">
                      <a:pos x="2147483647" y="2147483647"/>
                    </a:cxn>
                    <a:cxn ang="0">
                      <a:pos x="2147483647" y="2147483647"/>
                    </a:cxn>
                    <a:cxn ang="0">
                      <a:pos x="0" y="2147483647"/>
                    </a:cxn>
                  </a:cxnLst>
                  <a:rect l="txL" t="txT" r="txR" b="txB"/>
                  <a:pathLst>
                    <a:path w="166" h="587">
                      <a:moveTo>
                        <a:pt x="0" y="587"/>
                      </a:moveTo>
                      <a:lnTo>
                        <a:pt x="0" y="0"/>
                      </a:lnTo>
                      <a:lnTo>
                        <a:pt x="62" y="198"/>
                      </a:lnTo>
                      <a:lnTo>
                        <a:pt x="63" y="198"/>
                      </a:lnTo>
                      <a:lnTo>
                        <a:pt x="166" y="524"/>
                      </a:lnTo>
                      <a:lnTo>
                        <a:pt x="0" y="587"/>
                      </a:lnTo>
                      <a:close/>
                    </a:path>
                  </a:pathLst>
                </a:custGeom>
                <a:solidFill>
                  <a:srgbClr val="FACE53">
                    <a:alpha val="100000"/>
                  </a:srgbClr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4373" name="Freeform 6"/>
                <p:cNvSpPr/>
                <p:nvPr/>
              </p:nvSpPr>
              <p:spPr>
                <a:xfrm>
                  <a:off x="0" y="0"/>
                  <a:ext cx="261938" cy="931862"/>
                </a:xfrm>
                <a:custGeom>
                  <a:avLst/>
                  <a:gdLst>
                    <a:gd name="txL" fmla="*/ 0 w 165"/>
                    <a:gd name="txT" fmla="*/ 0 h 587"/>
                    <a:gd name="txR" fmla="*/ 165 w 165"/>
                    <a:gd name="txB" fmla="*/ 587 h 587"/>
                  </a:gdLst>
                  <a:ahLst/>
                  <a:cxnLst>
                    <a:cxn ang="0">
                      <a:pos x="2147483647" y="0"/>
                    </a:cxn>
                    <a:cxn ang="0">
                      <a:pos x="2147483647" y="2147483647"/>
                    </a:cxn>
                    <a:cxn ang="0">
                      <a:pos x="0" y="2147483647"/>
                    </a:cxn>
                    <a:cxn ang="0">
                      <a:pos x="2147483647" y="0"/>
                    </a:cxn>
                  </a:cxnLst>
                  <a:rect l="txL" t="txT" r="txR" b="txB"/>
                  <a:pathLst>
                    <a:path w="165" h="587">
                      <a:moveTo>
                        <a:pt x="165" y="0"/>
                      </a:moveTo>
                      <a:lnTo>
                        <a:pt x="165" y="587"/>
                      </a:lnTo>
                      <a:lnTo>
                        <a:pt x="0" y="524"/>
                      </a:lnTo>
                      <a:lnTo>
                        <a:pt x="165" y="0"/>
                      </a:lnTo>
                      <a:close/>
                    </a:path>
                  </a:pathLst>
                </a:custGeom>
                <a:solidFill>
                  <a:srgbClr val="D99F45">
                    <a:alpha val="100000"/>
                  </a:srgbClr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</p:grpSp>
        <p:grpSp>
          <p:nvGrpSpPr>
            <p:cNvPr id="14365" name="组合 153"/>
            <p:cNvGrpSpPr/>
            <p:nvPr/>
          </p:nvGrpSpPr>
          <p:grpSpPr>
            <a:xfrm>
              <a:off x="10403537" y="2123000"/>
              <a:ext cx="548432" cy="503635"/>
              <a:chOff x="0" y="0"/>
              <a:chExt cx="1148384" cy="1054581"/>
            </a:xfrm>
          </p:grpSpPr>
          <p:sp>
            <p:nvSpPr>
              <p:cNvPr id="14366" name="Freeform 28"/>
              <p:cNvSpPr>
                <a:spLocks noEditPoints="1"/>
              </p:cNvSpPr>
              <p:nvPr/>
            </p:nvSpPr>
            <p:spPr>
              <a:xfrm>
                <a:off x="15699" y="0"/>
                <a:ext cx="279439" cy="1002629"/>
              </a:xfrm>
              <a:custGeom>
                <a:avLst/>
                <a:gdLst>
                  <a:gd name="txL" fmla="*/ 0 w 267"/>
                  <a:gd name="txT" fmla="*/ 0 h 958"/>
                  <a:gd name="txR" fmla="*/ 267 w 267"/>
                  <a:gd name="txB" fmla="*/ 958 h 958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267" h="958">
                    <a:moveTo>
                      <a:pt x="267" y="740"/>
                    </a:moveTo>
                    <a:lnTo>
                      <a:pt x="267" y="785"/>
                    </a:lnTo>
                    <a:lnTo>
                      <a:pt x="47" y="700"/>
                    </a:lnTo>
                    <a:lnTo>
                      <a:pt x="59" y="662"/>
                    </a:lnTo>
                    <a:lnTo>
                      <a:pt x="267" y="740"/>
                    </a:lnTo>
                    <a:close/>
                    <a:moveTo>
                      <a:pt x="267" y="697"/>
                    </a:moveTo>
                    <a:lnTo>
                      <a:pt x="71" y="621"/>
                    </a:lnTo>
                    <a:lnTo>
                      <a:pt x="85" y="583"/>
                    </a:lnTo>
                    <a:lnTo>
                      <a:pt x="267" y="655"/>
                    </a:lnTo>
                    <a:lnTo>
                      <a:pt x="267" y="697"/>
                    </a:lnTo>
                    <a:close/>
                    <a:moveTo>
                      <a:pt x="97" y="545"/>
                    </a:moveTo>
                    <a:lnTo>
                      <a:pt x="108" y="505"/>
                    </a:lnTo>
                    <a:lnTo>
                      <a:pt x="267" y="567"/>
                    </a:lnTo>
                    <a:lnTo>
                      <a:pt x="267" y="612"/>
                    </a:lnTo>
                    <a:lnTo>
                      <a:pt x="97" y="545"/>
                    </a:lnTo>
                    <a:close/>
                    <a:moveTo>
                      <a:pt x="267" y="524"/>
                    </a:moveTo>
                    <a:lnTo>
                      <a:pt x="120" y="467"/>
                    </a:lnTo>
                    <a:lnTo>
                      <a:pt x="132" y="429"/>
                    </a:lnTo>
                    <a:lnTo>
                      <a:pt x="267" y="481"/>
                    </a:lnTo>
                    <a:lnTo>
                      <a:pt x="267" y="524"/>
                    </a:lnTo>
                    <a:close/>
                    <a:moveTo>
                      <a:pt x="267" y="439"/>
                    </a:moveTo>
                    <a:lnTo>
                      <a:pt x="144" y="391"/>
                    </a:lnTo>
                    <a:lnTo>
                      <a:pt x="156" y="351"/>
                    </a:lnTo>
                    <a:lnTo>
                      <a:pt x="267" y="394"/>
                    </a:lnTo>
                    <a:lnTo>
                      <a:pt x="267" y="439"/>
                    </a:lnTo>
                    <a:close/>
                    <a:moveTo>
                      <a:pt x="267" y="0"/>
                    </a:moveTo>
                    <a:lnTo>
                      <a:pt x="267" y="178"/>
                    </a:lnTo>
                    <a:lnTo>
                      <a:pt x="217" y="159"/>
                    </a:lnTo>
                    <a:lnTo>
                      <a:pt x="267" y="0"/>
                    </a:lnTo>
                    <a:close/>
                    <a:moveTo>
                      <a:pt x="179" y="275"/>
                    </a:moveTo>
                    <a:lnTo>
                      <a:pt x="267" y="308"/>
                    </a:lnTo>
                    <a:lnTo>
                      <a:pt x="267" y="351"/>
                    </a:lnTo>
                    <a:lnTo>
                      <a:pt x="170" y="313"/>
                    </a:lnTo>
                    <a:lnTo>
                      <a:pt x="179" y="275"/>
                    </a:lnTo>
                    <a:close/>
                    <a:moveTo>
                      <a:pt x="267" y="265"/>
                    </a:moveTo>
                    <a:lnTo>
                      <a:pt x="194" y="237"/>
                    </a:lnTo>
                    <a:lnTo>
                      <a:pt x="205" y="197"/>
                    </a:lnTo>
                    <a:lnTo>
                      <a:pt x="267" y="220"/>
                    </a:lnTo>
                    <a:lnTo>
                      <a:pt x="267" y="265"/>
                    </a:lnTo>
                    <a:close/>
                    <a:moveTo>
                      <a:pt x="267" y="958"/>
                    </a:moveTo>
                    <a:lnTo>
                      <a:pt x="0" y="854"/>
                    </a:lnTo>
                    <a:lnTo>
                      <a:pt x="11" y="816"/>
                    </a:lnTo>
                    <a:lnTo>
                      <a:pt x="267" y="913"/>
                    </a:lnTo>
                    <a:lnTo>
                      <a:pt x="267" y="958"/>
                    </a:lnTo>
                    <a:close/>
                    <a:moveTo>
                      <a:pt x="35" y="738"/>
                    </a:moveTo>
                    <a:lnTo>
                      <a:pt x="267" y="828"/>
                    </a:lnTo>
                    <a:lnTo>
                      <a:pt x="267" y="870"/>
                    </a:lnTo>
                    <a:lnTo>
                      <a:pt x="23" y="778"/>
                    </a:lnTo>
                    <a:lnTo>
                      <a:pt x="35" y="738"/>
                    </a:lnTo>
                    <a:close/>
                  </a:path>
                </a:pathLst>
              </a:custGeom>
              <a:solidFill>
                <a:srgbClr val="5D974E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367" name="Freeform 29"/>
              <p:cNvSpPr>
                <a:spLocks noEditPoints="1"/>
              </p:cNvSpPr>
              <p:nvPr/>
            </p:nvSpPr>
            <p:spPr>
              <a:xfrm>
                <a:off x="0" y="166407"/>
                <a:ext cx="295137" cy="881225"/>
              </a:xfrm>
              <a:custGeom>
                <a:avLst/>
                <a:gdLst>
                  <a:gd name="txL" fmla="*/ 0 w 282"/>
                  <a:gd name="txT" fmla="*/ 0 h 842"/>
                  <a:gd name="txR" fmla="*/ 282 w 282"/>
                  <a:gd name="txB" fmla="*/ 842 h 842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282" h="842">
                    <a:moveTo>
                      <a:pt x="282" y="581"/>
                    </a:moveTo>
                    <a:lnTo>
                      <a:pt x="74" y="503"/>
                    </a:lnTo>
                    <a:lnTo>
                      <a:pt x="86" y="462"/>
                    </a:lnTo>
                    <a:lnTo>
                      <a:pt x="282" y="538"/>
                    </a:lnTo>
                    <a:lnTo>
                      <a:pt x="282" y="581"/>
                    </a:lnTo>
                    <a:close/>
                    <a:moveTo>
                      <a:pt x="282" y="365"/>
                    </a:moveTo>
                    <a:lnTo>
                      <a:pt x="282" y="408"/>
                    </a:lnTo>
                    <a:lnTo>
                      <a:pt x="123" y="346"/>
                    </a:lnTo>
                    <a:lnTo>
                      <a:pt x="135" y="308"/>
                    </a:lnTo>
                    <a:lnTo>
                      <a:pt x="282" y="365"/>
                    </a:lnTo>
                    <a:close/>
                    <a:moveTo>
                      <a:pt x="112" y="386"/>
                    </a:moveTo>
                    <a:lnTo>
                      <a:pt x="282" y="453"/>
                    </a:lnTo>
                    <a:lnTo>
                      <a:pt x="282" y="496"/>
                    </a:lnTo>
                    <a:lnTo>
                      <a:pt x="100" y="424"/>
                    </a:lnTo>
                    <a:lnTo>
                      <a:pt x="112" y="386"/>
                    </a:lnTo>
                    <a:close/>
                    <a:moveTo>
                      <a:pt x="159" y="232"/>
                    </a:moveTo>
                    <a:lnTo>
                      <a:pt x="282" y="280"/>
                    </a:lnTo>
                    <a:lnTo>
                      <a:pt x="282" y="322"/>
                    </a:lnTo>
                    <a:lnTo>
                      <a:pt x="147" y="270"/>
                    </a:lnTo>
                    <a:lnTo>
                      <a:pt x="159" y="232"/>
                    </a:lnTo>
                    <a:close/>
                    <a:moveTo>
                      <a:pt x="185" y="154"/>
                    </a:moveTo>
                    <a:lnTo>
                      <a:pt x="282" y="192"/>
                    </a:lnTo>
                    <a:lnTo>
                      <a:pt x="282" y="235"/>
                    </a:lnTo>
                    <a:lnTo>
                      <a:pt x="171" y="192"/>
                    </a:lnTo>
                    <a:lnTo>
                      <a:pt x="185" y="154"/>
                    </a:lnTo>
                    <a:close/>
                    <a:moveTo>
                      <a:pt x="194" y="116"/>
                    </a:moveTo>
                    <a:lnTo>
                      <a:pt x="209" y="78"/>
                    </a:lnTo>
                    <a:lnTo>
                      <a:pt x="282" y="106"/>
                    </a:lnTo>
                    <a:lnTo>
                      <a:pt x="282" y="149"/>
                    </a:lnTo>
                    <a:lnTo>
                      <a:pt x="194" y="116"/>
                    </a:lnTo>
                    <a:close/>
                    <a:moveTo>
                      <a:pt x="232" y="0"/>
                    </a:moveTo>
                    <a:lnTo>
                      <a:pt x="282" y="19"/>
                    </a:lnTo>
                    <a:lnTo>
                      <a:pt x="282" y="61"/>
                    </a:lnTo>
                    <a:lnTo>
                      <a:pt x="220" y="38"/>
                    </a:lnTo>
                    <a:lnTo>
                      <a:pt x="232" y="0"/>
                    </a:lnTo>
                    <a:close/>
                    <a:moveTo>
                      <a:pt x="15" y="695"/>
                    </a:moveTo>
                    <a:lnTo>
                      <a:pt x="282" y="799"/>
                    </a:lnTo>
                    <a:lnTo>
                      <a:pt x="282" y="842"/>
                    </a:lnTo>
                    <a:lnTo>
                      <a:pt x="0" y="733"/>
                    </a:lnTo>
                    <a:lnTo>
                      <a:pt x="15" y="695"/>
                    </a:lnTo>
                    <a:close/>
                    <a:moveTo>
                      <a:pt x="282" y="754"/>
                    </a:moveTo>
                    <a:lnTo>
                      <a:pt x="26" y="657"/>
                    </a:lnTo>
                    <a:lnTo>
                      <a:pt x="38" y="619"/>
                    </a:lnTo>
                    <a:lnTo>
                      <a:pt x="282" y="711"/>
                    </a:lnTo>
                    <a:lnTo>
                      <a:pt x="282" y="754"/>
                    </a:lnTo>
                    <a:close/>
                    <a:moveTo>
                      <a:pt x="282" y="669"/>
                    </a:moveTo>
                    <a:lnTo>
                      <a:pt x="50" y="579"/>
                    </a:lnTo>
                    <a:lnTo>
                      <a:pt x="62" y="541"/>
                    </a:lnTo>
                    <a:lnTo>
                      <a:pt x="282" y="626"/>
                    </a:lnTo>
                    <a:lnTo>
                      <a:pt x="282" y="669"/>
                    </a:lnTo>
                    <a:close/>
                  </a:path>
                </a:pathLst>
              </a:custGeom>
              <a:solidFill>
                <a:srgbClr val="578E49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368" name="Freeform 30"/>
              <p:cNvSpPr/>
              <p:nvPr/>
            </p:nvSpPr>
            <p:spPr>
              <a:xfrm>
                <a:off x="295137" y="0"/>
                <a:ext cx="294091" cy="1047633"/>
              </a:xfrm>
              <a:custGeom>
                <a:avLst/>
                <a:gdLst>
                  <a:gd name="txL" fmla="*/ 0 w 281"/>
                  <a:gd name="txT" fmla="*/ 0 h 1001"/>
                  <a:gd name="txR" fmla="*/ 281 w 281"/>
                  <a:gd name="txB" fmla="*/ 1001 h 1001"/>
                </a:gdLst>
                <a:ahLst/>
                <a:cxnLst>
                  <a:cxn ang="0">
                    <a:pos x="0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2147483647"/>
                  </a:cxn>
                  <a:cxn ang="0">
                    <a:pos x="0" y="0"/>
                  </a:cxn>
                </a:cxnLst>
                <a:rect l="txL" t="txT" r="txR" b="txB"/>
                <a:pathLst>
                  <a:path w="281" h="1001">
                    <a:moveTo>
                      <a:pt x="0" y="0"/>
                    </a:moveTo>
                    <a:lnTo>
                      <a:pt x="106" y="337"/>
                    </a:lnTo>
                    <a:lnTo>
                      <a:pt x="281" y="892"/>
                    </a:lnTo>
                    <a:lnTo>
                      <a:pt x="0" y="1001"/>
                    </a:lnTo>
                    <a:lnTo>
                      <a:pt x="0" y="958"/>
                    </a:lnTo>
                    <a:lnTo>
                      <a:pt x="0" y="913"/>
                    </a:lnTo>
                    <a:lnTo>
                      <a:pt x="0" y="870"/>
                    </a:lnTo>
                    <a:lnTo>
                      <a:pt x="0" y="828"/>
                    </a:lnTo>
                    <a:lnTo>
                      <a:pt x="0" y="785"/>
                    </a:lnTo>
                    <a:lnTo>
                      <a:pt x="0" y="740"/>
                    </a:lnTo>
                    <a:lnTo>
                      <a:pt x="0" y="697"/>
                    </a:lnTo>
                    <a:lnTo>
                      <a:pt x="0" y="655"/>
                    </a:lnTo>
                    <a:lnTo>
                      <a:pt x="0" y="612"/>
                    </a:lnTo>
                    <a:lnTo>
                      <a:pt x="0" y="567"/>
                    </a:lnTo>
                    <a:lnTo>
                      <a:pt x="0" y="524"/>
                    </a:lnTo>
                    <a:lnTo>
                      <a:pt x="0" y="481"/>
                    </a:lnTo>
                    <a:lnTo>
                      <a:pt x="0" y="439"/>
                    </a:lnTo>
                    <a:lnTo>
                      <a:pt x="0" y="394"/>
                    </a:lnTo>
                    <a:lnTo>
                      <a:pt x="0" y="351"/>
                    </a:lnTo>
                    <a:lnTo>
                      <a:pt x="0" y="308"/>
                    </a:lnTo>
                    <a:lnTo>
                      <a:pt x="0" y="265"/>
                    </a:lnTo>
                    <a:lnTo>
                      <a:pt x="0" y="220"/>
                    </a:lnTo>
                    <a:lnTo>
                      <a:pt x="0" y="17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3C056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369" name="等腰三角形 3"/>
              <p:cNvSpPr/>
              <p:nvPr/>
            </p:nvSpPr>
            <p:spPr>
              <a:xfrm>
                <a:off x="264181" y="928927"/>
                <a:ext cx="884203" cy="126299"/>
              </a:xfrm>
              <a:custGeom>
                <a:avLst/>
                <a:gdLst>
                  <a:gd name="txL" fmla="*/ 0 w 913468"/>
                  <a:gd name="txT" fmla="*/ 0 h 126323"/>
                  <a:gd name="txR" fmla="*/ 913468 w 913468"/>
                  <a:gd name="txB" fmla="*/ 126323 h 126323"/>
                </a:gdLst>
                <a:ahLst/>
                <a:cxnLst>
                  <a:cxn ang="0">
                    <a:pos x="0" y="126251"/>
                  </a:cxn>
                  <a:cxn ang="0">
                    <a:pos x="298642" y="0"/>
                  </a:cxn>
                  <a:cxn ang="0">
                    <a:pos x="828456" y="110068"/>
                  </a:cxn>
                  <a:cxn ang="0">
                    <a:pos x="0" y="126251"/>
                  </a:cxn>
                </a:cxnLst>
                <a:rect l="txL" t="txT" r="txR" b="txB"/>
                <a:pathLst>
                  <a:path w="913468" h="126323">
                    <a:moveTo>
                      <a:pt x="0" y="126323"/>
                    </a:moveTo>
                    <a:lnTo>
                      <a:pt x="329286" y="0"/>
                    </a:lnTo>
                    <a:lnTo>
                      <a:pt x="913468" y="110131"/>
                    </a:lnTo>
                    <a:lnTo>
                      <a:pt x="0" y="126323"/>
                    </a:lnTo>
                    <a:close/>
                  </a:path>
                </a:pathLst>
              </a:custGeom>
              <a:solidFill>
                <a:schemeClr val="tx1">
                  <a:alpha val="32941"/>
                </a:scheme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任意多边形 2"/>
          <p:cNvSpPr/>
          <p:nvPr/>
        </p:nvSpPr>
        <p:spPr>
          <a:xfrm>
            <a:off x="2241551" y="3807884"/>
            <a:ext cx="596900" cy="656167"/>
          </a:xfrm>
          <a:custGeom>
            <a:avLst/>
            <a:gdLst>
              <a:gd name="connsiteX0" fmla="*/ 0 w 561975"/>
              <a:gd name="connsiteY0" fmla="*/ 0 h 547688"/>
              <a:gd name="connsiteX1" fmla="*/ 552450 w 561975"/>
              <a:gd name="connsiteY1" fmla="*/ 547688 h 547688"/>
              <a:gd name="connsiteX2" fmla="*/ 561975 w 561975"/>
              <a:gd name="connsiteY2" fmla="*/ 0 h 547688"/>
              <a:gd name="connsiteX3" fmla="*/ 0 w 561975"/>
              <a:gd name="connsiteY3" fmla="*/ 0 h 547688"/>
              <a:gd name="connsiteX0-1" fmla="*/ 0 w 576263"/>
              <a:gd name="connsiteY0-2" fmla="*/ 0 h 547688"/>
              <a:gd name="connsiteX1-3" fmla="*/ 566738 w 576263"/>
              <a:gd name="connsiteY1-4" fmla="*/ 547688 h 547688"/>
              <a:gd name="connsiteX2-5" fmla="*/ 576263 w 576263"/>
              <a:gd name="connsiteY2-6" fmla="*/ 0 h 547688"/>
              <a:gd name="connsiteX3-7" fmla="*/ 0 w 576263"/>
              <a:gd name="connsiteY3-8" fmla="*/ 0 h 547688"/>
              <a:gd name="connsiteX0-9" fmla="*/ 0 w 576263"/>
              <a:gd name="connsiteY0-10" fmla="*/ 0 h 571500"/>
              <a:gd name="connsiteX1-11" fmla="*/ 566738 w 576263"/>
              <a:gd name="connsiteY1-12" fmla="*/ 571500 h 571500"/>
              <a:gd name="connsiteX2-13" fmla="*/ 576263 w 576263"/>
              <a:gd name="connsiteY2-14" fmla="*/ 0 h 571500"/>
              <a:gd name="connsiteX3-15" fmla="*/ 0 w 576263"/>
              <a:gd name="connsiteY3-16" fmla="*/ 0 h 571500"/>
              <a:gd name="connsiteX0-17" fmla="*/ 0 w 576263"/>
              <a:gd name="connsiteY0-18" fmla="*/ 0 h 576263"/>
              <a:gd name="connsiteX1-19" fmla="*/ 571335 w 576263"/>
              <a:gd name="connsiteY1-20" fmla="*/ 576263 h 576263"/>
              <a:gd name="connsiteX2-21" fmla="*/ 576263 w 576263"/>
              <a:gd name="connsiteY2-22" fmla="*/ 0 h 576263"/>
              <a:gd name="connsiteX3-23" fmla="*/ 0 w 576263"/>
              <a:gd name="connsiteY3-24" fmla="*/ 0 h 576263"/>
              <a:gd name="connsiteX0-25" fmla="*/ 0 w 576448"/>
              <a:gd name="connsiteY0-26" fmla="*/ 0 h 576263"/>
              <a:gd name="connsiteX1-27" fmla="*/ 575933 w 576448"/>
              <a:gd name="connsiteY1-28" fmla="*/ 576263 h 576263"/>
              <a:gd name="connsiteX2-29" fmla="*/ 576263 w 576448"/>
              <a:gd name="connsiteY2-30" fmla="*/ 0 h 576263"/>
              <a:gd name="connsiteX3-31" fmla="*/ 0 w 576448"/>
              <a:gd name="connsiteY3-32" fmla="*/ 0 h 57626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576448" h="576263">
                <a:moveTo>
                  <a:pt x="0" y="0"/>
                </a:moveTo>
                <a:lnTo>
                  <a:pt x="575933" y="576263"/>
                </a:lnTo>
                <a:cubicBezTo>
                  <a:pt x="577576" y="384175"/>
                  <a:pt x="574620" y="192088"/>
                  <a:pt x="576263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619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defRPr/>
            </a:pPr>
            <a:endParaRPr lang="zh-CN" altLang="en-US" strike="noStrike" noProof="1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832100" y="3810000"/>
            <a:ext cx="9359900" cy="65828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 fontAlgn="base">
              <a:defRPr/>
            </a:pPr>
            <a:r>
              <a:rPr lang="en-US" altLang="zh-CN" sz="2800" strike="noStrike" noProof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itchFamily="34" charset="-128"/>
              </a:rPr>
              <a:t>https://www.freeppt7.com</a:t>
            </a:r>
            <a:endParaRPr lang="en-US" altLang="zh-CN" sz="2800" strike="noStrike" noProof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3043767"/>
            <a:ext cx="9313333" cy="7747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l" fontAlgn="base">
              <a:defRPr/>
            </a:pPr>
            <a:r>
              <a:rPr lang="zh-CN" altLang="en-US" sz="3200" strike="noStrike" spc="200" noProof="1" dirty="0">
                <a:solidFill>
                  <a:srgbClr val="FFFFFF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r>
              <a:rPr lang="zh-CN" altLang="en-US" sz="3200" strike="noStrike" spc="200" noProof="1" dirty="0" smtClean="0">
                <a:solidFill>
                  <a:srgbClr val="FFFFFF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sz="2400" strike="noStrike" spc="20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Best PPT templates for free download</a:t>
            </a:r>
            <a:endParaRPr sz="2400" strike="noStrike" spc="20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直角三角形 5"/>
          <p:cNvSpPr/>
          <p:nvPr/>
        </p:nvSpPr>
        <p:spPr>
          <a:xfrm>
            <a:off x="9311217" y="3039533"/>
            <a:ext cx="855133" cy="778933"/>
          </a:xfrm>
          <a:prstGeom prst="rtTriangle">
            <a:avLst/>
          </a:prstGeom>
          <a:solidFill>
            <a:srgbClr val="007C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defRPr/>
            </a:pPr>
            <a:endParaRPr lang="zh-CN" altLang="en-US" strike="noStrike" noProof="1">
              <a:solidFill>
                <a:prstClr val="white"/>
              </a:solidFill>
            </a:endParaRPr>
          </a:p>
        </p:txBody>
      </p:sp>
      <p:sp>
        <p:nvSpPr>
          <p:cNvPr id="15365" name="矩形 11"/>
          <p:cNvSpPr/>
          <p:nvPr/>
        </p:nvSpPr>
        <p:spPr>
          <a:xfrm>
            <a:off x="2643717" y="3920067"/>
            <a:ext cx="6904567" cy="1693333"/>
          </a:xfrm>
          <a:prstGeom prst="rect">
            <a:avLst/>
          </a:prstGeom>
          <a:noFill/>
          <a:ln w="25400">
            <a:noFill/>
          </a:ln>
        </p:spPr>
        <p:txBody>
          <a:bodyPr anchor="ctr"/>
          <a:p>
            <a:pPr>
              <a:lnSpc>
                <a:spcPts val="2400"/>
              </a:lnSpc>
            </a:pPr>
            <a:r>
              <a:rPr lang="en-US" altLang="zh-CN" sz="1200" dirty="0">
                <a:solidFill>
                  <a:srgbClr val="4A452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altLang="zh-CN" sz="1200" dirty="0">
              <a:solidFill>
                <a:srgbClr val="4A452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5366" name="图片 4" descr="logo">
            <a:hlinkClick r:id="rId1" action="ppaction://hlinkfile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1051" y="844551"/>
            <a:ext cx="5549900" cy="128058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FA28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椭圆 4"/>
          <p:cNvSpPr/>
          <p:nvPr/>
        </p:nvSpPr>
        <p:spPr>
          <a:xfrm>
            <a:off x="2479675" y="2319338"/>
            <a:ext cx="1973263" cy="1973262"/>
          </a:xfrm>
          <a:prstGeom prst="ellipse">
            <a:avLst/>
          </a:prstGeom>
          <a:solidFill>
            <a:srgbClr val="F7F3C6"/>
          </a:solidFill>
          <a:ln w="9525">
            <a:noFill/>
          </a:ln>
        </p:spPr>
        <p:txBody>
          <a:bodyPr anchor="ctr"/>
          <a:p>
            <a:pPr algn="ctr" eaLnBrk="1" hangingPunct="1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075" name="椭圆 5"/>
          <p:cNvSpPr/>
          <p:nvPr/>
        </p:nvSpPr>
        <p:spPr>
          <a:xfrm>
            <a:off x="5110163" y="2319338"/>
            <a:ext cx="1971675" cy="1973262"/>
          </a:xfrm>
          <a:prstGeom prst="ellipse">
            <a:avLst/>
          </a:prstGeom>
          <a:solidFill>
            <a:srgbClr val="F7F3C6"/>
          </a:solidFill>
          <a:ln w="9525">
            <a:noFill/>
          </a:ln>
        </p:spPr>
        <p:txBody>
          <a:bodyPr anchor="ctr"/>
          <a:p>
            <a:pPr algn="ctr" eaLnBrk="1" hangingPunct="1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076" name="椭圆 6"/>
          <p:cNvSpPr/>
          <p:nvPr/>
        </p:nvSpPr>
        <p:spPr>
          <a:xfrm>
            <a:off x="7739063" y="2319338"/>
            <a:ext cx="1973262" cy="1973262"/>
          </a:xfrm>
          <a:prstGeom prst="ellipse">
            <a:avLst/>
          </a:prstGeom>
          <a:solidFill>
            <a:srgbClr val="F7F3C6"/>
          </a:solidFill>
          <a:ln w="9525">
            <a:noFill/>
          </a:ln>
        </p:spPr>
        <p:txBody>
          <a:bodyPr anchor="ctr"/>
          <a:p>
            <a:pPr algn="ctr" eaLnBrk="1" hangingPunct="1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077" name="文本框 7"/>
          <p:cNvSpPr txBox="1"/>
          <p:nvPr/>
        </p:nvSpPr>
        <p:spPr>
          <a:xfrm>
            <a:off x="4484688" y="3005138"/>
            <a:ext cx="592137" cy="6016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zh-CN" altLang="en-US" sz="4000" dirty="0">
                <a:solidFill>
                  <a:srgbClr val="F7F3C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＋</a:t>
            </a:r>
            <a:endParaRPr lang="zh-CN" altLang="en-US" sz="4000" dirty="0">
              <a:solidFill>
                <a:srgbClr val="F7F3C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78" name="文本框 8"/>
          <p:cNvSpPr txBox="1"/>
          <p:nvPr/>
        </p:nvSpPr>
        <p:spPr>
          <a:xfrm>
            <a:off x="7115175" y="3005138"/>
            <a:ext cx="592138" cy="6016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zh-CN" altLang="en-US" sz="4000" dirty="0">
                <a:solidFill>
                  <a:srgbClr val="F7F3C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＋</a:t>
            </a:r>
            <a:endParaRPr lang="zh-CN" altLang="en-US" sz="4000" dirty="0">
              <a:solidFill>
                <a:srgbClr val="F7F3C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079" name="组合 9"/>
          <p:cNvPicPr/>
          <p:nvPr/>
        </p:nvPicPr>
        <p:blipFill>
          <a:blip r:embed="rId1"/>
          <a:stretch>
            <a:fillRect/>
          </a:stretch>
        </p:blipFill>
        <p:spPr>
          <a:xfrm>
            <a:off x="3090863" y="2603500"/>
            <a:ext cx="738187" cy="736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80" name="Freeform 251"/>
          <p:cNvSpPr>
            <a:spLocks noEditPoints="1"/>
          </p:cNvSpPr>
          <p:nvPr/>
        </p:nvSpPr>
        <p:spPr>
          <a:xfrm>
            <a:off x="5773738" y="2652713"/>
            <a:ext cx="644525" cy="601662"/>
          </a:xfrm>
          <a:custGeom>
            <a:avLst/>
            <a:gdLst>
              <a:gd name="txL" fmla="*/ 0 w 301"/>
              <a:gd name="txT" fmla="*/ 0 h 282"/>
              <a:gd name="txR" fmla="*/ 301 w 301"/>
              <a:gd name="txB" fmla="*/ 282 h 282"/>
            </a:gdLst>
            <a:ahLst/>
            <a:cxnLst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txL" t="txT" r="txR" b="txB"/>
            <a:pathLst>
              <a:path w="301" h="282">
                <a:moveTo>
                  <a:pt x="266" y="192"/>
                </a:moveTo>
                <a:cubicBezTo>
                  <a:pt x="268" y="152"/>
                  <a:pt x="252" y="95"/>
                  <a:pt x="234" y="69"/>
                </a:cubicBezTo>
                <a:cubicBezTo>
                  <a:pt x="197" y="16"/>
                  <a:pt x="116" y="0"/>
                  <a:pt x="81" y="36"/>
                </a:cubicBezTo>
                <a:cubicBezTo>
                  <a:pt x="74" y="43"/>
                  <a:pt x="32" y="3"/>
                  <a:pt x="32" y="3"/>
                </a:cubicBezTo>
                <a:cubicBezTo>
                  <a:pt x="12" y="13"/>
                  <a:pt x="12" y="13"/>
                  <a:pt x="12" y="13"/>
                </a:cubicBezTo>
                <a:cubicBezTo>
                  <a:pt x="61" y="57"/>
                  <a:pt x="61" y="57"/>
                  <a:pt x="61" y="57"/>
                </a:cubicBezTo>
                <a:cubicBezTo>
                  <a:pt x="61" y="57"/>
                  <a:pt x="0" y="152"/>
                  <a:pt x="132" y="249"/>
                </a:cubicBezTo>
                <a:cubicBezTo>
                  <a:pt x="177" y="282"/>
                  <a:pt x="241" y="269"/>
                  <a:pt x="301" y="260"/>
                </a:cubicBezTo>
                <a:cubicBezTo>
                  <a:pt x="301" y="260"/>
                  <a:pt x="265" y="248"/>
                  <a:pt x="266" y="192"/>
                </a:cubicBezTo>
                <a:close/>
                <a:moveTo>
                  <a:pt x="242" y="232"/>
                </a:moveTo>
                <a:cubicBezTo>
                  <a:pt x="241" y="233"/>
                  <a:pt x="241" y="233"/>
                  <a:pt x="240" y="233"/>
                </a:cubicBezTo>
                <a:cubicBezTo>
                  <a:pt x="240" y="233"/>
                  <a:pt x="239" y="232"/>
                  <a:pt x="238" y="232"/>
                </a:cubicBezTo>
                <a:cubicBezTo>
                  <a:pt x="238" y="232"/>
                  <a:pt x="198" y="182"/>
                  <a:pt x="159" y="138"/>
                </a:cubicBezTo>
                <a:cubicBezTo>
                  <a:pt x="115" y="89"/>
                  <a:pt x="106" y="75"/>
                  <a:pt x="106" y="75"/>
                </a:cubicBezTo>
                <a:cubicBezTo>
                  <a:pt x="105" y="74"/>
                  <a:pt x="105" y="72"/>
                  <a:pt x="106" y="71"/>
                </a:cubicBezTo>
                <a:cubicBezTo>
                  <a:pt x="107" y="71"/>
                  <a:pt x="108" y="70"/>
                  <a:pt x="109" y="71"/>
                </a:cubicBezTo>
                <a:cubicBezTo>
                  <a:pt x="109" y="71"/>
                  <a:pt x="144" y="87"/>
                  <a:pt x="178" y="122"/>
                </a:cubicBezTo>
                <a:cubicBezTo>
                  <a:pt x="210" y="156"/>
                  <a:pt x="243" y="229"/>
                  <a:pt x="243" y="229"/>
                </a:cubicBezTo>
                <a:cubicBezTo>
                  <a:pt x="243" y="230"/>
                  <a:pt x="243" y="232"/>
                  <a:pt x="242" y="232"/>
                </a:cubicBezTo>
                <a:close/>
              </a:path>
            </a:pathLst>
          </a:custGeom>
          <a:solidFill>
            <a:srgbClr val="5FA281">
              <a:alpha val="100000"/>
            </a:srgb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3081" name="Freeform 217"/>
          <p:cNvSpPr>
            <a:spLocks noEditPoints="1"/>
          </p:cNvSpPr>
          <p:nvPr/>
        </p:nvSpPr>
        <p:spPr>
          <a:xfrm>
            <a:off x="8521700" y="2603500"/>
            <a:ext cx="407988" cy="647700"/>
          </a:xfrm>
          <a:custGeom>
            <a:avLst/>
            <a:gdLst>
              <a:gd name="txL" fmla="*/ 0 w 180"/>
              <a:gd name="txT" fmla="*/ 0 h 287"/>
              <a:gd name="txR" fmla="*/ 180 w 180"/>
              <a:gd name="txB" fmla="*/ 287 h 287"/>
            </a:gdLst>
            <a:ahLst/>
            <a:cxnLst>
              <a:cxn ang="0">
                <a:pos x="2147483647" y="2147483647"/>
              </a:cxn>
              <a:cxn ang="0">
                <a:pos x="2147483647" y="0"/>
              </a:cxn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txL" t="txT" r="txR" b="txB"/>
            <a:pathLst>
              <a:path w="180" h="287">
                <a:moveTo>
                  <a:pt x="92" y="1"/>
                </a:moveTo>
                <a:cubicBezTo>
                  <a:pt x="92" y="0"/>
                  <a:pt x="91" y="0"/>
                  <a:pt x="90" y="0"/>
                </a:cubicBezTo>
                <a:cubicBezTo>
                  <a:pt x="89" y="0"/>
                  <a:pt x="88" y="0"/>
                  <a:pt x="87" y="1"/>
                </a:cubicBezTo>
                <a:cubicBezTo>
                  <a:pt x="84" y="6"/>
                  <a:pt x="0" y="122"/>
                  <a:pt x="0" y="181"/>
                </a:cubicBezTo>
                <a:cubicBezTo>
                  <a:pt x="0" y="282"/>
                  <a:pt x="75" y="287"/>
                  <a:pt x="90" y="287"/>
                </a:cubicBezTo>
                <a:cubicBezTo>
                  <a:pt x="105" y="287"/>
                  <a:pt x="180" y="282"/>
                  <a:pt x="180" y="181"/>
                </a:cubicBezTo>
                <a:cubicBezTo>
                  <a:pt x="180" y="123"/>
                  <a:pt x="96" y="6"/>
                  <a:pt x="92" y="1"/>
                </a:cubicBezTo>
                <a:close/>
                <a:moveTo>
                  <a:pt x="59" y="179"/>
                </a:moveTo>
                <a:cubicBezTo>
                  <a:pt x="62" y="191"/>
                  <a:pt x="65" y="197"/>
                  <a:pt x="69" y="202"/>
                </a:cubicBezTo>
                <a:cubicBezTo>
                  <a:pt x="71" y="207"/>
                  <a:pt x="74" y="211"/>
                  <a:pt x="76" y="219"/>
                </a:cubicBezTo>
                <a:cubicBezTo>
                  <a:pt x="77" y="225"/>
                  <a:pt x="76" y="231"/>
                  <a:pt x="72" y="236"/>
                </a:cubicBezTo>
                <a:cubicBezTo>
                  <a:pt x="69" y="240"/>
                  <a:pt x="64" y="243"/>
                  <a:pt x="58" y="243"/>
                </a:cubicBezTo>
                <a:cubicBezTo>
                  <a:pt x="55" y="243"/>
                  <a:pt x="51" y="241"/>
                  <a:pt x="48" y="239"/>
                </a:cubicBezTo>
                <a:cubicBezTo>
                  <a:pt x="34" y="231"/>
                  <a:pt x="25" y="202"/>
                  <a:pt x="29" y="174"/>
                </a:cubicBezTo>
                <a:cubicBezTo>
                  <a:pt x="32" y="147"/>
                  <a:pt x="56" y="99"/>
                  <a:pt x="57" y="97"/>
                </a:cubicBezTo>
                <a:cubicBezTo>
                  <a:pt x="58" y="95"/>
                  <a:pt x="60" y="95"/>
                  <a:pt x="61" y="95"/>
                </a:cubicBezTo>
                <a:cubicBezTo>
                  <a:pt x="63" y="96"/>
                  <a:pt x="64" y="98"/>
                  <a:pt x="63" y="99"/>
                </a:cubicBezTo>
                <a:cubicBezTo>
                  <a:pt x="51" y="135"/>
                  <a:pt x="55" y="161"/>
                  <a:pt x="59" y="179"/>
                </a:cubicBezTo>
                <a:close/>
              </a:path>
            </a:pathLst>
          </a:custGeom>
          <a:solidFill>
            <a:srgbClr val="5FA281">
              <a:alpha val="100000"/>
            </a:srgb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3082" name="文本框 20"/>
          <p:cNvSpPr txBox="1"/>
          <p:nvPr/>
        </p:nvSpPr>
        <p:spPr>
          <a:xfrm>
            <a:off x="3078163" y="3522663"/>
            <a:ext cx="693737" cy="6016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zh-CN" sz="4000" dirty="0">
                <a:solidFill>
                  <a:srgbClr val="5FA28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  <a:endParaRPr lang="zh-CN" altLang="en-US" sz="4000" dirty="0">
              <a:solidFill>
                <a:srgbClr val="5FA28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83" name="文本框 21"/>
          <p:cNvSpPr txBox="1"/>
          <p:nvPr/>
        </p:nvSpPr>
        <p:spPr>
          <a:xfrm>
            <a:off x="5724525" y="3522663"/>
            <a:ext cx="693738" cy="6016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zh-CN" sz="4000" dirty="0">
                <a:solidFill>
                  <a:srgbClr val="5FA28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  <a:endParaRPr lang="zh-CN" altLang="en-US" sz="4000" dirty="0">
              <a:solidFill>
                <a:srgbClr val="5FA28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84" name="文本框 22"/>
          <p:cNvSpPr txBox="1"/>
          <p:nvPr/>
        </p:nvSpPr>
        <p:spPr>
          <a:xfrm>
            <a:off x="8370888" y="3522663"/>
            <a:ext cx="668337" cy="6016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zh-CN" sz="4000" dirty="0">
                <a:solidFill>
                  <a:srgbClr val="5FA28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zh-CN" altLang="en-US" sz="4000" dirty="0">
              <a:solidFill>
                <a:srgbClr val="5FA28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85" name="文本框 23"/>
          <p:cNvSpPr txBox="1"/>
          <p:nvPr/>
        </p:nvSpPr>
        <p:spPr>
          <a:xfrm>
            <a:off x="2409825" y="4516438"/>
            <a:ext cx="2030413" cy="4619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zh-CN" altLang="en-US" sz="2400" b="1" dirty="0">
                <a:solidFill>
                  <a:srgbClr val="F7F3C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zh-CN" altLang="en-US" sz="2400" b="1" dirty="0">
              <a:solidFill>
                <a:srgbClr val="F7F3C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86" name="文本框 24"/>
          <p:cNvSpPr txBox="1"/>
          <p:nvPr/>
        </p:nvSpPr>
        <p:spPr>
          <a:xfrm>
            <a:off x="5095875" y="4516438"/>
            <a:ext cx="2032000" cy="4619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zh-CN" altLang="en-US" sz="2400" b="1" dirty="0">
                <a:solidFill>
                  <a:srgbClr val="F7F3C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zh-CN" altLang="en-US" sz="2400" b="1" dirty="0">
              <a:solidFill>
                <a:srgbClr val="F7F3C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87" name="文本框 25"/>
          <p:cNvSpPr txBox="1"/>
          <p:nvPr/>
        </p:nvSpPr>
        <p:spPr>
          <a:xfrm>
            <a:off x="7688263" y="4516438"/>
            <a:ext cx="2032000" cy="46196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zh-CN" altLang="en-US" sz="2400" b="1" dirty="0">
                <a:solidFill>
                  <a:srgbClr val="F7F3C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</a:t>
            </a:r>
            <a:endParaRPr lang="zh-CN" altLang="en-US" sz="2400" b="1" dirty="0">
              <a:solidFill>
                <a:srgbClr val="F7F3C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88" name="等腰三角形 26"/>
          <p:cNvSpPr/>
          <p:nvPr/>
        </p:nvSpPr>
        <p:spPr>
          <a:xfrm>
            <a:off x="0" y="5313363"/>
            <a:ext cx="2667000" cy="1579562"/>
          </a:xfrm>
          <a:prstGeom prst="triangle">
            <a:avLst>
              <a:gd name="adj" fmla="val 0"/>
            </a:avLst>
          </a:prstGeom>
          <a:solidFill>
            <a:srgbClr val="F7F3C6"/>
          </a:solidFill>
          <a:ln w="9525">
            <a:noFill/>
          </a:ln>
        </p:spPr>
        <p:txBody>
          <a:bodyPr anchor="ctr"/>
          <a:p>
            <a:pPr algn="ctr" eaLnBrk="1" hangingPunct="1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089" name="任意多边形 30"/>
          <p:cNvSpPr/>
          <p:nvPr/>
        </p:nvSpPr>
        <p:spPr>
          <a:xfrm flipV="1">
            <a:off x="5788025" y="6019800"/>
            <a:ext cx="647700" cy="558800"/>
          </a:xfrm>
          <a:custGeom>
            <a:avLst/>
            <a:gdLst>
              <a:gd name="txL" fmla="*/ 0 w 2247900"/>
              <a:gd name="txT" fmla="*/ 0 h 1937845"/>
              <a:gd name="txR" fmla="*/ 2247900 w 2247900"/>
              <a:gd name="txB" fmla="*/ 1937845 h 1937845"/>
            </a:gdLst>
            <a:ahLst/>
            <a:cxnLst>
              <a:cxn ang="0">
                <a:pos x="26887" y="0"/>
              </a:cxn>
              <a:cxn ang="0">
                <a:pos x="53773" y="46465"/>
              </a:cxn>
              <a:cxn ang="0">
                <a:pos x="46337" y="46465"/>
              </a:cxn>
              <a:cxn ang="0">
                <a:pos x="26887" y="12851"/>
              </a:cxn>
              <a:cxn ang="0">
                <a:pos x="7436" y="46465"/>
              </a:cxn>
              <a:cxn ang="0">
                <a:pos x="0" y="46465"/>
              </a:cxn>
              <a:cxn ang="0">
                <a:pos x="26887" y="0"/>
              </a:cxn>
            </a:cxnLst>
            <a:rect l="txL" t="txT" r="txR" b="txB"/>
            <a:pathLst>
              <a:path w="2247900" h="1937845">
                <a:moveTo>
                  <a:pt x="1123950" y="0"/>
                </a:moveTo>
                <a:lnTo>
                  <a:pt x="2247900" y="1937845"/>
                </a:lnTo>
                <a:lnTo>
                  <a:pt x="1937036" y="1937845"/>
                </a:lnTo>
                <a:lnTo>
                  <a:pt x="1123950" y="535973"/>
                </a:lnTo>
                <a:lnTo>
                  <a:pt x="310864" y="1937845"/>
                </a:lnTo>
                <a:lnTo>
                  <a:pt x="0" y="1937845"/>
                </a:lnTo>
                <a:lnTo>
                  <a:pt x="1123950" y="0"/>
                </a:lnTo>
                <a:close/>
              </a:path>
            </a:pathLst>
          </a:custGeom>
          <a:solidFill>
            <a:srgbClr val="F7F3C6">
              <a:alpha val="100000"/>
            </a:srgb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cxnSp>
        <p:nvCxnSpPr>
          <p:cNvPr id="3090" name="直接连接符 34"/>
          <p:cNvCxnSpPr/>
          <p:nvPr/>
        </p:nvCxnSpPr>
        <p:spPr>
          <a:xfrm>
            <a:off x="8972550" y="400050"/>
            <a:ext cx="2938463" cy="0"/>
          </a:xfrm>
          <a:prstGeom prst="line">
            <a:avLst/>
          </a:prstGeom>
          <a:ln w="28575" cap="flat" cmpd="sng">
            <a:solidFill>
              <a:srgbClr val="F7F3C6"/>
            </a:solidFill>
            <a:prstDash val="solid"/>
            <a:headEnd type="none" w="med" len="med"/>
            <a:tailEnd type="none" w="med" len="med"/>
          </a:ln>
        </p:spPr>
      </p:cxnSp>
      <p:cxnSp>
        <p:nvCxnSpPr>
          <p:cNvPr id="3091" name="直接连接符 35"/>
          <p:cNvCxnSpPr/>
          <p:nvPr/>
        </p:nvCxnSpPr>
        <p:spPr>
          <a:xfrm>
            <a:off x="11544300" y="190500"/>
            <a:ext cx="1588" cy="1881188"/>
          </a:xfrm>
          <a:prstGeom prst="line">
            <a:avLst/>
          </a:prstGeom>
          <a:ln w="28575" cap="flat" cmpd="sng">
            <a:solidFill>
              <a:srgbClr val="F7F3C6"/>
            </a:solidFill>
            <a:prstDash val="solid"/>
            <a:headEnd type="none" w="med" len="med"/>
            <a:tailEnd type="none" w="med" len="med"/>
          </a:ln>
        </p:spPr>
      </p:cxnSp>
      <p:sp>
        <p:nvSpPr>
          <p:cNvPr id="3092" name="文本框 37"/>
          <p:cNvSpPr txBox="1"/>
          <p:nvPr/>
        </p:nvSpPr>
        <p:spPr>
          <a:xfrm>
            <a:off x="2668588" y="1157288"/>
            <a:ext cx="901700" cy="523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zh-CN" altLang="en-US" sz="2800" b="1" dirty="0">
                <a:solidFill>
                  <a:srgbClr val="F7F3C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zh-CN" altLang="en-US" sz="2800" b="1" dirty="0">
              <a:solidFill>
                <a:srgbClr val="F7F3C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093" name="直接连接符 39"/>
          <p:cNvCxnSpPr/>
          <p:nvPr/>
        </p:nvCxnSpPr>
        <p:spPr>
          <a:xfrm>
            <a:off x="2770188" y="1700213"/>
            <a:ext cx="6037262" cy="0"/>
          </a:xfrm>
          <a:prstGeom prst="line">
            <a:avLst/>
          </a:prstGeom>
          <a:ln w="6350" cap="flat" cmpd="sng">
            <a:solidFill>
              <a:srgbClr val="F7F3C6"/>
            </a:solidFill>
            <a:prstDash val="solid"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9E1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4098" name="组合 51"/>
          <p:cNvGrpSpPr/>
          <p:nvPr/>
        </p:nvGrpSpPr>
        <p:grpSpPr>
          <a:xfrm>
            <a:off x="9364663" y="3033713"/>
            <a:ext cx="419100" cy="604837"/>
            <a:chOff x="0" y="0"/>
            <a:chExt cx="276552" cy="398732"/>
          </a:xfrm>
        </p:grpSpPr>
        <p:sp>
          <p:nvSpPr>
            <p:cNvPr id="4132" name="Freeform 51"/>
            <p:cNvSpPr/>
            <p:nvPr/>
          </p:nvSpPr>
          <p:spPr>
            <a:xfrm>
              <a:off x="113923" y="272425"/>
              <a:ext cx="53659" cy="126307"/>
            </a:xfrm>
            <a:custGeom>
              <a:avLst/>
              <a:gdLst>
                <a:gd name="txL" fmla="*/ 0 w 27"/>
                <a:gd name="txT" fmla="*/ 0 h 64"/>
                <a:gd name="txR" fmla="*/ 27 w 27"/>
                <a:gd name="txB" fmla="*/ 64 h 64"/>
              </a:gdLst>
              <a:ahLst/>
              <a:cxnLst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0" y="0"/>
                </a:cxn>
              </a:cxnLst>
              <a:rect l="txL" t="txT" r="txR" b="txB"/>
              <a:pathLst>
                <a:path w="27" h="64">
                  <a:moveTo>
                    <a:pt x="0" y="0"/>
                  </a:moveTo>
                  <a:cubicBezTo>
                    <a:pt x="4" y="1"/>
                    <a:pt x="8" y="1"/>
                    <a:pt x="12" y="1"/>
                  </a:cubicBezTo>
                  <a:cubicBezTo>
                    <a:pt x="17" y="1"/>
                    <a:pt x="22" y="1"/>
                    <a:pt x="27" y="0"/>
                  </a:cubicBezTo>
                  <a:cubicBezTo>
                    <a:pt x="27" y="64"/>
                    <a:pt x="27" y="64"/>
                    <a:pt x="27" y="64"/>
                  </a:cubicBezTo>
                  <a:cubicBezTo>
                    <a:pt x="0" y="64"/>
                    <a:pt x="0" y="64"/>
                    <a:pt x="0" y="6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7B5D3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4133" name="Freeform 52"/>
            <p:cNvSpPr/>
            <p:nvPr/>
          </p:nvSpPr>
          <p:spPr>
            <a:xfrm>
              <a:off x="0" y="0"/>
              <a:ext cx="276552" cy="274902"/>
            </a:xfrm>
            <a:custGeom>
              <a:avLst/>
              <a:gdLst>
                <a:gd name="txL" fmla="*/ 0 w 139"/>
                <a:gd name="txT" fmla="*/ 0 h 139"/>
                <a:gd name="txR" fmla="*/ 139 w 139"/>
                <a:gd name="txB" fmla="*/ 139 h 139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139" h="139">
                  <a:moveTo>
                    <a:pt x="84" y="138"/>
                  </a:moveTo>
                  <a:cubicBezTo>
                    <a:pt x="79" y="139"/>
                    <a:pt x="74" y="139"/>
                    <a:pt x="69" y="139"/>
                  </a:cubicBezTo>
                  <a:cubicBezTo>
                    <a:pt x="65" y="139"/>
                    <a:pt x="61" y="139"/>
                    <a:pt x="57" y="138"/>
                  </a:cubicBezTo>
                  <a:cubicBezTo>
                    <a:pt x="43" y="136"/>
                    <a:pt x="31" y="129"/>
                    <a:pt x="20" y="119"/>
                  </a:cubicBezTo>
                  <a:cubicBezTo>
                    <a:pt x="7" y="105"/>
                    <a:pt x="0" y="89"/>
                    <a:pt x="0" y="70"/>
                  </a:cubicBezTo>
                  <a:cubicBezTo>
                    <a:pt x="0" y="51"/>
                    <a:pt x="7" y="34"/>
                    <a:pt x="20" y="21"/>
                  </a:cubicBezTo>
                  <a:cubicBezTo>
                    <a:pt x="34" y="7"/>
                    <a:pt x="50" y="0"/>
                    <a:pt x="69" y="0"/>
                  </a:cubicBezTo>
                  <a:cubicBezTo>
                    <a:pt x="89" y="0"/>
                    <a:pt x="105" y="7"/>
                    <a:pt x="119" y="21"/>
                  </a:cubicBezTo>
                  <a:cubicBezTo>
                    <a:pt x="132" y="34"/>
                    <a:pt x="139" y="51"/>
                    <a:pt x="139" y="70"/>
                  </a:cubicBezTo>
                  <a:cubicBezTo>
                    <a:pt x="139" y="89"/>
                    <a:pt x="132" y="105"/>
                    <a:pt x="119" y="119"/>
                  </a:cubicBezTo>
                  <a:cubicBezTo>
                    <a:pt x="109" y="129"/>
                    <a:pt x="97" y="135"/>
                    <a:pt x="84" y="138"/>
                  </a:cubicBezTo>
                  <a:close/>
                </a:path>
              </a:pathLst>
            </a:custGeom>
            <a:solidFill>
              <a:srgbClr val="FACE5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4099" name="组合 47"/>
          <p:cNvGrpSpPr/>
          <p:nvPr/>
        </p:nvGrpSpPr>
        <p:grpSpPr>
          <a:xfrm>
            <a:off x="0" y="3033713"/>
            <a:ext cx="12192000" cy="3824287"/>
            <a:chOff x="0" y="0"/>
            <a:chExt cx="12192000" cy="3823809"/>
          </a:xfrm>
        </p:grpSpPr>
        <p:sp>
          <p:nvSpPr>
            <p:cNvPr id="4129" name="矩形 17"/>
            <p:cNvSpPr/>
            <p:nvPr/>
          </p:nvSpPr>
          <p:spPr>
            <a:xfrm>
              <a:off x="0" y="574603"/>
              <a:ext cx="12192000" cy="3249206"/>
            </a:xfrm>
            <a:prstGeom prst="rect">
              <a:avLst/>
            </a:prstGeom>
            <a:solidFill>
              <a:srgbClr val="A7D692"/>
            </a:solidFill>
            <a:ln w="9525">
              <a:noFill/>
            </a:ln>
          </p:spPr>
          <p:txBody>
            <a:bodyPr anchor="ctr"/>
            <a:p>
              <a:pPr algn="ctr" eaLnBrk="1" hangingPunct="1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130" name="椭圆 46"/>
            <p:cNvSpPr/>
            <p:nvPr/>
          </p:nvSpPr>
          <p:spPr>
            <a:xfrm>
              <a:off x="10261600" y="279365"/>
              <a:ext cx="625475" cy="626984"/>
            </a:xfrm>
            <a:prstGeom prst="ellipse">
              <a:avLst/>
            </a:prstGeom>
            <a:solidFill>
              <a:srgbClr val="A7D692"/>
            </a:solidFill>
            <a:ln w="9525">
              <a:noFill/>
            </a:ln>
          </p:spPr>
          <p:txBody>
            <a:bodyPr anchor="ctr"/>
            <a:p>
              <a:pPr algn="ctr" eaLnBrk="1" hangingPunct="1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131" name="椭圆 48"/>
            <p:cNvSpPr/>
            <p:nvPr/>
          </p:nvSpPr>
          <p:spPr>
            <a:xfrm>
              <a:off x="10887075" y="0"/>
              <a:ext cx="271463" cy="271428"/>
            </a:xfrm>
            <a:prstGeom prst="ellipse">
              <a:avLst/>
            </a:prstGeom>
            <a:solidFill>
              <a:srgbClr val="A7D692"/>
            </a:solidFill>
            <a:ln w="9525">
              <a:noFill/>
            </a:ln>
          </p:spPr>
          <p:txBody>
            <a:bodyPr anchor="ctr"/>
            <a:p>
              <a:pPr algn="ctr" eaLnBrk="1" hangingPunct="1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4100" name="文本框 40"/>
          <p:cNvSpPr txBox="1"/>
          <p:nvPr/>
        </p:nvSpPr>
        <p:spPr>
          <a:xfrm>
            <a:off x="3657600" y="2586038"/>
            <a:ext cx="1266825" cy="12001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zh-CN" sz="7200" dirty="0">
                <a:solidFill>
                  <a:srgbClr val="A7D69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  <a:endParaRPr lang="zh-CN" altLang="en-US" sz="7200" dirty="0">
              <a:solidFill>
                <a:srgbClr val="A7D69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101" name="组合 18"/>
          <p:cNvGrpSpPr/>
          <p:nvPr/>
        </p:nvGrpSpPr>
        <p:grpSpPr>
          <a:xfrm>
            <a:off x="1357313" y="2479675"/>
            <a:ext cx="1801812" cy="1708150"/>
            <a:chOff x="0" y="0"/>
            <a:chExt cx="1802332" cy="1708029"/>
          </a:xfrm>
        </p:grpSpPr>
        <p:grpSp>
          <p:nvGrpSpPr>
            <p:cNvPr id="4109" name="组合 19"/>
            <p:cNvGrpSpPr/>
            <p:nvPr/>
          </p:nvGrpSpPr>
          <p:grpSpPr>
            <a:xfrm>
              <a:off x="1540576" y="760334"/>
              <a:ext cx="261756" cy="377397"/>
              <a:chOff x="0" y="0"/>
              <a:chExt cx="411371" cy="593112"/>
            </a:xfrm>
          </p:grpSpPr>
          <p:sp>
            <p:nvSpPr>
              <p:cNvPr id="4127" name="Freeform 51"/>
              <p:cNvSpPr/>
              <p:nvPr/>
            </p:nvSpPr>
            <p:spPr>
              <a:xfrm>
                <a:off x="169463" y="405231"/>
                <a:ext cx="79818" cy="187881"/>
              </a:xfrm>
              <a:custGeom>
                <a:avLst/>
                <a:gdLst>
                  <a:gd name="txL" fmla="*/ 0 w 27"/>
                  <a:gd name="txT" fmla="*/ 0 h 64"/>
                  <a:gd name="txR" fmla="*/ 27 w 27"/>
                  <a:gd name="txB" fmla="*/ 64 h 64"/>
                </a:gdLst>
                <a:ahLst/>
                <a:cxnLst>
                  <a:cxn ang="0">
                    <a:pos x="0" y="0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0" y="0"/>
                  </a:cxn>
                </a:cxnLst>
                <a:rect l="txL" t="txT" r="txR" b="txB"/>
                <a:pathLst>
                  <a:path w="27" h="64">
                    <a:moveTo>
                      <a:pt x="0" y="0"/>
                    </a:moveTo>
                    <a:cubicBezTo>
                      <a:pt x="4" y="1"/>
                      <a:pt x="8" y="1"/>
                      <a:pt x="12" y="1"/>
                    </a:cubicBezTo>
                    <a:cubicBezTo>
                      <a:pt x="17" y="1"/>
                      <a:pt x="22" y="1"/>
                      <a:pt x="27" y="0"/>
                    </a:cubicBezTo>
                    <a:cubicBezTo>
                      <a:pt x="27" y="64"/>
                      <a:pt x="27" y="64"/>
                      <a:pt x="27" y="64"/>
                    </a:cubicBezTo>
                    <a:cubicBezTo>
                      <a:pt x="0" y="64"/>
                      <a:pt x="0" y="64"/>
                      <a:pt x="0" y="64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B5D3F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4128" name="Freeform 52"/>
              <p:cNvSpPr/>
              <p:nvPr/>
            </p:nvSpPr>
            <p:spPr>
              <a:xfrm>
                <a:off x="0" y="0"/>
                <a:ext cx="411371" cy="408916"/>
              </a:xfrm>
              <a:custGeom>
                <a:avLst/>
                <a:gdLst>
                  <a:gd name="txL" fmla="*/ 0 w 139"/>
                  <a:gd name="txT" fmla="*/ 0 h 139"/>
                  <a:gd name="txR" fmla="*/ 139 w 139"/>
                  <a:gd name="txB" fmla="*/ 139 h 139"/>
                </a:gdLst>
                <a:ahLst/>
                <a:cxnLst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0" y="2147483647"/>
                  </a:cxn>
                  <a:cxn ang="0">
                    <a:pos x="2147483647" y="2147483647"/>
                  </a:cxn>
                  <a:cxn ang="0">
                    <a:pos x="2147483647" y="0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  <a:cxn ang="0">
                    <a:pos x="2147483647" y="2147483647"/>
                  </a:cxn>
                </a:cxnLst>
                <a:rect l="txL" t="txT" r="txR" b="txB"/>
                <a:pathLst>
                  <a:path w="139" h="139">
                    <a:moveTo>
                      <a:pt x="84" y="138"/>
                    </a:moveTo>
                    <a:cubicBezTo>
                      <a:pt x="79" y="139"/>
                      <a:pt x="74" y="139"/>
                      <a:pt x="69" y="139"/>
                    </a:cubicBezTo>
                    <a:cubicBezTo>
                      <a:pt x="65" y="139"/>
                      <a:pt x="61" y="139"/>
                      <a:pt x="57" y="138"/>
                    </a:cubicBezTo>
                    <a:cubicBezTo>
                      <a:pt x="43" y="136"/>
                      <a:pt x="31" y="129"/>
                      <a:pt x="20" y="119"/>
                    </a:cubicBezTo>
                    <a:cubicBezTo>
                      <a:pt x="7" y="105"/>
                      <a:pt x="0" y="89"/>
                      <a:pt x="0" y="70"/>
                    </a:cubicBezTo>
                    <a:cubicBezTo>
                      <a:pt x="0" y="51"/>
                      <a:pt x="7" y="34"/>
                      <a:pt x="20" y="21"/>
                    </a:cubicBezTo>
                    <a:cubicBezTo>
                      <a:pt x="34" y="7"/>
                      <a:pt x="50" y="0"/>
                      <a:pt x="69" y="0"/>
                    </a:cubicBezTo>
                    <a:cubicBezTo>
                      <a:pt x="89" y="0"/>
                      <a:pt x="105" y="7"/>
                      <a:pt x="119" y="21"/>
                    </a:cubicBezTo>
                    <a:cubicBezTo>
                      <a:pt x="132" y="34"/>
                      <a:pt x="139" y="51"/>
                      <a:pt x="139" y="70"/>
                    </a:cubicBezTo>
                    <a:cubicBezTo>
                      <a:pt x="139" y="89"/>
                      <a:pt x="132" y="105"/>
                      <a:pt x="119" y="119"/>
                    </a:cubicBezTo>
                    <a:cubicBezTo>
                      <a:pt x="109" y="129"/>
                      <a:pt x="97" y="135"/>
                      <a:pt x="84" y="138"/>
                    </a:cubicBezTo>
                    <a:close/>
                  </a:path>
                </a:pathLst>
              </a:custGeom>
              <a:solidFill>
                <a:srgbClr val="5B9555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  <p:sp>
          <p:nvSpPr>
            <p:cNvPr id="4110" name="等腰三角形 3"/>
            <p:cNvSpPr/>
            <p:nvPr/>
          </p:nvSpPr>
          <p:spPr>
            <a:xfrm>
              <a:off x="633595" y="1319120"/>
              <a:ext cx="620892" cy="58733"/>
            </a:xfrm>
            <a:custGeom>
              <a:avLst/>
              <a:gdLst>
                <a:gd name="txL" fmla="*/ 0 w 913468"/>
                <a:gd name="txT" fmla="*/ 0 h 65363"/>
                <a:gd name="txR" fmla="*/ 913468 w 913468"/>
                <a:gd name="txB" fmla="*/ 65363 h 65363"/>
              </a:gdLst>
              <a:ahLst/>
              <a:cxnLst>
                <a:cxn ang="0">
                  <a:pos x="0" y="47423"/>
                </a:cxn>
                <a:cxn ang="0">
                  <a:pos x="41719" y="0"/>
                </a:cxn>
                <a:cxn ang="0">
                  <a:pos x="286855" y="35674"/>
                </a:cxn>
                <a:cxn ang="0">
                  <a:pos x="0" y="47423"/>
                </a:cxn>
              </a:cxnLst>
              <a:rect l="txL" t="txT" r="txR" b="txB"/>
              <a:pathLst>
                <a:path w="913468" h="65363">
                  <a:moveTo>
                    <a:pt x="0" y="65363"/>
                  </a:moveTo>
                  <a:lnTo>
                    <a:pt x="132852" y="0"/>
                  </a:lnTo>
                  <a:lnTo>
                    <a:pt x="913468" y="49171"/>
                  </a:lnTo>
                  <a:lnTo>
                    <a:pt x="0" y="65363"/>
                  </a:lnTo>
                  <a:close/>
                </a:path>
              </a:pathLst>
            </a:custGeom>
            <a:solidFill>
              <a:schemeClr val="tx1">
                <a:alpha val="32941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4111" name="Freeform 20"/>
            <p:cNvSpPr/>
            <p:nvPr/>
          </p:nvSpPr>
          <p:spPr>
            <a:xfrm>
              <a:off x="543179" y="1236018"/>
              <a:ext cx="108845" cy="142336"/>
            </a:xfrm>
            <a:custGeom>
              <a:avLst/>
              <a:gdLst>
                <a:gd name="txL" fmla="*/ 0 w 104"/>
                <a:gd name="txT" fmla="*/ 0 h 136"/>
                <a:gd name="txR" fmla="*/ 104 w 104"/>
                <a:gd name="txB" fmla="*/ 136 h 136"/>
              </a:gdLst>
              <a:ahLst/>
              <a:cxnLst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104" h="136">
                  <a:moveTo>
                    <a:pt x="104" y="136"/>
                  </a:moveTo>
                  <a:lnTo>
                    <a:pt x="0" y="95"/>
                  </a:lnTo>
                  <a:lnTo>
                    <a:pt x="0" y="0"/>
                  </a:lnTo>
                  <a:lnTo>
                    <a:pt x="104" y="41"/>
                  </a:lnTo>
                  <a:lnTo>
                    <a:pt x="104" y="136"/>
                  </a:lnTo>
                  <a:close/>
                </a:path>
              </a:pathLst>
            </a:custGeom>
            <a:solidFill>
              <a:srgbClr val="7B5D3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4112" name="Freeform 21"/>
            <p:cNvSpPr/>
            <p:nvPr/>
          </p:nvSpPr>
          <p:spPr>
            <a:xfrm>
              <a:off x="652024" y="1236018"/>
              <a:ext cx="110938" cy="142336"/>
            </a:xfrm>
            <a:custGeom>
              <a:avLst/>
              <a:gdLst>
                <a:gd name="txL" fmla="*/ 0 w 106"/>
                <a:gd name="txT" fmla="*/ 0 h 136"/>
                <a:gd name="txR" fmla="*/ 106 w 106"/>
                <a:gd name="txB" fmla="*/ 136 h 136"/>
              </a:gdLst>
              <a:ahLst/>
              <a:cxnLst>
                <a:cxn ang="0">
                  <a:pos x="0" y="2147483647"/>
                </a:cxn>
                <a:cxn ang="0">
                  <a:pos x="0" y="2147483647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0" y="2147483647"/>
                </a:cxn>
              </a:cxnLst>
              <a:rect l="txL" t="txT" r="txR" b="txB"/>
              <a:pathLst>
                <a:path w="106" h="136">
                  <a:moveTo>
                    <a:pt x="0" y="136"/>
                  </a:moveTo>
                  <a:lnTo>
                    <a:pt x="0" y="41"/>
                  </a:lnTo>
                  <a:lnTo>
                    <a:pt x="106" y="0"/>
                  </a:lnTo>
                  <a:lnTo>
                    <a:pt x="106" y="95"/>
                  </a:lnTo>
                  <a:lnTo>
                    <a:pt x="0" y="136"/>
                  </a:lnTo>
                  <a:close/>
                </a:path>
              </a:pathLst>
            </a:custGeom>
            <a:solidFill>
              <a:srgbClr val="B68B61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4113" name="Freeform 22"/>
            <p:cNvSpPr>
              <a:spLocks noEditPoints="1"/>
            </p:cNvSpPr>
            <p:nvPr/>
          </p:nvSpPr>
          <p:spPr>
            <a:xfrm>
              <a:off x="280485" y="211410"/>
              <a:ext cx="371538" cy="1114614"/>
            </a:xfrm>
            <a:custGeom>
              <a:avLst/>
              <a:gdLst>
                <a:gd name="txL" fmla="*/ 0 w 355"/>
                <a:gd name="txT" fmla="*/ 0 h 1065"/>
                <a:gd name="txR" fmla="*/ 355 w 355"/>
                <a:gd name="txB" fmla="*/ 1065 h 1065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</a:cxnLst>
              <a:rect l="txL" t="txT" r="txR" b="txB"/>
              <a:pathLst>
                <a:path w="355" h="1065">
                  <a:moveTo>
                    <a:pt x="14" y="877"/>
                  </a:moveTo>
                  <a:lnTo>
                    <a:pt x="355" y="1008"/>
                  </a:lnTo>
                  <a:lnTo>
                    <a:pt x="355" y="1065"/>
                  </a:lnTo>
                  <a:lnTo>
                    <a:pt x="0" y="927"/>
                  </a:lnTo>
                  <a:lnTo>
                    <a:pt x="14" y="877"/>
                  </a:lnTo>
                  <a:close/>
                  <a:moveTo>
                    <a:pt x="355" y="956"/>
                  </a:moveTo>
                  <a:lnTo>
                    <a:pt x="31" y="830"/>
                  </a:lnTo>
                  <a:lnTo>
                    <a:pt x="45" y="780"/>
                  </a:lnTo>
                  <a:lnTo>
                    <a:pt x="355" y="899"/>
                  </a:lnTo>
                  <a:lnTo>
                    <a:pt x="355" y="956"/>
                  </a:lnTo>
                  <a:close/>
                  <a:moveTo>
                    <a:pt x="75" y="683"/>
                  </a:moveTo>
                  <a:lnTo>
                    <a:pt x="355" y="790"/>
                  </a:lnTo>
                  <a:lnTo>
                    <a:pt x="355" y="844"/>
                  </a:lnTo>
                  <a:lnTo>
                    <a:pt x="61" y="733"/>
                  </a:lnTo>
                  <a:lnTo>
                    <a:pt x="75" y="683"/>
                  </a:lnTo>
                  <a:close/>
                  <a:moveTo>
                    <a:pt x="106" y="586"/>
                  </a:moveTo>
                  <a:lnTo>
                    <a:pt x="355" y="681"/>
                  </a:lnTo>
                  <a:lnTo>
                    <a:pt x="355" y="735"/>
                  </a:lnTo>
                  <a:lnTo>
                    <a:pt x="92" y="633"/>
                  </a:lnTo>
                  <a:lnTo>
                    <a:pt x="106" y="586"/>
                  </a:lnTo>
                  <a:close/>
                  <a:moveTo>
                    <a:pt x="355" y="571"/>
                  </a:moveTo>
                  <a:lnTo>
                    <a:pt x="355" y="626"/>
                  </a:lnTo>
                  <a:lnTo>
                    <a:pt x="123" y="536"/>
                  </a:lnTo>
                  <a:lnTo>
                    <a:pt x="137" y="488"/>
                  </a:lnTo>
                  <a:lnTo>
                    <a:pt x="355" y="571"/>
                  </a:lnTo>
                  <a:close/>
                  <a:moveTo>
                    <a:pt x="168" y="389"/>
                  </a:moveTo>
                  <a:lnTo>
                    <a:pt x="355" y="462"/>
                  </a:lnTo>
                  <a:lnTo>
                    <a:pt x="355" y="514"/>
                  </a:lnTo>
                  <a:lnTo>
                    <a:pt x="154" y="439"/>
                  </a:lnTo>
                  <a:lnTo>
                    <a:pt x="168" y="389"/>
                  </a:lnTo>
                  <a:close/>
                  <a:moveTo>
                    <a:pt x="355" y="351"/>
                  </a:moveTo>
                  <a:lnTo>
                    <a:pt x="355" y="405"/>
                  </a:lnTo>
                  <a:lnTo>
                    <a:pt x="184" y="341"/>
                  </a:lnTo>
                  <a:lnTo>
                    <a:pt x="198" y="291"/>
                  </a:lnTo>
                  <a:lnTo>
                    <a:pt x="355" y="351"/>
                  </a:lnTo>
                  <a:close/>
                  <a:moveTo>
                    <a:pt x="355" y="242"/>
                  </a:moveTo>
                  <a:lnTo>
                    <a:pt x="355" y="296"/>
                  </a:lnTo>
                  <a:lnTo>
                    <a:pt x="215" y="244"/>
                  </a:lnTo>
                  <a:lnTo>
                    <a:pt x="229" y="194"/>
                  </a:lnTo>
                  <a:lnTo>
                    <a:pt x="355" y="242"/>
                  </a:lnTo>
                  <a:close/>
                  <a:moveTo>
                    <a:pt x="355" y="187"/>
                  </a:moveTo>
                  <a:lnTo>
                    <a:pt x="243" y="147"/>
                  </a:lnTo>
                  <a:lnTo>
                    <a:pt x="260" y="97"/>
                  </a:lnTo>
                  <a:lnTo>
                    <a:pt x="355" y="133"/>
                  </a:lnTo>
                  <a:lnTo>
                    <a:pt x="355" y="187"/>
                  </a:lnTo>
                  <a:close/>
                  <a:moveTo>
                    <a:pt x="291" y="0"/>
                  </a:moveTo>
                  <a:lnTo>
                    <a:pt x="355" y="23"/>
                  </a:lnTo>
                  <a:lnTo>
                    <a:pt x="355" y="78"/>
                  </a:lnTo>
                  <a:lnTo>
                    <a:pt x="274" y="47"/>
                  </a:lnTo>
                  <a:lnTo>
                    <a:pt x="291" y="0"/>
                  </a:lnTo>
                  <a:close/>
                </a:path>
              </a:pathLst>
            </a:custGeom>
            <a:solidFill>
              <a:srgbClr val="578E49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4114" name="Freeform 23"/>
            <p:cNvSpPr>
              <a:spLocks noEditPoints="1"/>
            </p:cNvSpPr>
            <p:nvPr/>
          </p:nvSpPr>
          <p:spPr>
            <a:xfrm>
              <a:off x="295137" y="0"/>
              <a:ext cx="356886" cy="1266369"/>
            </a:xfrm>
            <a:custGeom>
              <a:avLst/>
              <a:gdLst>
                <a:gd name="txL" fmla="*/ 0 w 341"/>
                <a:gd name="txT" fmla="*/ 0 h 1210"/>
                <a:gd name="txR" fmla="*/ 341 w 341"/>
                <a:gd name="txB" fmla="*/ 1210 h 1210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341" h="1210">
                  <a:moveTo>
                    <a:pt x="341" y="225"/>
                  </a:moveTo>
                  <a:lnTo>
                    <a:pt x="277" y="202"/>
                  </a:lnTo>
                  <a:lnTo>
                    <a:pt x="341" y="0"/>
                  </a:lnTo>
                  <a:lnTo>
                    <a:pt x="341" y="225"/>
                  </a:lnTo>
                  <a:close/>
                  <a:moveTo>
                    <a:pt x="17" y="1032"/>
                  </a:moveTo>
                  <a:lnTo>
                    <a:pt x="341" y="1158"/>
                  </a:lnTo>
                  <a:lnTo>
                    <a:pt x="341" y="1210"/>
                  </a:lnTo>
                  <a:lnTo>
                    <a:pt x="0" y="1079"/>
                  </a:lnTo>
                  <a:lnTo>
                    <a:pt x="17" y="1032"/>
                  </a:lnTo>
                  <a:close/>
                  <a:moveTo>
                    <a:pt x="341" y="1101"/>
                  </a:moveTo>
                  <a:lnTo>
                    <a:pt x="31" y="982"/>
                  </a:lnTo>
                  <a:lnTo>
                    <a:pt x="47" y="935"/>
                  </a:lnTo>
                  <a:lnTo>
                    <a:pt x="341" y="1046"/>
                  </a:lnTo>
                  <a:lnTo>
                    <a:pt x="341" y="1101"/>
                  </a:lnTo>
                  <a:close/>
                  <a:moveTo>
                    <a:pt x="341" y="992"/>
                  </a:moveTo>
                  <a:lnTo>
                    <a:pt x="61" y="885"/>
                  </a:lnTo>
                  <a:lnTo>
                    <a:pt x="78" y="835"/>
                  </a:lnTo>
                  <a:lnTo>
                    <a:pt x="341" y="937"/>
                  </a:lnTo>
                  <a:lnTo>
                    <a:pt x="341" y="992"/>
                  </a:lnTo>
                  <a:close/>
                  <a:moveTo>
                    <a:pt x="109" y="738"/>
                  </a:moveTo>
                  <a:lnTo>
                    <a:pt x="341" y="828"/>
                  </a:lnTo>
                  <a:lnTo>
                    <a:pt x="341" y="883"/>
                  </a:lnTo>
                  <a:lnTo>
                    <a:pt x="92" y="788"/>
                  </a:lnTo>
                  <a:lnTo>
                    <a:pt x="109" y="738"/>
                  </a:lnTo>
                  <a:close/>
                  <a:moveTo>
                    <a:pt x="341" y="773"/>
                  </a:moveTo>
                  <a:lnTo>
                    <a:pt x="123" y="690"/>
                  </a:lnTo>
                  <a:lnTo>
                    <a:pt x="140" y="641"/>
                  </a:lnTo>
                  <a:lnTo>
                    <a:pt x="341" y="716"/>
                  </a:lnTo>
                  <a:lnTo>
                    <a:pt x="341" y="773"/>
                  </a:lnTo>
                  <a:close/>
                  <a:moveTo>
                    <a:pt x="170" y="543"/>
                  </a:moveTo>
                  <a:lnTo>
                    <a:pt x="341" y="607"/>
                  </a:lnTo>
                  <a:lnTo>
                    <a:pt x="341" y="664"/>
                  </a:lnTo>
                  <a:lnTo>
                    <a:pt x="154" y="591"/>
                  </a:lnTo>
                  <a:lnTo>
                    <a:pt x="170" y="543"/>
                  </a:lnTo>
                  <a:close/>
                  <a:moveTo>
                    <a:pt x="341" y="553"/>
                  </a:moveTo>
                  <a:lnTo>
                    <a:pt x="184" y="493"/>
                  </a:lnTo>
                  <a:lnTo>
                    <a:pt x="201" y="446"/>
                  </a:lnTo>
                  <a:lnTo>
                    <a:pt x="341" y="498"/>
                  </a:lnTo>
                  <a:lnTo>
                    <a:pt x="341" y="553"/>
                  </a:lnTo>
                  <a:close/>
                  <a:moveTo>
                    <a:pt x="341" y="444"/>
                  </a:moveTo>
                  <a:lnTo>
                    <a:pt x="215" y="396"/>
                  </a:lnTo>
                  <a:lnTo>
                    <a:pt x="229" y="349"/>
                  </a:lnTo>
                  <a:lnTo>
                    <a:pt x="341" y="389"/>
                  </a:lnTo>
                  <a:lnTo>
                    <a:pt x="341" y="444"/>
                  </a:lnTo>
                  <a:close/>
                  <a:moveTo>
                    <a:pt x="341" y="280"/>
                  </a:moveTo>
                  <a:lnTo>
                    <a:pt x="341" y="335"/>
                  </a:lnTo>
                  <a:lnTo>
                    <a:pt x="246" y="299"/>
                  </a:lnTo>
                  <a:lnTo>
                    <a:pt x="260" y="249"/>
                  </a:lnTo>
                  <a:lnTo>
                    <a:pt x="341" y="280"/>
                  </a:lnTo>
                  <a:close/>
                </a:path>
              </a:pathLst>
            </a:custGeom>
            <a:solidFill>
              <a:srgbClr val="5D974E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4115" name="Freeform 24"/>
            <p:cNvSpPr/>
            <p:nvPr/>
          </p:nvSpPr>
          <p:spPr>
            <a:xfrm>
              <a:off x="652024" y="0"/>
              <a:ext cx="371538" cy="1326025"/>
            </a:xfrm>
            <a:custGeom>
              <a:avLst/>
              <a:gdLst>
                <a:gd name="txL" fmla="*/ 0 w 355"/>
                <a:gd name="txT" fmla="*/ 0 h 1267"/>
                <a:gd name="txR" fmla="*/ 355 w 355"/>
                <a:gd name="txB" fmla="*/ 1267 h 1267"/>
              </a:gdLst>
              <a:ahLst/>
              <a:cxnLst>
                <a:cxn ang="0">
                  <a:pos x="0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0" y="2147483647"/>
                </a:cxn>
              </a:cxnLst>
              <a:rect l="txL" t="txT" r="txR" b="txB"/>
              <a:pathLst>
                <a:path w="355" h="1267">
                  <a:moveTo>
                    <a:pt x="0" y="335"/>
                  </a:moveTo>
                  <a:lnTo>
                    <a:pt x="0" y="280"/>
                  </a:lnTo>
                  <a:lnTo>
                    <a:pt x="0" y="225"/>
                  </a:lnTo>
                  <a:lnTo>
                    <a:pt x="0" y="0"/>
                  </a:lnTo>
                  <a:lnTo>
                    <a:pt x="132" y="427"/>
                  </a:lnTo>
                  <a:lnTo>
                    <a:pt x="134" y="427"/>
                  </a:lnTo>
                  <a:lnTo>
                    <a:pt x="355" y="1129"/>
                  </a:lnTo>
                  <a:lnTo>
                    <a:pt x="0" y="1267"/>
                  </a:lnTo>
                  <a:lnTo>
                    <a:pt x="0" y="1210"/>
                  </a:lnTo>
                  <a:lnTo>
                    <a:pt x="0" y="1158"/>
                  </a:lnTo>
                  <a:lnTo>
                    <a:pt x="0" y="1101"/>
                  </a:lnTo>
                  <a:lnTo>
                    <a:pt x="0" y="1046"/>
                  </a:lnTo>
                  <a:lnTo>
                    <a:pt x="0" y="992"/>
                  </a:lnTo>
                  <a:lnTo>
                    <a:pt x="0" y="937"/>
                  </a:lnTo>
                  <a:lnTo>
                    <a:pt x="0" y="883"/>
                  </a:lnTo>
                  <a:lnTo>
                    <a:pt x="0" y="828"/>
                  </a:lnTo>
                  <a:lnTo>
                    <a:pt x="0" y="773"/>
                  </a:lnTo>
                  <a:lnTo>
                    <a:pt x="0" y="716"/>
                  </a:lnTo>
                  <a:lnTo>
                    <a:pt x="0" y="664"/>
                  </a:lnTo>
                  <a:lnTo>
                    <a:pt x="0" y="607"/>
                  </a:lnTo>
                  <a:lnTo>
                    <a:pt x="0" y="553"/>
                  </a:lnTo>
                  <a:lnTo>
                    <a:pt x="0" y="498"/>
                  </a:lnTo>
                  <a:lnTo>
                    <a:pt x="0" y="444"/>
                  </a:lnTo>
                  <a:lnTo>
                    <a:pt x="0" y="389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73C05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4116" name="Freeform 25"/>
            <p:cNvSpPr>
              <a:spLocks noEditPoints="1"/>
            </p:cNvSpPr>
            <p:nvPr/>
          </p:nvSpPr>
          <p:spPr>
            <a:xfrm>
              <a:off x="812151" y="586088"/>
              <a:ext cx="295137" cy="881225"/>
            </a:xfrm>
            <a:custGeom>
              <a:avLst/>
              <a:gdLst>
                <a:gd name="txL" fmla="*/ 0 w 282"/>
                <a:gd name="txT" fmla="*/ 0 h 842"/>
                <a:gd name="txR" fmla="*/ 282 w 282"/>
                <a:gd name="txB" fmla="*/ 842 h 842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282" h="842">
                  <a:moveTo>
                    <a:pt x="38" y="617"/>
                  </a:moveTo>
                  <a:lnTo>
                    <a:pt x="282" y="712"/>
                  </a:lnTo>
                  <a:lnTo>
                    <a:pt x="282" y="754"/>
                  </a:lnTo>
                  <a:lnTo>
                    <a:pt x="26" y="657"/>
                  </a:lnTo>
                  <a:lnTo>
                    <a:pt x="38" y="617"/>
                  </a:lnTo>
                  <a:close/>
                  <a:moveTo>
                    <a:pt x="282" y="669"/>
                  </a:moveTo>
                  <a:lnTo>
                    <a:pt x="50" y="579"/>
                  </a:lnTo>
                  <a:lnTo>
                    <a:pt x="62" y="541"/>
                  </a:lnTo>
                  <a:lnTo>
                    <a:pt x="282" y="626"/>
                  </a:lnTo>
                  <a:lnTo>
                    <a:pt x="282" y="669"/>
                  </a:lnTo>
                  <a:close/>
                  <a:moveTo>
                    <a:pt x="86" y="463"/>
                  </a:moveTo>
                  <a:lnTo>
                    <a:pt x="282" y="538"/>
                  </a:lnTo>
                  <a:lnTo>
                    <a:pt x="282" y="581"/>
                  </a:lnTo>
                  <a:lnTo>
                    <a:pt x="74" y="503"/>
                  </a:lnTo>
                  <a:lnTo>
                    <a:pt x="86" y="463"/>
                  </a:lnTo>
                  <a:close/>
                  <a:moveTo>
                    <a:pt x="282" y="453"/>
                  </a:moveTo>
                  <a:lnTo>
                    <a:pt x="282" y="496"/>
                  </a:lnTo>
                  <a:lnTo>
                    <a:pt x="100" y="425"/>
                  </a:lnTo>
                  <a:lnTo>
                    <a:pt x="112" y="387"/>
                  </a:lnTo>
                  <a:lnTo>
                    <a:pt x="282" y="453"/>
                  </a:lnTo>
                  <a:close/>
                  <a:moveTo>
                    <a:pt x="135" y="308"/>
                  </a:moveTo>
                  <a:lnTo>
                    <a:pt x="282" y="365"/>
                  </a:lnTo>
                  <a:lnTo>
                    <a:pt x="282" y="408"/>
                  </a:lnTo>
                  <a:lnTo>
                    <a:pt x="123" y="346"/>
                  </a:lnTo>
                  <a:lnTo>
                    <a:pt x="135" y="308"/>
                  </a:lnTo>
                  <a:close/>
                  <a:moveTo>
                    <a:pt x="159" y="232"/>
                  </a:moveTo>
                  <a:lnTo>
                    <a:pt x="282" y="280"/>
                  </a:lnTo>
                  <a:lnTo>
                    <a:pt x="282" y="323"/>
                  </a:lnTo>
                  <a:lnTo>
                    <a:pt x="147" y="270"/>
                  </a:lnTo>
                  <a:lnTo>
                    <a:pt x="159" y="232"/>
                  </a:lnTo>
                  <a:close/>
                  <a:moveTo>
                    <a:pt x="282" y="235"/>
                  </a:moveTo>
                  <a:lnTo>
                    <a:pt x="171" y="192"/>
                  </a:lnTo>
                  <a:lnTo>
                    <a:pt x="183" y="154"/>
                  </a:lnTo>
                  <a:lnTo>
                    <a:pt x="282" y="192"/>
                  </a:lnTo>
                  <a:lnTo>
                    <a:pt x="282" y="235"/>
                  </a:lnTo>
                  <a:close/>
                  <a:moveTo>
                    <a:pt x="209" y="76"/>
                  </a:moveTo>
                  <a:lnTo>
                    <a:pt x="282" y="107"/>
                  </a:lnTo>
                  <a:lnTo>
                    <a:pt x="282" y="149"/>
                  </a:lnTo>
                  <a:lnTo>
                    <a:pt x="194" y="116"/>
                  </a:lnTo>
                  <a:lnTo>
                    <a:pt x="209" y="76"/>
                  </a:lnTo>
                  <a:close/>
                  <a:moveTo>
                    <a:pt x="232" y="0"/>
                  </a:moveTo>
                  <a:lnTo>
                    <a:pt x="282" y="19"/>
                  </a:lnTo>
                  <a:lnTo>
                    <a:pt x="282" y="62"/>
                  </a:lnTo>
                  <a:lnTo>
                    <a:pt x="220" y="38"/>
                  </a:lnTo>
                  <a:lnTo>
                    <a:pt x="232" y="0"/>
                  </a:lnTo>
                  <a:close/>
                  <a:moveTo>
                    <a:pt x="15" y="695"/>
                  </a:moveTo>
                  <a:lnTo>
                    <a:pt x="282" y="799"/>
                  </a:lnTo>
                  <a:lnTo>
                    <a:pt x="282" y="842"/>
                  </a:lnTo>
                  <a:lnTo>
                    <a:pt x="0" y="733"/>
                  </a:lnTo>
                  <a:lnTo>
                    <a:pt x="15" y="695"/>
                  </a:lnTo>
                  <a:close/>
                </a:path>
              </a:pathLst>
            </a:custGeom>
            <a:solidFill>
              <a:srgbClr val="B88639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4117" name="Freeform 26"/>
            <p:cNvSpPr>
              <a:spLocks noEditPoints="1"/>
            </p:cNvSpPr>
            <p:nvPr/>
          </p:nvSpPr>
          <p:spPr>
            <a:xfrm>
              <a:off x="827850" y="419681"/>
              <a:ext cx="279439" cy="1002629"/>
            </a:xfrm>
            <a:custGeom>
              <a:avLst/>
              <a:gdLst>
                <a:gd name="txL" fmla="*/ 0 w 267"/>
                <a:gd name="txT" fmla="*/ 0 h 958"/>
                <a:gd name="txR" fmla="*/ 267 w 267"/>
                <a:gd name="txB" fmla="*/ 958 h 958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267" h="958">
                  <a:moveTo>
                    <a:pt x="11" y="816"/>
                  </a:moveTo>
                  <a:lnTo>
                    <a:pt x="267" y="913"/>
                  </a:lnTo>
                  <a:lnTo>
                    <a:pt x="267" y="958"/>
                  </a:lnTo>
                  <a:lnTo>
                    <a:pt x="0" y="854"/>
                  </a:lnTo>
                  <a:lnTo>
                    <a:pt x="11" y="816"/>
                  </a:lnTo>
                  <a:close/>
                  <a:moveTo>
                    <a:pt x="267" y="828"/>
                  </a:moveTo>
                  <a:lnTo>
                    <a:pt x="267" y="871"/>
                  </a:lnTo>
                  <a:lnTo>
                    <a:pt x="23" y="776"/>
                  </a:lnTo>
                  <a:lnTo>
                    <a:pt x="35" y="738"/>
                  </a:lnTo>
                  <a:lnTo>
                    <a:pt x="267" y="828"/>
                  </a:lnTo>
                  <a:close/>
                  <a:moveTo>
                    <a:pt x="267" y="785"/>
                  </a:moveTo>
                  <a:lnTo>
                    <a:pt x="47" y="700"/>
                  </a:lnTo>
                  <a:lnTo>
                    <a:pt x="59" y="662"/>
                  </a:lnTo>
                  <a:lnTo>
                    <a:pt x="267" y="740"/>
                  </a:lnTo>
                  <a:lnTo>
                    <a:pt x="267" y="785"/>
                  </a:lnTo>
                  <a:close/>
                  <a:moveTo>
                    <a:pt x="85" y="584"/>
                  </a:moveTo>
                  <a:lnTo>
                    <a:pt x="267" y="655"/>
                  </a:lnTo>
                  <a:lnTo>
                    <a:pt x="267" y="697"/>
                  </a:lnTo>
                  <a:lnTo>
                    <a:pt x="71" y="622"/>
                  </a:lnTo>
                  <a:lnTo>
                    <a:pt x="85" y="584"/>
                  </a:lnTo>
                  <a:close/>
                  <a:moveTo>
                    <a:pt x="267" y="612"/>
                  </a:moveTo>
                  <a:lnTo>
                    <a:pt x="97" y="546"/>
                  </a:lnTo>
                  <a:lnTo>
                    <a:pt x="108" y="505"/>
                  </a:lnTo>
                  <a:lnTo>
                    <a:pt x="267" y="567"/>
                  </a:lnTo>
                  <a:lnTo>
                    <a:pt x="267" y="612"/>
                  </a:lnTo>
                  <a:close/>
                  <a:moveTo>
                    <a:pt x="267" y="524"/>
                  </a:moveTo>
                  <a:lnTo>
                    <a:pt x="120" y="467"/>
                  </a:lnTo>
                  <a:lnTo>
                    <a:pt x="132" y="429"/>
                  </a:lnTo>
                  <a:lnTo>
                    <a:pt x="267" y="482"/>
                  </a:lnTo>
                  <a:lnTo>
                    <a:pt x="267" y="524"/>
                  </a:lnTo>
                  <a:close/>
                  <a:moveTo>
                    <a:pt x="267" y="0"/>
                  </a:moveTo>
                  <a:lnTo>
                    <a:pt x="267" y="178"/>
                  </a:lnTo>
                  <a:lnTo>
                    <a:pt x="217" y="159"/>
                  </a:lnTo>
                  <a:lnTo>
                    <a:pt x="267" y="0"/>
                  </a:lnTo>
                  <a:close/>
                  <a:moveTo>
                    <a:pt x="267" y="394"/>
                  </a:moveTo>
                  <a:lnTo>
                    <a:pt x="267" y="439"/>
                  </a:lnTo>
                  <a:lnTo>
                    <a:pt x="144" y="391"/>
                  </a:lnTo>
                  <a:lnTo>
                    <a:pt x="156" y="351"/>
                  </a:lnTo>
                  <a:lnTo>
                    <a:pt x="267" y="394"/>
                  </a:lnTo>
                  <a:close/>
                  <a:moveTo>
                    <a:pt x="267" y="351"/>
                  </a:moveTo>
                  <a:lnTo>
                    <a:pt x="168" y="313"/>
                  </a:lnTo>
                  <a:lnTo>
                    <a:pt x="179" y="275"/>
                  </a:lnTo>
                  <a:lnTo>
                    <a:pt x="267" y="308"/>
                  </a:lnTo>
                  <a:lnTo>
                    <a:pt x="267" y="351"/>
                  </a:lnTo>
                  <a:close/>
                  <a:moveTo>
                    <a:pt x="267" y="266"/>
                  </a:moveTo>
                  <a:lnTo>
                    <a:pt x="194" y="235"/>
                  </a:lnTo>
                  <a:lnTo>
                    <a:pt x="205" y="197"/>
                  </a:lnTo>
                  <a:lnTo>
                    <a:pt x="267" y="221"/>
                  </a:lnTo>
                  <a:lnTo>
                    <a:pt x="267" y="266"/>
                  </a:lnTo>
                  <a:close/>
                </a:path>
              </a:pathLst>
            </a:custGeom>
            <a:solidFill>
              <a:srgbClr val="D99F45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4118" name="Freeform 27"/>
            <p:cNvSpPr/>
            <p:nvPr/>
          </p:nvSpPr>
          <p:spPr>
            <a:xfrm>
              <a:off x="1107288" y="419681"/>
              <a:ext cx="294091" cy="1047633"/>
            </a:xfrm>
            <a:custGeom>
              <a:avLst/>
              <a:gdLst>
                <a:gd name="txL" fmla="*/ 0 w 281"/>
                <a:gd name="txT" fmla="*/ 0 h 1001"/>
                <a:gd name="txR" fmla="*/ 281 w 281"/>
                <a:gd name="txB" fmla="*/ 1001 h 1001"/>
              </a:gdLst>
              <a:ahLst/>
              <a:cxnLst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0" y="0"/>
                </a:cxn>
              </a:cxnLst>
              <a:rect l="txL" t="txT" r="txR" b="txB"/>
              <a:pathLst>
                <a:path w="281" h="1001">
                  <a:moveTo>
                    <a:pt x="0" y="0"/>
                  </a:moveTo>
                  <a:lnTo>
                    <a:pt x="106" y="337"/>
                  </a:lnTo>
                  <a:lnTo>
                    <a:pt x="281" y="892"/>
                  </a:lnTo>
                  <a:lnTo>
                    <a:pt x="0" y="1001"/>
                  </a:lnTo>
                  <a:lnTo>
                    <a:pt x="0" y="958"/>
                  </a:lnTo>
                  <a:lnTo>
                    <a:pt x="0" y="913"/>
                  </a:lnTo>
                  <a:lnTo>
                    <a:pt x="0" y="871"/>
                  </a:lnTo>
                  <a:lnTo>
                    <a:pt x="0" y="828"/>
                  </a:lnTo>
                  <a:lnTo>
                    <a:pt x="0" y="785"/>
                  </a:lnTo>
                  <a:lnTo>
                    <a:pt x="0" y="740"/>
                  </a:lnTo>
                  <a:lnTo>
                    <a:pt x="0" y="697"/>
                  </a:lnTo>
                  <a:lnTo>
                    <a:pt x="0" y="655"/>
                  </a:lnTo>
                  <a:lnTo>
                    <a:pt x="0" y="612"/>
                  </a:lnTo>
                  <a:lnTo>
                    <a:pt x="0" y="567"/>
                  </a:lnTo>
                  <a:lnTo>
                    <a:pt x="0" y="524"/>
                  </a:lnTo>
                  <a:lnTo>
                    <a:pt x="0" y="482"/>
                  </a:lnTo>
                  <a:lnTo>
                    <a:pt x="0" y="439"/>
                  </a:lnTo>
                  <a:lnTo>
                    <a:pt x="0" y="394"/>
                  </a:lnTo>
                  <a:lnTo>
                    <a:pt x="0" y="351"/>
                  </a:lnTo>
                  <a:lnTo>
                    <a:pt x="0" y="308"/>
                  </a:lnTo>
                  <a:lnTo>
                    <a:pt x="0" y="266"/>
                  </a:lnTo>
                  <a:lnTo>
                    <a:pt x="0" y="221"/>
                  </a:lnTo>
                  <a:lnTo>
                    <a:pt x="0" y="1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ACE53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4119" name="Freeform 28"/>
            <p:cNvSpPr>
              <a:spLocks noEditPoints="1"/>
            </p:cNvSpPr>
            <p:nvPr/>
          </p:nvSpPr>
          <p:spPr>
            <a:xfrm>
              <a:off x="15699" y="511781"/>
              <a:ext cx="279439" cy="1002629"/>
            </a:xfrm>
            <a:custGeom>
              <a:avLst/>
              <a:gdLst>
                <a:gd name="txL" fmla="*/ 0 w 267"/>
                <a:gd name="txT" fmla="*/ 0 h 958"/>
                <a:gd name="txR" fmla="*/ 267 w 267"/>
                <a:gd name="txB" fmla="*/ 958 h 958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267" h="958">
                  <a:moveTo>
                    <a:pt x="267" y="740"/>
                  </a:moveTo>
                  <a:lnTo>
                    <a:pt x="267" y="785"/>
                  </a:lnTo>
                  <a:lnTo>
                    <a:pt x="47" y="700"/>
                  </a:lnTo>
                  <a:lnTo>
                    <a:pt x="59" y="662"/>
                  </a:lnTo>
                  <a:lnTo>
                    <a:pt x="267" y="740"/>
                  </a:lnTo>
                  <a:close/>
                  <a:moveTo>
                    <a:pt x="267" y="697"/>
                  </a:moveTo>
                  <a:lnTo>
                    <a:pt x="71" y="621"/>
                  </a:lnTo>
                  <a:lnTo>
                    <a:pt x="85" y="583"/>
                  </a:lnTo>
                  <a:lnTo>
                    <a:pt x="267" y="655"/>
                  </a:lnTo>
                  <a:lnTo>
                    <a:pt x="267" y="697"/>
                  </a:lnTo>
                  <a:close/>
                  <a:moveTo>
                    <a:pt x="97" y="545"/>
                  </a:moveTo>
                  <a:lnTo>
                    <a:pt x="108" y="505"/>
                  </a:lnTo>
                  <a:lnTo>
                    <a:pt x="267" y="567"/>
                  </a:lnTo>
                  <a:lnTo>
                    <a:pt x="267" y="612"/>
                  </a:lnTo>
                  <a:lnTo>
                    <a:pt x="97" y="545"/>
                  </a:lnTo>
                  <a:close/>
                  <a:moveTo>
                    <a:pt x="267" y="524"/>
                  </a:moveTo>
                  <a:lnTo>
                    <a:pt x="120" y="467"/>
                  </a:lnTo>
                  <a:lnTo>
                    <a:pt x="132" y="429"/>
                  </a:lnTo>
                  <a:lnTo>
                    <a:pt x="267" y="481"/>
                  </a:lnTo>
                  <a:lnTo>
                    <a:pt x="267" y="524"/>
                  </a:lnTo>
                  <a:close/>
                  <a:moveTo>
                    <a:pt x="267" y="439"/>
                  </a:moveTo>
                  <a:lnTo>
                    <a:pt x="144" y="391"/>
                  </a:lnTo>
                  <a:lnTo>
                    <a:pt x="156" y="351"/>
                  </a:lnTo>
                  <a:lnTo>
                    <a:pt x="267" y="394"/>
                  </a:lnTo>
                  <a:lnTo>
                    <a:pt x="267" y="439"/>
                  </a:lnTo>
                  <a:close/>
                  <a:moveTo>
                    <a:pt x="267" y="0"/>
                  </a:moveTo>
                  <a:lnTo>
                    <a:pt x="267" y="178"/>
                  </a:lnTo>
                  <a:lnTo>
                    <a:pt x="217" y="159"/>
                  </a:lnTo>
                  <a:lnTo>
                    <a:pt x="267" y="0"/>
                  </a:lnTo>
                  <a:close/>
                  <a:moveTo>
                    <a:pt x="179" y="275"/>
                  </a:moveTo>
                  <a:lnTo>
                    <a:pt x="267" y="308"/>
                  </a:lnTo>
                  <a:lnTo>
                    <a:pt x="267" y="351"/>
                  </a:lnTo>
                  <a:lnTo>
                    <a:pt x="170" y="313"/>
                  </a:lnTo>
                  <a:lnTo>
                    <a:pt x="179" y="275"/>
                  </a:lnTo>
                  <a:close/>
                  <a:moveTo>
                    <a:pt x="267" y="265"/>
                  </a:moveTo>
                  <a:lnTo>
                    <a:pt x="194" y="237"/>
                  </a:lnTo>
                  <a:lnTo>
                    <a:pt x="205" y="197"/>
                  </a:lnTo>
                  <a:lnTo>
                    <a:pt x="267" y="220"/>
                  </a:lnTo>
                  <a:lnTo>
                    <a:pt x="267" y="265"/>
                  </a:lnTo>
                  <a:close/>
                  <a:moveTo>
                    <a:pt x="267" y="958"/>
                  </a:moveTo>
                  <a:lnTo>
                    <a:pt x="0" y="854"/>
                  </a:lnTo>
                  <a:lnTo>
                    <a:pt x="11" y="816"/>
                  </a:lnTo>
                  <a:lnTo>
                    <a:pt x="267" y="913"/>
                  </a:lnTo>
                  <a:lnTo>
                    <a:pt x="267" y="958"/>
                  </a:lnTo>
                  <a:close/>
                  <a:moveTo>
                    <a:pt x="35" y="738"/>
                  </a:moveTo>
                  <a:lnTo>
                    <a:pt x="267" y="828"/>
                  </a:lnTo>
                  <a:lnTo>
                    <a:pt x="267" y="870"/>
                  </a:lnTo>
                  <a:lnTo>
                    <a:pt x="23" y="778"/>
                  </a:lnTo>
                  <a:lnTo>
                    <a:pt x="35" y="738"/>
                  </a:lnTo>
                  <a:close/>
                </a:path>
              </a:pathLst>
            </a:custGeom>
            <a:solidFill>
              <a:srgbClr val="5D974E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4120" name="Freeform 29"/>
            <p:cNvSpPr>
              <a:spLocks noEditPoints="1"/>
            </p:cNvSpPr>
            <p:nvPr/>
          </p:nvSpPr>
          <p:spPr>
            <a:xfrm>
              <a:off x="0" y="678188"/>
              <a:ext cx="295137" cy="881225"/>
            </a:xfrm>
            <a:custGeom>
              <a:avLst/>
              <a:gdLst>
                <a:gd name="txL" fmla="*/ 0 w 282"/>
                <a:gd name="txT" fmla="*/ 0 h 842"/>
                <a:gd name="txR" fmla="*/ 282 w 282"/>
                <a:gd name="txB" fmla="*/ 842 h 842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282" h="842">
                  <a:moveTo>
                    <a:pt x="282" y="581"/>
                  </a:moveTo>
                  <a:lnTo>
                    <a:pt x="74" y="503"/>
                  </a:lnTo>
                  <a:lnTo>
                    <a:pt x="86" y="462"/>
                  </a:lnTo>
                  <a:lnTo>
                    <a:pt x="282" y="538"/>
                  </a:lnTo>
                  <a:lnTo>
                    <a:pt x="282" y="581"/>
                  </a:lnTo>
                  <a:close/>
                  <a:moveTo>
                    <a:pt x="282" y="365"/>
                  </a:moveTo>
                  <a:lnTo>
                    <a:pt x="282" y="408"/>
                  </a:lnTo>
                  <a:lnTo>
                    <a:pt x="123" y="346"/>
                  </a:lnTo>
                  <a:lnTo>
                    <a:pt x="135" y="308"/>
                  </a:lnTo>
                  <a:lnTo>
                    <a:pt x="282" y="365"/>
                  </a:lnTo>
                  <a:close/>
                  <a:moveTo>
                    <a:pt x="112" y="386"/>
                  </a:moveTo>
                  <a:lnTo>
                    <a:pt x="282" y="453"/>
                  </a:lnTo>
                  <a:lnTo>
                    <a:pt x="282" y="496"/>
                  </a:lnTo>
                  <a:lnTo>
                    <a:pt x="100" y="424"/>
                  </a:lnTo>
                  <a:lnTo>
                    <a:pt x="112" y="386"/>
                  </a:lnTo>
                  <a:close/>
                  <a:moveTo>
                    <a:pt x="159" y="232"/>
                  </a:moveTo>
                  <a:lnTo>
                    <a:pt x="282" y="280"/>
                  </a:lnTo>
                  <a:lnTo>
                    <a:pt x="282" y="322"/>
                  </a:lnTo>
                  <a:lnTo>
                    <a:pt x="147" y="270"/>
                  </a:lnTo>
                  <a:lnTo>
                    <a:pt x="159" y="232"/>
                  </a:lnTo>
                  <a:close/>
                  <a:moveTo>
                    <a:pt x="185" y="154"/>
                  </a:moveTo>
                  <a:lnTo>
                    <a:pt x="282" y="192"/>
                  </a:lnTo>
                  <a:lnTo>
                    <a:pt x="282" y="235"/>
                  </a:lnTo>
                  <a:lnTo>
                    <a:pt x="171" y="192"/>
                  </a:lnTo>
                  <a:lnTo>
                    <a:pt x="185" y="154"/>
                  </a:lnTo>
                  <a:close/>
                  <a:moveTo>
                    <a:pt x="194" y="116"/>
                  </a:moveTo>
                  <a:lnTo>
                    <a:pt x="209" y="78"/>
                  </a:lnTo>
                  <a:lnTo>
                    <a:pt x="282" y="106"/>
                  </a:lnTo>
                  <a:lnTo>
                    <a:pt x="282" y="149"/>
                  </a:lnTo>
                  <a:lnTo>
                    <a:pt x="194" y="116"/>
                  </a:lnTo>
                  <a:close/>
                  <a:moveTo>
                    <a:pt x="232" y="0"/>
                  </a:moveTo>
                  <a:lnTo>
                    <a:pt x="282" y="19"/>
                  </a:lnTo>
                  <a:lnTo>
                    <a:pt x="282" y="61"/>
                  </a:lnTo>
                  <a:lnTo>
                    <a:pt x="220" y="38"/>
                  </a:lnTo>
                  <a:lnTo>
                    <a:pt x="232" y="0"/>
                  </a:lnTo>
                  <a:close/>
                  <a:moveTo>
                    <a:pt x="15" y="695"/>
                  </a:moveTo>
                  <a:lnTo>
                    <a:pt x="282" y="799"/>
                  </a:lnTo>
                  <a:lnTo>
                    <a:pt x="282" y="842"/>
                  </a:lnTo>
                  <a:lnTo>
                    <a:pt x="0" y="733"/>
                  </a:lnTo>
                  <a:lnTo>
                    <a:pt x="15" y="695"/>
                  </a:lnTo>
                  <a:close/>
                  <a:moveTo>
                    <a:pt x="282" y="754"/>
                  </a:moveTo>
                  <a:lnTo>
                    <a:pt x="26" y="657"/>
                  </a:lnTo>
                  <a:lnTo>
                    <a:pt x="38" y="619"/>
                  </a:lnTo>
                  <a:lnTo>
                    <a:pt x="282" y="711"/>
                  </a:lnTo>
                  <a:lnTo>
                    <a:pt x="282" y="754"/>
                  </a:lnTo>
                  <a:close/>
                  <a:moveTo>
                    <a:pt x="282" y="669"/>
                  </a:moveTo>
                  <a:lnTo>
                    <a:pt x="50" y="579"/>
                  </a:lnTo>
                  <a:lnTo>
                    <a:pt x="62" y="541"/>
                  </a:lnTo>
                  <a:lnTo>
                    <a:pt x="282" y="626"/>
                  </a:lnTo>
                  <a:lnTo>
                    <a:pt x="282" y="669"/>
                  </a:lnTo>
                  <a:close/>
                </a:path>
              </a:pathLst>
            </a:custGeom>
            <a:solidFill>
              <a:srgbClr val="578E49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4121" name="Freeform 30"/>
            <p:cNvSpPr/>
            <p:nvPr/>
          </p:nvSpPr>
          <p:spPr>
            <a:xfrm>
              <a:off x="295137" y="511781"/>
              <a:ext cx="294091" cy="1047633"/>
            </a:xfrm>
            <a:custGeom>
              <a:avLst/>
              <a:gdLst>
                <a:gd name="txL" fmla="*/ 0 w 281"/>
                <a:gd name="txT" fmla="*/ 0 h 1001"/>
                <a:gd name="txR" fmla="*/ 281 w 281"/>
                <a:gd name="txB" fmla="*/ 1001 h 1001"/>
              </a:gdLst>
              <a:ahLst/>
              <a:cxnLst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0" y="0"/>
                </a:cxn>
              </a:cxnLst>
              <a:rect l="txL" t="txT" r="txR" b="txB"/>
              <a:pathLst>
                <a:path w="281" h="1001">
                  <a:moveTo>
                    <a:pt x="0" y="0"/>
                  </a:moveTo>
                  <a:lnTo>
                    <a:pt x="106" y="337"/>
                  </a:lnTo>
                  <a:lnTo>
                    <a:pt x="281" y="892"/>
                  </a:lnTo>
                  <a:lnTo>
                    <a:pt x="0" y="1001"/>
                  </a:lnTo>
                  <a:lnTo>
                    <a:pt x="0" y="958"/>
                  </a:lnTo>
                  <a:lnTo>
                    <a:pt x="0" y="913"/>
                  </a:lnTo>
                  <a:lnTo>
                    <a:pt x="0" y="870"/>
                  </a:lnTo>
                  <a:lnTo>
                    <a:pt x="0" y="828"/>
                  </a:lnTo>
                  <a:lnTo>
                    <a:pt x="0" y="785"/>
                  </a:lnTo>
                  <a:lnTo>
                    <a:pt x="0" y="740"/>
                  </a:lnTo>
                  <a:lnTo>
                    <a:pt x="0" y="697"/>
                  </a:lnTo>
                  <a:lnTo>
                    <a:pt x="0" y="655"/>
                  </a:lnTo>
                  <a:lnTo>
                    <a:pt x="0" y="612"/>
                  </a:lnTo>
                  <a:lnTo>
                    <a:pt x="0" y="567"/>
                  </a:lnTo>
                  <a:lnTo>
                    <a:pt x="0" y="524"/>
                  </a:lnTo>
                  <a:lnTo>
                    <a:pt x="0" y="481"/>
                  </a:lnTo>
                  <a:lnTo>
                    <a:pt x="0" y="439"/>
                  </a:lnTo>
                  <a:lnTo>
                    <a:pt x="0" y="394"/>
                  </a:lnTo>
                  <a:lnTo>
                    <a:pt x="0" y="351"/>
                  </a:lnTo>
                  <a:lnTo>
                    <a:pt x="0" y="308"/>
                  </a:lnTo>
                  <a:lnTo>
                    <a:pt x="0" y="265"/>
                  </a:lnTo>
                  <a:lnTo>
                    <a:pt x="0" y="220"/>
                  </a:lnTo>
                  <a:lnTo>
                    <a:pt x="0" y="1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3C05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4122" name="Freeform 31"/>
            <p:cNvSpPr>
              <a:spLocks noEditPoints="1"/>
            </p:cNvSpPr>
            <p:nvPr/>
          </p:nvSpPr>
          <p:spPr>
            <a:xfrm>
              <a:off x="1253810" y="1469407"/>
              <a:ext cx="286765" cy="109892"/>
            </a:xfrm>
            <a:custGeom>
              <a:avLst/>
              <a:gdLst>
                <a:gd name="txL" fmla="*/ 0 w 274"/>
                <a:gd name="txT" fmla="*/ 0 h 105"/>
                <a:gd name="txR" fmla="*/ 274 w 274"/>
                <a:gd name="txB" fmla="*/ 105 h 105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274" h="105">
                  <a:moveTo>
                    <a:pt x="217" y="53"/>
                  </a:moveTo>
                  <a:lnTo>
                    <a:pt x="137" y="22"/>
                  </a:lnTo>
                  <a:lnTo>
                    <a:pt x="56" y="53"/>
                  </a:lnTo>
                  <a:lnTo>
                    <a:pt x="137" y="84"/>
                  </a:lnTo>
                  <a:lnTo>
                    <a:pt x="217" y="53"/>
                  </a:lnTo>
                  <a:close/>
                  <a:moveTo>
                    <a:pt x="170" y="53"/>
                  </a:moveTo>
                  <a:lnTo>
                    <a:pt x="137" y="65"/>
                  </a:lnTo>
                  <a:lnTo>
                    <a:pt x="104" y="53"/>
                  </a:lnTo>
                  <a:lnTo>
                    <a:pt x="137" y="41"/>
                  </a:lnTo>
                  <a:lnTo>
                    <a:pt x="170" y="53"/>
                  </a:lnTo>
                  <a:close/>
                  <a:moveTo>
                    <a:pt x="137" y="105"/>
                  </a:moveTo>
                  <a:lnTo>
                    <a:pt x="0" y="53"/>
                  </a:lnTo>
                  <a:lnTo>
                    <a:pt x="139" y="0"/>
                  </a:lnTo>
                  <a:lnTo>
                    <a:pt x="274" y="53"/>
                  </a:lnTo>
                  <a:lnTo>
                    <a:pt x="137" y="105"/>
                  </a:lnTo>
                  <a:close/>
                </a:path>
              </a:pathLst>
            </a:custGeom>
            <a:solidFill>
              <a:srgbClr val="E0AC79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4123" name="Freeform 32"/>
            <p:cNvSpPr>
              <a:spLocks noEditPoints="1"/>
            </p:cNvSpPr>
            <p:nvPr/>
          </p:nvSpPr>
          <p:spPr>
            <a:xfrm>
              <a:off x="1312419" y="1492432"/>
              <a:ext cx="228156" cy="215597"/>
            </a:xfrm>
            <a:custGeom>
              <a:avLst/>
              <a:gdLst>
                <a:gd name="txL" fmla="*/ 0 w 218"/>
                <a:gd name="txT" fmla="*/ 0 h 206"/>
                <a:gd name="txR" fmla="*/ 218 w 218"/>
                <a:gd name="txB" fmla="*/ 206 h 206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218" h="206">
                  <a:moveTo>
                    <a:pt x="161" y="31"/>
                  </a:moveTo>
                  <a:lnTo>
                    <a:pt x="81" y="62"/>
                  </a:lnTo>
                  <a:lnTo>
                    <a:pt x="0" y="31"/>
                  </a:lnTo>
                  <a:lnTo>
                    <a:pt x="81" y="0"/>
                  </a:lnTo>
                  <a:lnTo>
                    <a:pt x="161" y="31"/>
                  </a:lnTo>
                  <a:close/>
                  <a:moveTo>
                    <a:pt x="114" y="31"/>
                  </a:moveTo>
                  <a:lnTo>
                    <a:pt x="81" y="19"/>
                  </a:lnTo>
                  <a:lnTo>
                    <a:pt x="48" y="31"/>
                  </a:lnTo>
                  <a:lnTo>
                    <a:pt x="81" y="43"/>
                  </a:lnTo>
                  <a:lnTo>
                    <a:pt x="114" y="31"/>
                  </a:lnTo>
                  <a:close/>
                  <a:moveTo>
                    <a:pt x="81" y="83"/>
                  </a:moveTo>
                  <a:lnTo>
                    <a:pt x="218" y="31"/>
                  </a:lnTo>
                  <a:lnTo>
                    <a:pt x="218" y="90"/>
                  </a:lnTo>
                  <a:lnTo>
                    <a:pt x="147" y="90"/>
                  </a:lnTo>
                  <a:lnTo>
                    <a:pt x="145" y="152"/>
                  </a:lnTo>
                  <a:lnTo>
                    <a:pt x="218" y="109"/>
                  </a:lnTo>
                  <a:lnTo>
                    <a:pt x="218" y="154"/>
                  </a:lnTo>
                  <a:lnTo>
                    <a:pt x="81" y="206"/>
                  </a:lnTo>
                  <a:lnTo>
                    <a:pt x="81" y="83"/>
                  </a:lnTo>
                  <a:close/>
                </a:path>
              </a:pathLst>
            </a:custGeom>
            <a:solidFill>
              <a:srgbClr val="B68B61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4124" name="Freeform 33"/>
            <p:cNvSpPr>
              <a:spLocks noEditPoints="1"/>
            </p:cNvSpPr>
            <p:nvPr/>
          </p:nvSpPr>
          <p:spPr>
            <a:xfrm>
              <a:off x="1253810" y="1524876"/>
              <a:ext cx="321302" cy="183153"/>
            </a:xfrm>
            <a:custGeom>
              <a:avLst/>
              <a:gdLst>
                <a:gd name="txL" fmla="*/ 0 w 307"/>
                <a:gd name="txT" fmla="*/ 0 h 175"/>
                <a:gd name="txR" fmla="*/ 307 w 307"/>
                <a:gd name="txB" fmla="*/ 175 h 175"/>
              </a:gdLst>
              <a:ahLst/>
              <a:cxnLst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0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307" h="175">
                  <a:moveTo>
                    <a:pt x="0" y="0"/>
                  </a:moveTo>
                  <a:lnTo>
                    <a:pt x="137" y="52"/>
                  </a:lnTo>
                  <a:lnTo>
                    <a:pt x="137" y="175"/>
                  </a:lnTo>
                  <a:lnTo>
                    <a:pt x="0" y="123"/>
                  </a:lnTo>
                  <a:lnTo>
                    <a:pt x="0" y="0"/>
                  </a:lnTo>
                  <a:close/>
                  <a:moveTo>
                    <a:pt x="274" y="59"/>
                  </a:moveTo>
                  <a:lnTo>
                    <a:pt x="307" y="59"/>
                  </a:lnTo>
                  <a:lnTo>
                    <a:pt x="274" y="78"/>
                  </a:lnTo>
                  <a:lnTo>
                    <a:pt x="201" y="121"/>
                  </a:lnTo>
                  <a:lnTo>
                    <a:pt x="203" y="59"/>
                  </a:lnTo>
                  <a:lnTo>
                    <a:pt x="274" y="59"/>
                  </a:lnTo>
                  <a:close/>
                </a:path>
              </a:pathLst>
            </a:custGeom>
            <a:solidFill>
              <a:srgbClr val="7B5D3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4125" name="Freeform 34"/>
            <p:cNvSpPr/>
            <p:nvPr/>
          </p:nvSpPr>
          <p:spPr>
            <a:xfrm>
              <a:off x="1577206" y="1574065"/>
              <a:ext cx="27211" cy="25118"/>
            </a:xfrm>
            <a:custGeom>
              <a:avLst/>
              <a:gdLst>
                <a:gd name="txL" fmla="*/ 0 w 11"/>
                <a:gd name="txT" fmla="*/ 0 h 10"/>
                <a:gd name="txR" fmla="*/ 11 w 11"/>
                <a:gd name="txB" fmla="*/ 10 h 10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11" h="10">
                  <a:moveTo>
                    <a:pt x="11" y="5"/>
                  </a:moveTo>
                  <a:cubicBezTo>
                    <a:pt x="11" y="6"/>
                    <a:pt x="10" y="8"/>
                    <a:pt x="9" y="9"/>
                  </a:cubicBezTo>
                  <a:cubicBezTo>
                    <a:pt x="8" y="9"/>
                    <a:pt x="7" y="10"/>
                    <a:pt x="6" y="10"/>
                  </a:cubicBezTo>
                  <a:cubicBezTo>
                    <a:pt x="4" y="10"/>
                    <a:pt x="3" y="9"/>
                    <a:pt x="2" y="9"/>
                  </a:cubicBezTo>
                  <a:cubicBezTo>
                    <a:pt x="1" y="8"/>
                    <a:pt x="0" y="6"/>
                    <a:pt x="0" y="5"/>
                  </a:cubicBezTo>
                  <a:cubicBezTo>
                    <a:pt x="0" y="3"/>
                    <a:pt x="1" y="2"/>
                    <a:pt x="2" y="1"/>
                  </a:cubicBezTo>
                  <a:cubicBezTo>
                    <a:pt x="3" y="0"/>
                    <a:pt x="4" y="0"/>
                    <a:pt x="6" y="0"/>
                  </a:cubicBezTo>
                  <a:cubicBezTo>
                    <a:pt x="7" y="0"/>
                    <a:pt x="8" y="0"/>
                    <a:pt x="9" y="1"/>
                  </a:cubicBezTo>
                  <a:cubicBezTo>
                    <a:pt x="10" y="2"/>
                    <a:pt x="11" y="3"/>
                    <a:pt x="11" y="5"/>
                  </a:cubicBezTo>
                  <a:close/>
                </a:path>
              </a:pathLst>
            </a:custGeom>
            <a:solidFill>
              <a:srgbClr val="73C05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4126" name="等腰三角形 3"/>
            <p:cNvSpPr/>
            <p:nvPr/>
          </p:nvSpPr>
          <p:spPr>
            <a:xfrm>
              <a:off x="262013" y="1439761"/>
              <a:ext cx="886081" cy="126991"/>
            </a:xfrm>
            <a:custGeom>
              <a:avLst/>
              <a:gdLst>
                <a:gd name="txL" fmla="*/ 0 w 913468"/>
                <a:gd name="txT" fmla="*/ 0 h 126323"/>
                <a:gd name="txR" fmla="*/ 913468 w 913468"/>
                <a:gd name="txB" fmla="*/ 126323 h 126323"/>
              </a:gdLst>
              <a:ahLst/>
              <a:cxnLst>
                <a:cxn ang="0">
                  <a:pos x="0" y="128338"/>
                </a:cxn>
                <a:cxn ang="0">
                  <a:pos x="300549" y="0"/>
                </a:cxn>
                <a:cxn ang="0">
                  <a:pos x="833746" y="111887"/>
                </a:cxn>
                <a:cxn ang="0">
                  <a:pos x="0" y="128338"/>
                </a:cxn>
              </a:cxnLst>
              <a:rect l="txL" t="txT" r="txR" b="txB"/>
              <a:pathLst>
                <a:path w="913468" h="126323">
                  <a:moveTo>
                    <a:pt x="0" y="126323"/>
                  </a:moveTo>
                  <a:lnTo>
                    <a:pt x="329286" y="0"/>
                  </a:lnTo>
                  <a:lnTo>
                    <a:pt x="913468" y="110131"/>
                  </a:lnTo>
                  <a:lnTo>
                    <a:pt x="0" y="126323"/>
                  </a:lnTo>
                  <a:close/>
                </a:path>
              </a:pathLst>
            </a:custGeom>
            <a:solidFill>
              <a:schemeClr val="tx1">
                <a:alpha val="32941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4102" name="文本框 42"/>
          <p:cNvSpPr txBox="1"/>
          <p:nvPr/>
        </p:nvSpPr>
        <p:spPr>
          <a:xfrm>
            <a:off x="4929188" y="2930525"/>
            <a:ext cx="3878262" cy="646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zh-CN" altLang="en-US" sz="3600" b="1" dirty="0">
                <a:solidFill>
                  <a:srgbClr val="A7D69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单击此处添加标题</a:t>
            </a:r>
            <a:endParaRPr lang="zh-CN" altLang="en-US" sz="3600" b="1" dirty="0">
              <a:solidFill>
                <a:srgbClr val="A7D69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03" name="等腰三角形 3"/>
          <p:cNvSpPr/>
          <p:nvPr/>
        </p:nvSpPr>
        <p:spPr>
          <a:xfrm>
            <a:off x="2479675" y="3822700"/>
            <a:ext cx="885825" cy="119063"/>
          </a:xfrm>
          <a:custGeom>
            <a:avLst/>
            <a:gdLst>
              <a:gd name="txL" fmla="*/ 0 w 913468"/>
              <a:gd name="txT" fmla="*/ 0 h 118703"/>
              <a:gd name="txR" fmla="*/ 913468 w 913468"/>
              <a:gd name="txB" fmla="*/ 118703 h 118703"/>
            </a:gdLst>
            <a:ahLst/>
            <a:cxnLst>
              <a:cxn ang="0">
                <a:pos x="0" y="119786"/>
              </a:cxn>
              <a:cxn ang="0">
                <a:pos x="264460" y="0"/>
              </a:cxn>
              <a:cxn ang="0">
                <a:pos x="833024" y="103447"/>
              </a:cxn>
              <a:cxn ang="0">
                <a:pos x="0" y="119786"/>
              </a:cxn>
            </a:cxnLst>
            <a:rect l="txL" t="txT" r="txR" b="txB"/>
            <a:pathLst>
              <a:path w="913468" h="118703">
                <a:moveTo>
                  <a:pt x="0" y="118703"/>
                </a:moveTo>
                <a:lnTo>
                  <a:pt x="289999" y="0"/>
                </a:lnTo>
                <a:lnTo>
                  <a:pt x="913468" y="102511"/>
                </a:lnTo>
                <a:lnTo>
                  <a:pt x="0" y="118703"/>
                </a:lnTo>
                <a:close/>
              </a:path>
            </a:pathLst>
          </a:custGeom>
          <a:solidFill>
            <a:schemeClr val="tx1">
              <a:alpha val="32941"/>
            </a:scheme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4104" name="文本框 41"/>
          <p:cNvSpPr txBox="1"/>
          <p:nvPr/>
        </p:nvSpPr>
        <p:spPr>
          <a:xfrm>
            <a:off x="3209925" y="3627438"/>
            <a:ext cx="1103313" cy="584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zh-CN" sz="3200" b="1" dirty="0">
                <a:solidFill>
                  <a:srgbClr val="F7F3C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ONE</a:t>
            </a:r>
            <a:endParaRPr lang="zh-CN" altLang="en-US" sz="3200" b="1" dirty="0">
              <a:solidFill>
                <a:srgbClr val="F7F3C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105" name="组合 56"/>
          <p:cNvGrpSpPr/>
          <p:nvPr/>
        </p:nvGrpSpPr>
        <p:grpSpPr>
          <a:xfrm>
            <a:off x="4954588" y="3822700"/>
            <a:ext cx="3827462" cy="95250"/>
            <a:chOff x="0" y="0"/>
            <a:chExt cx="3827597" cy="95250"/>
          </a:xfrm>
        </p:grpSpPr>
        <p:cxnSp>
          <p:nvCxnSpPr>
            <p:cNvPr id="4106" name="直接连接符 53"/>
            <p:cNvCxnSpPr/>
            <p:nvPr/>
          </p:nvCxnSpPr>
          <p:spPr>
            <a:xfrm>
              <a:off x="38101" y="47625"/>
              <a:ext cx="3741869" cy="0"/>
            </a:xfrm>
            <a:prstGeom prst="line">
              <a:avLst/>
            </a:prstGeom>
            <a:ln w="6350" cap="flat" cmpd="sng">
              <a:solidFill>
                <a:srgbClr val="F7F3C6"/>
              </a:solidFill>
              <a:prstDash val="solid"/>
              <a:headEnd type="none" w="med" len="med"/>
              <a:tailEnd type="none" w="med" len="med"/>
            </a:ln>
          </p:spPr>
        </p:cxnSp>
        <p:sp>
          <p:nvSpPr>
            <p:cNvPr id="4107" name="椭圆 54"/>
            <p:cNvSpPr/>
            <p:nvPr/>
          </p:nvSpPr>
          <p:spPr>
            <a:xfrm>
              <a:off x="0" y="0"/>
              <a:ext cx="95253" cy="95250"/>
            </a:xfrm>
            <a:prstGeom prst="ellipse">
              <a:avLst/>
            </a:prstGeom>
            <a:solidFill>
              <a:srgbClr val="F7F3C6"/>
            </a:solidFill>
            <a:ln w="9525">
              <a:noFill/>
            </a:ln>
          </p:spPr>
          <p:txBody>
            <a:bodyPr anchor="ctr"/>
            <a:p>
              <a:pPr algn="ctr" eaLnBrk="1" hangingPunct="1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108" name="椭圆 55"/>
            <p:cNvSpPr/>
            <p:nvPr/>
          </p:nvSpPr>
          <p:spPr>
            <a:xfrm>
              <a:off x="3732344" y="0"/>
              <a:ext cx="95253" cy="95250"/>
            </a:xfrm>
            <a:prstGeom prst="ellipse">
              <a:avLst/>
            </a:prstGeom>
            <a:solidFill>
              <a:srgbClr val="F7F3C6"/>
            </a:solidFill>
            <a:ln w="9525">
              <a:noFill/>
            </a:ln>
          </p:spPr>
          <p:txBody>
            <a:bodyPr anchor="ctr"/>
            <a:p>
              <a:pPr algn="ctr" eaLnBrk="1" hangingPunct="1"/>
              <a:endParaRPr lang="zh-CN" altLang="en-US" dirty="0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D692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122" name="任意多边形 76"/>
          <p:cNvSpPr/>
          <p:nvPr/>
        </p:nvSpPr>
        <p:spPr>
          <a:xfrm>
            <a:off x="0" y="-34925"/>
            <a:ext cx="2720975" cy="1624013"/>
          </a:xfrm>
          <a:custGeom>
            <a:avLst/>
            <a:gdLst>
              <a:gd name="txL" fmla="*/ 0 w 2721143"/>
              <a:gd name="txT" fmla="*/ 0 h 1623798"/>
              <a:gd name="txR" fmla="*/ 2721143 w 2721143"/>
              <a:gd name="txB" fmla="*/ 1623798 h 1623798"/>
            </a:gdLst>
            <a:ahLst/>
            <a:cxnLst>
              <a:cxn ang="0">
                <a:pos x="0" y="0"/>
              </a:cxn>
              <a:cxn ang="0">
                <a:pos x="2720639" y="0"/>
              </a:cxn>
              <a:cxn ang="0">
                <a:pos x="2700105" y="134618"/>
              </a:cxn>
              <a:cxn ang="0">
                <a:pos x="873216" y="1624443"/>
              </a:cxn>
              <a:cxn ang="0">
                <a:pos x="85209" y="1450155"/>
              </a:cxn>
              <a:cxn ang="0">
                <a:pos x="0" y="1405838"/>
              </a:cxn>
              <a:cxn ang="0">
                <a:pos x="0" y="0"/>
              </a:cxn>
            </a:cxnLst>
            <a:rect l="txL" t="txT" r="txR" b="txB"/>
            <a:pathLst>
              <a:path w="2721143" h="1623798">
                <a:moveTo>
                  <a:pt x="0" y="0"/>
                </a:moveTo>
                <a:lnTo>
                  <a:pt x="2721143" y="0"/>
                </a:lnTo>
                <a:lnTo>
                  <a:pt x="2700606" y="134564"/>
                </a:lnTo>
                <a:cubicBezTo>
                  <a:pt x="2526691" y="984468"/>
                  <a:pt x="1774696" y="1623798"/>
                  <a:pt x="873378" y="1623798"/>
                </a:cubicBezTo>
                <a:cubicBezTo>
                  <a:pt x="591716" y="1623798"/>
                  <a:pt x="324637" y="1561364"/>
                  <a:pt x="85224" y="1449579"/>
                </a:cubicBezTo>
                <a:lnTo>
                  <a:pt x="0" y="1405280"/>
                </a:lnTo>
                <a:lnTo>
                  <a:pt x="0" y="0"/>
                </a:lnTo>
                <a:close/>
              </a:path>
            </a:pathLst>
          </a:custGeom>
          <a:solidFill>
            <a:srgbClr val="FBF9E1">
              <a:alpha val="100000"/>
            </a:srgb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5123" name="矩形 45"/>
          <p:cNvSpPr/>
          <p:nvPr/>
        </p:nvSpPr>
        <p:spPr>
          <a:xfrm>
            <a:off x="0" y="282575"/>
            <a:ext cx="2998788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zh-CN" altLang="en-US" sz="2400" b="1" dirty="0">
                <a:solidFill>
                  <a:srgbClr val="A7D69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极致无岸，</a:t>
            </a:r>
            <a:endParaRPr lang="en-US" altLang="zh-CN" sz="2400" b="1" dirty="0">
              <a:solidFill>
                <a:srgbClr val="A7D69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/>
            <a:r>
              <a:rPr lang="en-US" altLang="zh-CN" sz="2400" b="1" dirty="0">
                <a:solidFill>
                  <a:srgbClr val="A7D69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zh-CN" altLang="en-US" sz="2400" b="1" dirty="0">
                <a:solidFill>
                  <a:srgbClr val="A7D69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专业设计</a:t>
            </a:r>
            <a:endParaRPr lang="zh-CN" altLang="en-US" sz="2400" b="1" dirty="0">
              <a:solidFill>
                <a:srgbClr val="A7D692"/>
              </a:solidFill>
              <a:latin typeface="Calibri" panose="020F0502020204030204" pitchFamily="34" charset="0"/>
            </a:endParaRPr>
          </a:p>
        </p:txBody>
      </p:sp>
      <p:sp>
        <p:nvSpPr>
          <p:cNvPr id="5124" name="Rounded Rectangle 6"/>
          <p:cNvSpPr/>
          <p:nvPr/>
        </p:nvSpPr>
        <p:spPr>
          <a:xfrm>
            <a:off x="1403350" y="3025775"/>
            <a:ext cx="449263" cy="1976438"/>
          </a:xfrm>
          <a:prstGeom prst="roundRect">
            <a:avLst>
              <a:gd name="adj" fmla="val 16667"/>
            </a:avLst>
          </a:prstGeom>
          <a:solidFill>
            <a:srgbClr val="F7F3C6"/>
          </a:solidFill>
          <a:ln w="9525">
            <a:noFill/>
          </a:ln>
        </p:spPr>
        <p:txBody>
          <a:bodyPr anchor="ctr"/>
          <a:p>
            <a:pPr algn="ctr" eaLnBrk="1" hangingPunct="1"/>
            <a:endParaRPr lang="bg-BG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5125" name="Oval 5"/>
          <p:cNvSpPr/>
          <p:nvPr/>
        </p:nvSpPr>
        <p:spPr>
          <a:xfrm>
            <a:off x="1133475" y="4643438"/>
            <a:ext cx="989013" cy="987425"/>
          </a:xfrm>
          <a:prstGeom prst="ellipse">
            <a:avLst/>
          </a:prstGeom>
          <a:solidFill>
            <a:srgbClr val="5B9555"/>
          </a:solidFill>
          <a:ln w="9525">
            <a:noFill/>
          </a:ln>
        </p:spPr>
        <p:txBody>
          <a:bodyPr anchor="ctr"/>
          <a:p>
            <a:pPr algn="ctr" eaLnBrk="1" hangingPunct="1"/>
            <a:endParaRPr lang="bg-BG" altLang="en-US" dirty="0">
              <a:solidFill>
                <a:srgbClr val="A7D692"/>
              </a:solidFill>
              <a:latin typeface="Calibri" panose="020F0502020204030204" pitchFamily="34" charset="0"/>
            </a:endParaRPr>
          </a:p>
        </p:txBody>
      </p:sp>
      <p:pic>
        <p:nvPicPr>
          <p:cNvPr id="5126" name="Picture 7" descr="monitor-white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12863" y="4822825"/>
            <a:ext cx="615950" cy="6159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7" name="Rounded Rectangle 8"/>
          <p:cNvSpPr/>
          <p:nvPr/>
        </p:nvSpPr>
        <p:spPr>
          <a:xfrm>
            <a:off x="2930525" y="2216150"/>
            <a:ext cx="449263" cy="2786063"/>
          </a:xfrm>
          <a:prstGeom prst="roundRect">
            <a:avLst>
              <a:gd name="adj" fmla="val 16667"/>
            </a:avLst>
          </a:prstGeom>
          <a:solidFill>
            <a:srgbClr val="FAF8DE"/>
          </a:solidFill>
          <a:ln w="9525">
            <a:noFill/>
          </a:ln>
        </p:spPr>
        <p:txBody>
          <a:bodyPr anchor="ctr"/>
          <a:p>
            <a:pPr algn="ctr" eaLnBrk="1" hangingPunct="1"/>
            <a:endParaRPr lang="bg-BG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5128" name="Teardrop 9"/>
          <p:cNvSpPr/>
          <p:nvPr/>
        </p:nvSpPr>
        <p:spPr>
          <a:xfrm rot="-2649534">
            <a:off x="2660650" y="4643438"/>
            <a:ext cx="989013" cy="987425"/>
          </a:xfrm>
          <a:custGeom>
            <a:avLst/>
            <a:gdLst>
              <a:gd name="txL" fmla="*/ 0 w 989013"/>
              <a:gd name="txT" fmla="*/ 0 h 987425"/>
              <a:gd name="txR" fmla="*/ 989013 w 989013"/>
              <a:gd name="txB" fmla="*/ 987425 h 987425"/>
            </a:gdLst>
            <a:ahLst/>
            <a:cxnLst>
              <a:cxn ang="0">
                <a:pos x="0" y="493713"/>
              </a:cxn>
              <a:cxn ang="0">
                <a:pos x="494507" y="0"/>
              </a:cxn>
              <a:cxn ang="0">
                <a:pos x="989013" y="0"/>
              </a:cxn>
              <a:cxn ang="0">
                <a:pos x="989013" y="493713"/>
              </a:cxn>
              <a:cxn ang="0">
                <a:pos x="494506" y="987426"/>
              </a:cxn>
              <a:cxn ang="0">
                <a:pos x="-1" y="493713"/>
              </a:cxn>
              <a:cxn ang="0">
                <a:pos x="0" y="493713"/>
              </a:cxn>
            </a:cxnLst>
            <a:rect l="txL" t="txT" r="txR" b="txB"/>
            <a:pathLst>
              <a:path w="989013" h="987425">
                <a:moveTo>
                  <a:pt x="0" y="493713"/>
                </a:moveTo>
                <a:cubicBezTo>
                  <a:pt x="0" y="221043"/>
                  <a:pt x="221398" y="0"/>
                  <a:pt x="494507" y="0"/>
                </a:cubicBezTo>
                <a:lnTo>
                  <a:pt x="989013" y="0"/>
                </a:lnTo>
                <a:lnTo>
                  <a:pt x="989013" y="493713"/>
                </a:lnTo>
                <a:cubicBezTo>
                  <a:pt x="989013" y="766383"/>
                  <a:pt x="767615" y="987426"/>
                  <a:pt x="494506" y="987426"/>
                </a:cubicBezTo>
                <a:cubicBezTo>
                  <a:pt x="221397" y="987426"/>
                  <a:pt x="-1" y="766383"/>
                  <a:pt x="-1" y="493713"/>
                </a:cubicBezTo>
                <a:lnTo>
                  <a:pt x="0" y="493713"/>
                </a:lnTo>
                <a:close/>
              </a:path>
            </a:pathLst>
          </a:custGeom>
          <a:solidFill>
            <a:srgbClr val="7AB074">
              <a:alpha val="100000"/>
            </a:srgb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pic>
        <p:nvPicPr>
          <p:cNvPr id="5129" name="Picture 10" descr="monitor-whit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0038" y="4822825"/>
            <a:ext cx="615950" cy="6159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30" name="Rounded Rectangle 11"/>
          <p:cNvSpPr/>
          <p:nvPr/>
        </p:nvSpPr>
        <p:spPr>
          <a:xfrm>
            <a:off x="4457700" y="2665413"/>
            <a:ext cx="449263" cy="2336800"/>
          </a:xfrm>
          <a:prstGeom prst="roundRect">
            <a:avLst>
              <a:gd name="adj" fmla="val 16667"/>
            </a:avLst>
          </a:prstGeom>
          <a:solidFill>
            <a:srgbClr val="FAF8DE"/>
          </a:solidFill>
          <a:ln w="9525">
            <a:noFill/>
          </a:ln>
        </p:spPr>
        <p:txBody>
          <a:bodyPr anchor="ctr"/>
          <a:p>
            <a:pPr algn="ctr" eaLnBrk="1" hangingPunct="1"/>
            <a:endParaRPr lang="bg-BG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5131" name="Oval 12"/>
          <p:cNvSpPr/>
          <p:nvPr/>
        </p:nvSpPr>
        <p:spPr>
          <a:xfrm>
            <a:off x="4187825" y="4643438"/>
            <a:ext cx="989013" cy="987425"/>
          </a:xfrm>
          <a:prstGeom prst="ellipse">
            <a:avLst/>
          </a:prstGeom>
          <a:solidFill>
            <a:srgbClr val="5B9555"/>
          </a:solidFill>
          <a:ln w="9525">
            <a:noFill/>
          </a:ln>
        </p:spPr>
        <p:txBody>
          <a:bodyPr anchor="ctr"/>
          <a:p>
            <a:pPr algn="ctr" eaLnBrk="1" hangingPunct="1"/>
            <a:endParaRPr lang="bg-BG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5132" name="Picture 13" descr="monitor-whit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8800" y="4822825"/>
            <a:ext cx="614363" cy="6159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33" name="Rounded Rectangle 14"/>
          <p:cNvSpPr/>
          <p:nvPr/>
        </p:nvSpPr>
        <p:spPr>
          <a:xfrm>
            <a:off x="5984875" y="3475038"/>
            <a:ext cx="450850" cy="1527175"/>
          </a:xfrm>
          <a:prstGeom prst="roundRect">
            <a:avLst>
              <a:gd name="adj" fmla="val 16667"/>
            </a:avLst>
          </a:prstGeom>
          <a:solidFill>
            <a:srgbClr val="FAF8DE"/>
          </a:solidFill>
          <a:ln w="9525">
            <a:noFill/>
          </a:ln>
        </p:spPr>
        <p:txBody>
          <a:bodyPr anchor="ctr"/>
          <a:p>
            <a:pPr algn="ctr" eaLnBrk="1" hangingPunct="1"/>
            <a:endParaRPr lang="bg-BG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5134" name="Oval 15"/>
          <p:cNvSpPr/>
          <p:nvPr/>
        </p:nvSpPr>
        <p:spPr>
          <a:xfrm>
            <a:off x="5716588" y="4643438"/>
            <a:ext cx="987425" cy="987425"/>
          </a:xfrm>
          <a:prstGeom prst="ellipse">
            <a:avLst/>
          </a:prstGeom>
          <a:solidFill>
            <a:srgbClr val="7AB074"/>
          </a:solidFill>
          <a:ln w="9525">
            <a:noFill/>
          </a:ln>
        </p:spPr>
        <p:txBody>
          <a:bodyPr anchor="ctr"/>
          <a:p>
            <a:pPr algn="ctr" eaLnBrk="1" hangingPunct="1"/>
            <a:endParaRPr lang="bg-BG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5135" name="Picture 16" descr="monitor-whit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95975" y="4822825"/>
            <a:ext cx="615950" cy="6159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36" name="Picture 18" descr="quote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15113" y="1857375"/>
            <a:ext cx="974725" cy="9747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37" name="Picture 19" descr="quote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20200" y="4464050"/>
            <a:ext cx="706438" cy="7048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38" name="Rounded Rectangular Callout 23"/>
          <p:cNvSpPr/>
          <p:nvPr/>
        </p:nvSpPr>
        <p:spPr>
          <a:xfrm>
            <a:off x="1403350" y="2486025"/>
            <a:ext cx="538163" cy="360363"/>
          </a:xfrm>
          <a:prstGeom prst="wedgeRoundRectCallout">
            <a:avLst>
              <a:gd name="adj1" fmla="val -20833"/>
              <a:gd name="adj2" fmla="val 62500"/>
              <a:gd name="adj3" fmla="val 16667"/>
            </a:avLst>
          </a:prstGeom>
          <a:solidFill>
            <a:srgbClr val="7AB074"/>
          </a:solidFill>
          <a:ln w="9525">
            <a:noFill/>
          </a:ln>
        </p:spPr>
        <p:txBody>
          <a:bodyPr anchor="ctr"/>
          <a:p>
            <a:pPr algn="ctr" eaLnBrk="1" hangingPunct="1"/>
            <a:r>
              <a:rPr lang="en-US" altLang="zh-CN" sz="1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47%</a:t>
            </a:r>
            <a:endParaRPr lang="bg-BG" altLang="en-US" sz="10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39" name="Rounded Rectangular Callout 24"/>
          <p:cNvSpPr/>
          <p:nvPr/>
        </p:nvSpPr>
        <p:spPr>
          <a:xfrm>
            <a:off x="2930525" y="1677988"/>
            <a:ext cx="539750" cy="358775"/>
          </a:xfrm>
          <a:prstGeom prst="wedgeRoundRectCallout">
            <a:avLst>
              <a:gd name="adj1" fmla="val -20833"/>
              <a:gd name="adj2" fmla="val 62500"/>
              <a:gd name="adj3" fmla="val 16667"/>
            </a:avLst>
          </a:prstGeom>
          <a:solidFill>
            <a:srgbClr val="5B9555"/>
          </a:solidFill>
          <a:ln w="9525">
            <a:noFill/>
          </a:ln>
        </p:spPr>
        <p:txBody>
          <a:bodyPr anchor="ctr"/>
          <a:p>
            <a:pPr algn="ctr" eaLnBrk="1" hangingPunct="1"/>
            <a:r>
              <a:rPr lang="en-US" altLang="zh-CN" sz="1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76%</a:t>
            </a:r>
            <a:endParaRPr lang="bg-BG" altLang="en-US" sz="10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40" name="Rounded Rectangular Callout 25"/>
          <p:cNvSpPr/>
          <p:nvPr/>
        </p:nvSpPr>
        <p:spPr>
          <a:xfrm>
            <a:off x="4457700" y="2127250"/>
            <a:ext cx="539750" cy="358775"/>
          </a:xfrm>
          <a:prstGeom prst="wedgeRoundRectCallout">
            <a:avLst>
              <a:gd name="adj1" fmla="val -20833"/>
              <a:gd name="adj2" fmla="val 62500"/>
              <a:gd name="adj3" fmla="val 16667"/>
            </a:avLst>
          </a:prstGeom>
          <a:solidFill>
            <a:srgbClr val="7AB074"/>
          </a:solidFill>
          <a:ln w="9525">
            <a:noFill/>
          </a:ln>
        </p:spPr>
        <p:txBody>
          <a:bodyPr anchor="ctr"/>
          <a:p>
            <a:pPr algn="ctr" eaLnBrk="1" hangingPunct="1"/>
            <a:r>
              <a:rPr lang="en-US" altLang="zh-CN" sz="1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59%</a:t>
            </a:r>
            <a:endParaRPr lang="bg-BG" altLang="en-US" sz="10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41" name="Rounded Rectangular Callout 26"/>
          <p:cNvSpPr/>
          <p:nvPr/>
        </p:nvSpPr>
        <p:spPr>
          <a:xfrm>
            <a:off x="5984875" y="2935288"/>
            <a:ext cx="539750" cy="360362"/>
          </a:xfrm>
          <a:prstGeom prst="wedgeRoundRectCallout">
            <a:avLst>
              <a:gd name="adj1" fmla="val -20833"/>
              <a:gd name="adj2" fmla="val 62500"/>
              <a:gd name="adj3" fmla="val 16667"/>
            </a:avLst>
          </a:prstGeom>
          <a:solidFill>
            <a:srgbClr val="5B9555"/>
          </a:solidFill>
          <a:ln w="9525">
            <a:noFill/>
          </a:ln>
        </p:spPr>
        <p:txBody>
          <a:bodyPr anchor="ctr"/>
          <a:p>
            <a:pPr algn="ctr" eaLnBrk="1" hangingPunct="1"/>
            <a:r>
              <a:rPr lang="en-US" altLang="zh-CN" sz="10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32%</a:t>
            </a:r>
            <a:endParaRPr lang="bg-BG" altLang="en-US" sz="10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42" name="矩形 74"/>
          <p:cNvSpPr/>
          <p:nvPr/>
        </p:nvSpPr>
        <p:spPr>
          <a:xfrm>
            <a:off x="7875588" y="2216150"/>
            <a:ext cx="1570037" cy="36988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defTabSz="457200" eaLnBrk="1" hangingPunct="1"/>
            <a:r>
              <a:rPr lang="zh-CN" altLang="en-US" b="1" dirty="0">
                <a:solidFill>
                  <a:srgbClr val="FCFBE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点击添加标题</a:t>
            </a:r>
            <a:endParaRPr lang="en-US" altLang="zh-CN" b="1" dirty="0">
              <a:solidFill>
                <a:srgbClr val="FCFBE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43" name="文本框 75"/>
          <p:cNvSpPr txBox="1"/>
          <p:nvPr/>
        </p:nvSpPr>
        <p:spPr>
          <a:xfrm>
            <a:off x="7875588" y="2586038"/>
            <a:ext cx="3125787" cy="1708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 eaLnBrk="1" hangingPunct="1">
              <a:lnSpc>
                <a:spcPct val="150000"/>
              </a:lnSpc>
            </a:pPr>
            <a:r>
              <a:rPr lang="zh-CN" altLang="en-US" sz="1400" dirty="0">
                <a:solidFill>
                  <a:srgbClr val="FCFBE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我们拥有全国领先的专业</a:t>
            </a:r>
            <a:r>
              <a:rPr lang="en-US" altLang="zh-CN" sz="1400" dirty="0">
                <a:solidFill>
                  <a:srgbClr val="FCFBE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FCFBE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设计团队，并在商务展示领域为您提供领先行业的呈现方式与创意构成。更多关于专业</a:t>
            </a:r>
            <a:r>
              <a:rPr lang="en-US" altLang="zh-CN" sz="1400" dirty="0">
                <a:solidFill>
                  <a:srgbClr val="FCFBE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FCFBE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，请在百度搜索：专业</a:t>
            </a:r>
            <a:r>
              <a:rPr lang="en-US" altLang="zh-CN" sz="1400" dirty="0">
                <a:solidFill>
                  <a:srgbClr val="FCFBE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endParaRPr lang="en-US" altLang="zh-CN" sz="1400" dirty="0">
              <a:solidFill>
                <a:srgbClr val="FCFBE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9E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6146" name="任意多边形 76"/>
          <p:cNvSpPr/>
          <p:nvPr/>
        </p:nvSpPr>
        <p:spPr>
          <a:xfrm>
            <a:off x="0" y="-34925"/>
            <a:ext cx="2720975" cy="1624013"/>
          </a:xfrm>
          <a:custGeom>
            <a:avLst/>
            <a:gdLst>
              <a:gd name="txL" fmla="*/ 0 w 2721143"/>
              <a:gd name="txT" fmla="*/ 0 h 1623798"/>
              <a:gd name="txR" fmla="*/ 2721143 w 2721143"/>
              <a:gd name="txB" fmla="*/ 1623798 h 1623798"/>
            </a:gdLst>
            <a:ahLst/>
            <a:cxnLst>
              <a:cxn ang="0">
                <a:pos x="0" y="0"/>
              </a:cxn>
              <a:cxn ang="0">
                <a:pos x="2720639" y="0"/>
              </a:cxn>
              <a:cxn ang="0">
                <a:pos x="2700105" y="134618"/>
              </a:cxn>
              <a:cxn ang="0">
                <a:pos x="873216" y="1624443"/>
              </a:cxn>
              <a:cxn ang="0">
                <a:pos x="85209" y="1450155"/>
              </a:cxn>
              <a:cxn ang="0">
                <a:pos x="0" y="1405838"/>
              </a:cxn>
              <a:cxn ang="0">
                <a:pos x="0" y="0"/>
              </a:cxn>
            </a:cxnLst>
            <a:rect l="txL" t="txT" r="txR" b="txB"/>
            <a:pathLst>
              <a:path w="2721143" h="1623798">
                <a:moveTo>
                  <a:pt x="0" y="0"/>
                </a:moveTo>
                <a:lnTo>
                  <a:pt x="2721143" y="0"/>
                </a:lnTo>
                <a:lnTo>
                  <a:pt x="2700606" y="134564"/>
                </a:lnTo>
                <a:cubicBezTo>
                  <a:pt x="2526691" y="984468"/>
                  <a:pt x="1774696" y="1623798"/>
                  <a:pt x="873378" y="1623798"/>
                </a:cubicBezTo>
                <a:cubicBezTo>
                  <a:pt x="591716" y="1623798"/>
                  <a:pt x="324637" y="1561364"/>
                  <a:pt x="85224" y="1449579"/>
                </a:cubicBezTo>
                <a:lnTo>
                  <a:pt x="0" y="1405280"/>
                </a:lnTo>
                <a:lnTo>
                  <a:pt x="0" y="0"/>
                </a:lnTo>
                <a:close/>
              </a:path>
            </a:pathLst>
          </a:custGeom>
          <a:solidFill>
            <a:srgbClr val="A7D692">
              <a:alpha val="100000"/>
            </a:srgb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6147" name="矩形 45"/>
          <p:cNvSpPr/>
          <p:nvPr/>
        </p:nvSpPr>
        <p:spPr>
          <a:xfrm>
            <a:off x="133350" y="225425"/>
            <a:ext cx="2998788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zh-CN" altLang="en-US" sz="2400" b="1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极致无岸，</a:t>
            </a:r>
            <a:endParaRPr lang="en-US" altLang="zh-CN" sz="2400" b="1" dirty="0">
              <a:solidFill>
                <a:srgbClr val="FBF9E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/>
            <a:r>
              <a:rPr lang="en-US" altLang="zh-CN" sz="2400" b="1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zh-CN" altLang="en-US" sz="2400" b="1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专业设计</a:t>
            </a:r>
            <a:endParaRPr lang="zh-CN" altLang="en-US" sz="2400" b="1" dirty="0">
              <a:solidFill>
                <a:srgbClr val="FBF9E1"/>
              </a:solidFill>
              <a:latin typeface="Calibri" panose="020F0502020204030204" pitchFamily="34" charset="0"/>
            </a:endParaRPr>
          </a:p>
        </p:txBody>
      </p:sp>
      <p:sp>
        <p:nvSpPr>
          <p:cNvPr id="6148" name="Rounded Rectangle 5"/>
          <p:cNvSpPr/>
          <p:nvPr/>
        </p:nvSpPr>
        <p:spPr>
          <a:xfrm>
            <a:off x="1109663" y="2114550"/>
            <a:ext cx="4154487" cy="484188"/>
          </a:xfrm>
          <a:prstGeom prst="roundRect">
            <a:avLst>
              <a:gd name="adj" fmla="val 16667"/>
            </a:avLst>
          </a:prstGeom>
          <a:solidFill>
            <a:srgbClr val="A7D692"/>
          </a:solidFill>
          <a:ln w="9525">
            <a:noFill/>
          </a:ln>
        </p:spPr>
        <p:txBody>
          <a:bodyPr anchor="ctr"/>
          <a:p>
            <a:pPr algn="ctr" eaLnBrk="1" hangingPunct="1"/>
            <a:endParaRPr lang="en-US" altLang="zh-CN" sz="1400" i="1" dirty="0">
              <a:solidFill>
                <a:srgbClr val="FFFFFF"/>
              </a:solidFill>
              <a:latin typeface="PT Sans"/>
            </a:endParaRPr>
          </a:p>
        </p:txBody>
      </p:sp>
      <p:sp>
        <p:nvSpPr>
          <p:cNvPr id="6149" name="Rounded Rectangle 7"/>
          <p:cNvSpPr/>
          <p:nvPr/>
        </p:nvSpPr>
        <p:spPr>
          <a:xfrm>
            <a:off x="1109663" y="3990975"/>
            <a:ext cx="4154487" cy="484188"/>
          </a:xfrm>
          <a:prstGeom prst="roundRect">
            <a:avLst>
              <a:gd name="adj" fmla="val 16667"/>
            </a:avLst>
          </a:prstGeom>
          <a:solidFill>
            <a:srgbClr val="A7D692"/>
          </a:solidFill>
          <a:ln w="9525">
            <a:noFill/>
          </a:ln>
        </p:spPr>
        <p:txBody>
          <a:bodyPr anchor="ctr"/>
          <a:p>
            <a:pPr algn="ctr" eaLnBrk="1" hangingPunct="1"/>
            <a:endParaRPr lang="en-US" altLang="zh-CN" sz="1400" i="1" dirty="0">
              <a:solidFill>
                <a:srgbClr val="FFFFFF"/>
              </a:solidFill>
              <a:latin typeface="PT Sans"/>
            </a:endParaRPr>
          </a:p>
        </p:txBody>
      </p:sp>
      <p:sp>
        <p:nvSpPr>
          <p:cNvPr id="6150" name="Rounded Rectangle 9"/>
          <p:cNvSpPr/>
          <p:nvPr/>
        </p:nvSpPr>
        <p:spPr>
          <a:xfrm>
            <a:off x="6919913" y="2114550"/>
            <a:ext cx="4154487" cy="484188"/>
          </a:xfrm>
          <a:prstGeom prst="roundRect">
            <a:avLst>
              <a:gd name="adj" fmla="val 16667"/>
            </a:avLst>
          </a:prstGeom>
          <a:solidFill>
            <a:srgbClr val="A7D692"/>
          </a:solidFill>
          <a:ln w="9525">
            <a:noFill/>
          </a:ln>
        </p:spPr>
        <p:txBody>
          <a:bodyPr anchor="ctr"/>
          <a:p>
            <a:pPr algn="ctr" eaLnBrk="1" hangingPunct="1"/>
            <a:endParaRPr lang="en-US" altLang="zh-CN" sz="1400" i="1" dirty="0">
              <a:solidFill>
                <a:srgbClr val="FFFFFF"/>
              </a:solidFill>
              <a:latin typeface="PT Sans"/>
            </a:endParaRPr>
          </a:p>
        </p:txBody>
      </p:sp>
      <p:sp>
        <p:nvSpPr>
          <p:cNvPr id="6151" name="Rounded Rectangle 11"/>
          <p:cNvSpPr/>
          <p:nvPr/>
        </p:nvSpPr>
        <p:spPr>
          <a:xfrm>
            <a:off x="6919913" y="3990975"/>
            <a:ext cx="4154487" cy="484188"/>
          </a:xfrm>
          <a:prstGeom prst="roundRect">
            <a:avLst>
              <a:gd name="adj" fmla="val 16667"/>
            </a:avLst>
          </a:prstGeom>
          <a:solidFill>
            <a:srgbClr val="A7D692"/>
          </a:solidFill>
          <a:ln w="9525">
            <a:noFill/>
          </a:ln>
        </p:spPr>
        <p:txBody>
          <a:bodyPr anchor="ctr"/>
          <a:p>
            <a:pPr algn="ctr" eaLnBrk="1" hangingPunct="1"/>
            <a:endParaRPr lang="en-US" altLang="zh-CN" sz="1400" i="1" dirty="0">
              <a:solidFill>
                <a:srgbClr val="FFFFFF"/>
              </a:solidFill>
              <a:latin typeface="PT Sans"/>
            </a:endParaRPr>
          </a:p>
        </p:txBody>
      </p:sp>
      <p:sp>
        <p:nvSpPr>
          <p:cNvPr id="6152" name="矩形 27"/>
          <p:cNvSpPr/>
          <p:nvPr/>
        </p:nvSpPr>
        <p:spPr>
          <a:xfrm>
            <a:off x="1209675" y="2697163"/>
            <a:ext cx="3954463" cy="1384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 eaLnBrk="1" hangingPunct="1">
              <a:lnSpc>
                <a:spcPct val="150000"/>
              </a:lnSpc>
            </a:pPr>
            <a:r>
              <a:rPr lang="zh-CN" altLang="en-US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专业</a:t>
            </a:r>
            <a:r>
              <a:rPr lang="en-US" altLang="zh-CN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，是集专业</a:t>
            </a:r>
            <a:r>
              <a:rPr lang="en-US" altLang="zh-CN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模板开发、专业</a:t>
            </a:r>
            <a:r>
              <a:rPr lang="en-US" altLang="zh-CN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设计定制、专业</a:t>
            </a:r>
            <a:r>
              <a:rPr lang="en-US" altLang="zh-CN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培训于一体的专业专业</a:t>
            </a:r>
            <a:r>
              <a:rPr lang="en-US" altLang="zh-CN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服务提供商。更多关于专业</a:t>
            </a:r>
            <a:r>
              <a:rPr lang="en-US" altLang="zh-CN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，请在百度搜索：专业</a:t>
            </a:r>
            <a:r>
              <a:rPr lang="en-US" altLang="zh-CN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endParaRPr lang="en-US" altLang="zh-CN" sz="14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53" name="矩形 28"/>
          <p:cNvSpPr/>
          <p:nvPr/>
        </p:nvSpPr>
        <p:spPr>
          <a:xfrm>
            <a:off x="7019925" y="2697163"/>
            <a:ext cx="3954463" cy="1384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 eaLnBrk="1" hangingPunct="1">
              <a:lnSpc>
                <a:spcPct val="150000"/>
              </a:lnSpc>
            </a:pPr>
            <a:r>
              <a:rPr lang="zh-CN" altLang="en-US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专业</a:t>
            </a:r>
            <a:r>
              <a:rPr lang="en-US" altLang="zh-CN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，是集专业</a:t>
            </a:r>
            <a:r>
              <a:rPr lang="en-US" altLang="zh-CN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模板开发、专业</a:t>
            </a:r>
            <a:r>
              <a:rPr lang="en-US" altLang="zh-CN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设计定制、专业</a:t>
            </a:r>
            <a:r>
              <a:rPr lang="en-US" altLang="zh-CN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培训于一体的专业专业</a:t>
            </a:r>
            <a:r>
              <a:rPr lang="en-US" altLang="zh-CN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服务提供商。更多关于专业</a:t>
            </a:r>
            <a:r>
              <a:rPr lang="en-US" altLang="zh-CN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，请在百度搜索：专业</a:t>
            </a:r>
            <a:r>
              <a:rPr lang="en-US" altLang="zh-CN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endParaRPr lang="en-US" altLang="zh-CN" sz="14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54" name="矩形 29"/>
          <p:cNvSpPr/>
          <p:nvPr/>
        </p:nvSpPr>
        <p:spPr>
          <a:xfrm>
            <a:off x="1209675" y="4621213"/>
            <a:ext cx="3954463" cy="1384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 eaLnBrk="1" hangingPunct="1">
              <a:lnSpc>
                <a:spcPct val="150000"/>
              </a:lnSpc>
            </a:pPr>
            <a:r>
              <a:rPr lang="zh-CN" altLang="en-US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专业</a:t>
            </a:r>
            <a:r>
              <a:rPr lang="en-US" altLang="zh-CN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，是集专业</a:t>
            </a:r>
            <a:r>
              <a:rPr lang="en-US" altLang="zh-CN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模板开发、专业</a:t>
            </a:r>
            <a:r>
              <a:rPr lang="en-US" altLang="zh-CN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设计定制、专业</a:t>
            </a:r>
            <a:r>
              <a:rPr lang="en-US" altLang="zh-CN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培训于一体的专业专业</a:t>
            </a:r>
            <a:r>
              <a:rPr lang="en-US" altLang="zh-CN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服务提供商。更多关于专业</a:t>
            </a:r>
            <a:r>
              <a:rPr lang="en-US" altLang="zh-CN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，请在百度搜索：专业</a:t>
            </a:r>
            <a:r>
              <a:rPr lang="en-US" altLang="zh-CN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endParaRPr lang="en-US" altLang="zh-CN" sz="14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55" name="矩形 30"/>
          <p:cNvSpPr/>
          <p:nvPr/>
        </p:nvSpPr>
        <p:spPr>
          <a:xfrm>
            <a:off x="7019925" y="4621213"/>
            <a:ext cx="3954463" cy="1384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 eaLnBrk="1" hangingPunct="1">
              <a:lnSpc>
                <a:spcPct val="150000"/>
              </a:lnSpc>
            </a:pPr>
            <a:r>
              <a:rPr lang="zh-CN" altLang="en-US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专业</a:t>
            </a:r>
            <a:r>
              <a:rPr lang="en-US" altLang="zh-CN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，是集专业</a:t>
            </a:r>
            <a:r>
              <a:rPr lang="en-US" altLang="zh-CN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模板开发、专业</a:t>
            </a:r>
            <a:r>
              <a:rPr lang="en-US" altLang="zh-CN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设计定制、专业</a:t>
            </a:r>
            <a:r>
              <a:rPr lang="en-US" altLang="zh-CN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培训于一体的专业专业</a:t>
            </a:r>
            <a:r>
              <a:rPr lang="en-US" altLang="zh-CN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服务提供商。更多关于专业</a:t>
            </a:r>
            <a:r>
              <a:rPr lang="en-US" altLang="zh-CN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，请在百度搜索：专业</a:t>
            </a:r>
            <a:r>
              <a:rPr lang="en-US" altLang="zh-CN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endParaRPr lang="en-US" altLang="zh-CN" sz="14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56" name="矩形 31"/>
          <p:cNvSpPr/>
          <p:nvPr/>
        </p:nvSpPr>
        <p:spPr>
          <a:xfrm>
            <a:off x="2011363" y="2159000"/>
            <a:ext cx="2787650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zh-CN" altLang="en-US" sz="20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点击此处添加标题</a:t>
            </a:r>
            <a:endParaRPr lang="zh-CN" altLang="en-US" sz="2000" b="1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6157" name="矩形 32"/>
          <p:cNvSpPr/>
          <p:nvPr/>
        </p:nvSpPr>
        <p:spPr>
          <a:xfrm>
            <a:off x="7966075" y="2159000"/>
            <a:ext cx="2787650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zh-CN" altLang="en-US" sz="20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点击此处添加标题</a:t>
            </a:r>
            <a:endParaRPr lang="zh-CN" altLang="en-US" sz="2000" b="1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6158" name="矩形 33"/>
          <p:cNvSpPr/>
          <p:nvPr/>
        </p:nvSpPr>
        <p:spPr>
          <a:xfrm>
            <a:off x="2011363" y="4016375"/>
            <a:ext cx="2787650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zh-CN" altLang="en-US" sz="20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点击此处添加标题</a:t>
            </a:r>
            <a:endParaRPr lang="zh-CN" altLang="en-US" sz="2000" b="1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6159" name="矩形 34"/>
          <p:cNvSpPr/>
          <p:nvPr/>
        </p:nvSpPr>
        <p:spPr>
          <a:xfrm>
            <a:off x="7966075" y="4016375"/>
            <a:ext cx="2787650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zh-CN" altLang="en-US" sz="20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点击此处添加标题</a:t>
            </a:r>
            <a:endParaRPr lang="zh-CN" altLang="en-US" sz="2000" b="1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9E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7170" name="任意多边形 76"/>
          <p:cNvSpPr/>
          <p:nvPr/>
        </p:nvSpPr>
        <p:spPr>
          <a:xfrm>
            <a:off x="0" y="-34925"/>
            <a:ext cx="2720975" cy="1624013"/>
          </a:xfrm>
          <a:custGeom>
            <a:avLst/>
            <a:gdLst>
              <a:gd name="txL" fmla="*/ 0 w 2721143"/>
              <a:gd name="txT" fmla="*/ 0 h 1623798"/>
              <a:gd name="txR" fmla="*/ 2721143 w 2721143"/>
              <a:gd name="txB" fmla="*/ 1623798 h 1623798"/>
            </a:gdLst>
            <a:ahLst/>
            <a:cxnLst>
              <a:cxn ang="0">
                <a:pos x="0" y="0"/>
              </a:cxn>
              <a:cxn ang="0">
                <a:pos x="2720639" y="0"/>
              </a:cxn>
              <a:cxn ang="0">
                <a:pos x="2700105" y="134618"/>
              </a:cxn>
              <a:cxn ang="0">
                <a:pos x="873216" y="1624443"/>
              </a:cxn>
              <a:cxn ang="0">
                <a:pos x="85209" y="1450155"/>
              </a:cxn>
              <a:cxn ang="0">
                <a:pos x="0" y="1405838"/>
              </a:cxn>
              <a:cxn ang="0">
                <a:pos x="0" y="0"/>
              </a:cxn>
            </a:cxnLst>
            <a:rect l="txL" t="txT" r="txR" b="txB"/>
            <a:pathLst>
              <a:path w="2721143" h="1623798">
                <a:moveTo>
                  <a:pt x="0" y="0"/>
                </a:moveTo>
                <a:lnTo>
                  <a:pt x="2721143" y="0"/>
                </a:lnTo>
                <a:lnTo>
                  <a:pt x="2700606" y="134564"/>
                </a:lnTo>
                <a:cubicBezTo>
                  <a:pt x="2526691" y="984468"/>
                  <a:pt x="1774696" y="1623798"/>
                  <a:pt x="873378" y="1623798"/>
                </a:cubicBezTo>
                <a:cubicBezTo>
                  <a:pt x="591716" y="1623798"/>
                  <a:pt x="324637" y="1561364"/>
                  <a:pt x="85224" y="1449579"/>
                </a:cubicBezTo>
                <a:lnTo>
                  <a:pt x="0" y="1405280"/>
                </a:lnTo>
                <a:lnTo>
                  <a:pt x="0" y="0"/>
                </a:lnTo>
                <a:close/>
              </a:path>
            </a:pathLst>
          </a:custGeom>
          <a:solidFill>
            <a:srgbClr val="A7D692">
              <a:alpha val="100000"/>
            </a:srgb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7171" name="矩形 45"/>
          <p:cNvSpPr/>
          <p:nvPr/>
        </p:nvSpPr>
        <p:spPr>
          <a:xfrm>
            <a:off x="133350" y="225425"/>
            <a:ext cx="2998788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zh-CN" altLang="en-US" sz="2400" b="1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极致无岸，</a:t>
            </a:r>
            <a:endParaRPr lang="en-US" altLang="zh-CN" sz="2400" b="1" dirty="0">
              <a:solidFill>
                <a:srgbClr val="FBF9E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/>
            <a:r>
              <a:rPr lang="en-US" altLang="zh-CN" sz="2400" b="1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zh-CN" altLang="en-US" sz="2400" b="1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专业设计</a:t>
            </a:r>
            <a:endParaRPr lang="zh-CN" altLang="en-US" sz="2400" b="1" dirty="0">
              <a:solidFill>
                <a:srgbClr val="FBF9E1"/>
              </a:solidFill>
              <a:latin typeface="Calibri" panose="020F0502020204030204" pitchFamily="34" charset="0"/>
            </a:endParaRPr>
          </a:p>
        </p:txBody>
      </p:sp>
      <p:sp>
        <p:nvSpPr>
          <p:cNvPr id="7172" name="Rounded Rectangle 33"/>
          <p:cNvSpPr/>
          <p:nvPr/>
        </p:nvSpPr>
        <p:spPr>
          <a:xfrm>
            <a:off x="1627188" y="3498850"/>
            <a:ext cx="2111375" cy="404813"/>
          </a:xfrm>
          <a:prstGeom prst="roundRect">
            <a:avLst>
              <a:gd name="adj" fmla="val 16667"/>
            </a:avLst>
          </a:prstGeom>
          <a:solidFill>
            <a:srgbClr val="5B9555"/>
          </a:solidFill>
          <a:ln w="9525">
            <a:noFill/>
          </a:ln>
        </p:spPr>
        <p:txBody>
          <a:bodyPr anchor="ctr"/>
          <a:p>
            <a:pPr algn="ctr" eaLnBrk="1" hangingPunct="1"/>
            <a:endParaRPr lang="bg-BG" altLang="en-US" sz="2100" dirty="0">
              <a:solidFill>
                <a:srgbClr val="FFFFFF"/>
              </a:solidFill>
              <a:latin typeface="PT Sans"/>
            </a:endParaRPr>
          </a:p>
        </p:txBody>
      </p:sp>
      <p:grpSp>
        <p:nvGrpSpPr>
          <p:cNvPr id="7173" name="组合 16"/>
          <p:cNvGrpSpPr/>
          <p:nvPr/>
        </p:nvGrpSpPr>
        <p:grpSpPr>
          <a:xfrm>
            <a:off x="1423988" y="4779963"/>
            <a:ext cx="649287" cy="649287"/>
            <a:chOff x="0" y="0"/>
            <a:chExt cx="649485" cy="649485"/>
          </a:xfrm>
        </p:grpSpPr>
        <p:sp>
          <p:nvSpPr>
            <p:cNvPr id="7210" name="Oval 35"/>
            <p:cNvSpPr/>
            <p:nvPr/>
          </p:nvSpPr>
          <p:spPr>
            <a:xfrm>
              <a:off x="0" y="0"/>
              <a:ext cx="649485" cy="649485"/>
            </a:xfrm>
            <a:prstGeom prst="ellipse">
              <a:avLst/>
            </a:prstGeom>
            <a:solidFill>
              <a:srgbClr val="A7D692"/>
            </a:solidFill>
            <a:ln w="9525">
              <a:noFill/>
            </a:ln>
          </p:spPr>
          <p:txBody>
            <a:bodyPr anchor="ctr"/>
            <a:p>
              <a:pPr algn="ctr" eaLnBrk="1" hangingPunct="1"/>
              <a:endParaRPr lang="bg-BG" altLang="en-US" sz="2400" dirty="0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pic>
          <p:nvPicPr>
            <p:cNvPr id="7211" name="Picture 38" descr="facebook.png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81186" y="81186"/>
              <a:ext cx="481293" cy="456821"/>
            </a:xfrm>
            <a:prstGeom prst="rect">
              <a:avLst/>
            </a:prstGeom>
            <a:noFill/>
            <a:ln w="9525">
              <a:noFill/>
            </a:ln>
          </p:spPr>
        </p:pic>
      </p:grpSp>
      <p:grpSp>
        <p:nvGrpSpPr>
          <p:cNvPr id="7174" name="组合 2"/>
          <p:cNvGrpSpPr/>
          <p:nvPr/>
        </p:nvGrpSpPr>
        <p:grpSpPr>
          <a:xfrm>
            <a:off x="2316163" y="4779963"/>
            <a:ext cx="649287" cy="649287"/>
            <a:chOff x="0" y="0"/>
            <a:chExt cx="649485" cy="649485"/>
          </a:xfrm>
        </p:grpSpPr>
        <p:sp>
          <p:nvSpPr>
            <p:cNvPr id="7208" name="Oval 36"/>
            <p:cNvSpPr/>
            <p:nvPr/>
          </p:nvSpPr>
          <p:spPr>
            <a:xfrm>
              <a:off x="0" y="0"/>
              <a:ext cx="649485" cy="649485"/>
            </a:xfrm>
            <a:prstGeom prst="ellipse">
              <a:avLst/>
            </a:prstGeom>
            <a:solidFill>
              <a:srgbClr val="5B9555"/>
            </a:solidFill>
            <a:ln w="9525">
              <a:noFill/>
            </a:ln>
          </p:spPr>
          <p:txBody>
            <a:bodyPr anchor="ctr"/>
            <a:p>
              <a:pPr algn="ctr" eaLnBrk="1" hangingPunct="1"/>
              <a:endParaRPr lang="bg-BG" altLang="en-US" sz="2400" dirty="0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pic>
          <p:nvPicPr>
            <p:cNvPr id="7209" name="Picture 39" descr="twitter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1186" y="81186"/>
              <a:ext cx="513187" cy="487093"/>
            </a:xfrm>
            <a:prstGeom prst="rect">
              <a:avLst/>
            </a:prstGeom>
            <a:noFill/>
            <a:ln w="9525">
              <a:noFill/>
            </a:ln>
          </p:spPr>
        </p:pic>
      </p:grpSp>
      <p:grpSp>
        <p:nvGrpSpPr>
          <p:cNvPr id="7175" name="组合 22"/>
          <p:cNvGrpSpPr/>
          <p:nvPr/>
        </p:nvGrpSpPr>
        <p:grpSpPr>
          <a:xfrm>
            <a:off x="3209925" y="4779963"/>
            <a:ext cx="649288" cy="649287"/>
            <a:chOff x="0" y="0"/>
            <a:chExt cx="649485" cy="649485"/>
          </a:xfrm>
        </p:grpSpPr>
        <p:sp>
          <p:nvSpPr>
            <p:cNvPr id="7206" name="Oval 37"/>
            <p:cNvSpPr/>
            <p:nvPr/>
          </p:nvSpPr>
          <p:spPr>
            <a:xfrm>
              <a:off x="0" y="0"/>
              <a:ext cx="649485" cy="649485"/>
            </a:xfrm>
            <a:prstGeom prst="ellipse">
              <a:avLst/>
            </a:prstGeom>
            <a:solidFill>
              <a:srgbClr val="A7D692"/>
            </a:solidFill>
            <a:ln w="9525">
              <a:noFill/>
            </a:ln>
          </p:spPr>
          <p:txBody>
            <a:bodyPr anchor="ctr"/>
            <a:p>
              <a:pPr algn="ctr" eaLnBrk="1" hangingPunct="1"/>
              <a:endParaRPr lang="bg-BG" altLang="en-US" sz="2400" dirty="0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pic>
          <p:nvPicPr>
            <p:cNvPr id="7207" name="Picture 40" descr="yahoo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1185" y="81186"/>
              <a:ext cx="568300" cy="539403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7176" name="Rounded Rectangle 41"/>
          <p:cNvSpPr/>
          <p:nvPr/>
        </p:nvSpPr>
        <p:spPr>
          <a:xfrm>
            <a:off x="4306888" y="2117725"/>
            <a:ext cx="6251575" cy="244475"/>
          </a:xfrm>
          <a:prstGeom prst="roundRect">
            <a:avLst>
              <a:gd name="adj" fmla="val 16667"/>
            </a:avLst>
          </a:prstGeom>
          <a:solidFill>
            <a:srgbClr val="404042"/>
          </a:solidFill>
          <a:ln w="9525">
            <a:noFill/>
          </a:ln>
        </p:spPr>
        <p:txBody>
          <a:bodyPr anchor="ctr"/>
          <a:p>
            <a:pPr algn="ctr" eaLnBrk="1" hangingPunct="1"/>
            <a:endParaRPr lang="bg-BG" altLang="en-US" sz="24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7177" name="Rounded Rectangle 42"/>
          <p:cNvSpPr/>
          <p:nvPr/>
        </p:nvSpPr>
        <p:spPr>
          <a:xfrm>
            <a:off x="4306888" y="2117725"/>
            <a:ext cx="4059237" cy="244475"/>
          </a:xfrm>
          <a:prstGeom prst="roundRect">
            <a:avLst>
              <a:gd name="adj" fmla="val 16667"/>
            </a:avLst>
          </a:prstGeom>
          <a:solidFill>
            <a:srgbClr val="A7D692"/>
          </a:solidFill>
          <a:ln w="9525">
            <a:noFill/>
          </a:ln>
        </p:spPr>
        <p:txBody>
          <a:bodyPr anchor="ctr"/>
          <a:p>
            <a:pPr eaLnBrk="1" hangingPunct="1"/>
            <a:endParaRPr lang="bg-BG" altLang="en-US" sz="1400" dirty="0">
              <a:solidFill>
                <a:srgbClr val="FFFFFF"/>
              </a:solidFill>
              <a:latin typeface="PT Sans"/>
            </a:endParaRPr>
          </a:p>
        </p:txBody>
      </p:sp>
      <p:sp>
        <p:nvSpPr>
          <p:cNvPr id="7178" name="Rounded Rectangle 43"/>
          <p:cNvSpPr/>
          <p:nvPr/>
        </p:nvSpPr>
        <p:spPr>
          <a:xfrm>
            <a:off x="4306888" y="2767013"/>
            <a:ext cx="6251575" cy="244475"/>
          </a:xfrm>
          <a:prstGeom prst="roundRect">
            <a:avLst>
              <a:gd name="adj" fmla="val 16667"/>
            </a:avLst>
          </a:prstGeom>
          <a:solidFill>
            <a:srgbClr val="404042"/>
          </a:solidFill>
          <a:ln w="9525">
            <a:noFill/>
          </a:ln>
        </p:spPr>
        <p:txBody>
          <a:bodyPr anchor="ctr"/>
          <a:p>
            <a:pPr algn="ctr" eaLnBrk="1" hangingPunct="1"/>
            <a:endParaRPr lang="bg-BG" altLang="en-US" sz="24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7179" name="Rounded Rectangle 44"/>
          <p:cNvSpPr/>
          <p:nvPr/>
        </p:nvSpPr>
        <p:spPr>
          <a:xfrm>
            <a:off x="4306888" y="2767013"/>
            <a:ext cx="5032375" cy="244475"/>
          </a:xfrm>
          <a:prstGeom prst="roundRect">
            <a:avLst>
              <a:gd name="adj" fmla="val 16667"/>
            </a:avLst>
          </a:prstGeom>
          <a:solidFill>
            <a:srgbClr val="5B9555"/>
          </a:solidFill>
          <a:ln w="9525">
            <a:noFill/>
          </a:ln>
        </p:spPr>
        <p:txBody>
          <a:bodyPr anchor="ctr"/>
          <a:p>
            <a:pPr eaLnBrk="1" hangingPunct="1"/>
            <a:endParaRPr lang="bg-BG" altLang="en-US" sz="1400" dirty="0">
              <a:solidFill>
                <a:srgbClr val="FFFFFF"/>
              </a:solidFill>
              <a:latin typeface="PT Sans"/>
            </a:endParaRPr>
          </a:p>
        </p:txBody>
      </p:sp>
      <p:sp>
        <p:nvSpPr>
          <p:cNvPr id="7180" name="Rounded Rectangular Callout 45"/>
          <p:cNvSpPr/>
          <p:nvPr/>
        </p:nvSpPr>
        <p:spPr>
          <a:xfrm>
            <a:off x="8202613" y="1793875"/>
            <a:ext cx="650875" cy="242888"/>
          </a:xfrm>
          <a:prstGeom prst="wedgeRoundRectCallout">
            <a:avLst>
              <a:gd name="adj1" fmla="val -20833"/>
              <a:gd name="adj2" fmla="val 62500"/>
              <a:gd name="adj3" fmla="val 16667"/>
            </a:avLst>
          </a:prstGeom>
          <a:solidFill>
            <a:srgbClr val="5B9555"/>
          </a:solidFill>
          <a:ln w="9525">
            <a:noFill/>
          </a:ln>
        </p:spPr>
        <p:txBody>
          <a:bodyPr anchor="ctr"/>
          <a:p>
            <a:pPr algn="ctr" eaLnBrk="1" hangingPunct="1"/>
            <a:r>
              <a:rPr lang="en-US" altLang="zh-CN" sz="1300" dirty="0">
                <a:solidFill>
                  <a:srgbClr val="FFFFFF"/>
                </a:solidFill>
                <a:latin typeface="PT Sans"/>
              </a:rPr>
              <a:t>68%</a:t>
            </a:r>
            <a:endParaRPr lang="bg-BG" altLang="en-US" sz="1300" dirty="0">
              <a:solidFill>
                <a:srgbClr val="FFFFFF"/>
              </a:solidFill>
              <a:latin typeface="PT Sans"/>
            </a:endParaRPr>
          </a:p>
        </p:txBody>
      </p:sp>
      <p:sp>
        <p:nvSpPr>
          <p:cNvPr id="7181" name="Rounded Rectangular Callout 46"/>
          <p:cNvSpPr/>
          <p:nvPr/>
        </p:nvSpPr>
        <p:spPr>
          <a:xfrm>
            <a:off x="9177338" y="2443163"/>
            <a:ext cx="649287" cy="242887"/>
          </a:xfrm>
          <a:prstGeom prst="wedgeRoundRectCallout">
            <a:avLst>
              <a:gd name="adj1" fmla="val -20833"/>
              <a:gd name="adj2" fmla="val 62500"/>
              <a:gd name="adj3" fmla="val 16667"/>
            </a:avLst>
          </a:prstGeom>
          <a:solidFill>
            <a:srgbClr val="A7D692"/>
          </a:solidFill>
          <a:ln w="9525">
            <a:noFill/>
          </a:ln>
        </p:spPr>
        <p:txBody>
          <a:bodyPr anchor="ctr"/>
          <a:p>
            <a:pPr algn="ctr" eaLnBrk="1" hangingPunct="1"/>
            <a:r>
              <a:rPr lang="en-US" altLang="zh-CN" sz="1300" dirty="0">
                <a:solidFill>
                  <a:srgbClr val="FFFFFF"/>
                </a:solidFill>
                <a:latin typeface="PT Sans"/>
              </a:rPr>
              <a:t>83%</a:t>
            </a:r>
            <a:endParaRPr lang="bg-BG" altLang="en-US" sz="1300" dirty="0">
              <a:solidFill>
                <a:srgbClr val="FFFFFF"/>
              </a:solidFill>
              <a:latin typeface="PT Sans"/>
            </a:endParaRPr>
          </a:p>
        </p:txBody>
      </p:sp>
      <p:sp>
        <p:nvSpPr>
          <p:cNvPr id="7182" name="Rounded Rectangle 47"/>
          <p:cNvSpPr/>
          <p:nvPr/>
        </p:nvSpPr>
        <p:spPr>
          <a:xfrm>
            <a:off x="4306888" y="3417888"/>
            <a:ext cx="6251575" cy="242887"/>
          </a:xfrm>
          <a:prstGeom prst="roundRect">
            <a:avLst>
              <a:gd name="adj" fmla="val 16667"/>
            </a:avLst>
          </a:prstGeom>
          <a:solidFill>
            <a:srgbClr val="404042"/>
          </a:solidFill>
          <a:ln w="9525">
            <a:noFill/>
          </a:ln>
        </p:spPr>
        <p:txBody>
          <a:bodyPr anchor="ctr"/>
          <a:p>
            <a:pPr algn="ctr" eaLnBrk="1" hangingPunct="1"/>
            <a:endParaRPr lang="bg-BG" altLang="en-US" sz="24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7183" name="Rounded Rectangle 48"/>
          <p:cNvSpPr/>
          <p:nvPr/>
        </p:nvSpPr>
        <p:spPr>
          <a:xfrm>
            <a:off x="4306888" y="3417888"/>
            <a:ext cx="4627562" cy="242887"/>
          </a:xfrm>
          <a:prstGeom prst="roundRect">
            <a:avLst>
              <a:gd name="adj" fmla="val 16667"/>
            </a:avLst>
          </a:prstGeom>
          <a:solidFill>
            <a:srgbClr val="A7D692"/>
          </a:solidFill>
          <a:ln w="9525">
            <a:noFill/>
          </a:ln>
        </p:spPr>
        <p:txBody>
          <a:bodyPr anchor="ctr"/>
          <a:p>
            <a:pPr eaLnBrk="1" hangingPunct="1"/>
            <a:endParaRPr lang="bg-BG" altLang="en-US" sz="1400" dirty="0">
              <a:solidFill>
                <a:srgbClr val="FFFFFF"/>
              </a:solidFill>
              <a:latin typeface="PT Sans"/>
            </a:endParaRPr>
          </a:p>
        </p:txBody>
      </p:sp>
      <p:sp>
        <p:nvSpPr>
          <p:cNvPr id="7184" name="Rounded Rectangular Callout 49"/>
          <p:cNvSpPr/>
          <p:nvPr/>
        </p:nvSpPr>
        <p:spPr>
          <a:xfrm>
            <a:off x="8770938" y="3092450"/>
            <a:ext cx="650875" cy="242888"/>
          </a:xfrm>
          <a:prstGeom prst="wedgeRoundRectCallout">
            <a:avLst>
              <a:gd name="adj1" fmla="val -20833"/>
              <a:gd name="adj2" fmla="val 62500"/>
              <a:gd name="adj3" fmla="val 16667"/>
            </a:avLst>
          </a:prstGeom>
          <a:solidFill>
            <a:srgbClr val="5B9555"/>
          </a:solidFill>
          <a:ln w="9525">
            <a:noFill/>
          </a:ln>
        </p:spPr>
        <p:txBody>
          <a:bodyPr anchor="ctr"/>
          <a:p>
            <a:pPr algn="ctr" eaLnBrk="1" hangingPunct="1"/>
            <a:r>
              <a:rPr lang="en-US" altLang="zh-CN" sz="1300" dirty="0">
                <a:solidFill>
                  <a:srgbClr val="FFFFFF"/>
                </a:solidFill>
                <a:latin typeface="PT Sans"/>
              </a:rPr>
              <a:t>75%</a:t>
            </a:r>
            <a:endParaRPr lang="bg-BG" altLang="en-US" sz="1300" dirty="0">
              <a:solidFill>
                <a:srgbClr val="FFFFFF"/>
              </a:solidFill>
              <a:latin typeface="PT Sans"/>
            </a:endParaRPr>
          </a:p>
        </p:txBody>
      </p:sp>
      <p:sp>
        <p:nvSpPr>
          <p:cNvPr id="7185" name="Rounded Rectangle 51"/>
          <p:cNvSpPr/>
          <p:nvPr/>
        </p:nvSpPr>
        <p:spPr>
          <a:xfrm>
            <a:off x="8934450" y="4148138"/>
            <a:ext cx="1624013" cy="323850"/>
          </a:xfrm>
          <a:prstGeom prst="roundRect">
            <a:avLst>
              <a:gd name="adj" fmla="val 16667"/>
            </a:avLst>
          </a:prstGeom>
          <a:solidFill>
            <a:srgbClr val="404042"/>
          </a:solidFill>
          <a:ln w="9525">
            <a:noFill/>
          </a:ln>
        </p:spPr>
        <p:txBody>
          <a:bodyPr anchor="ctr"/>
          <a:p>
            <a:pPr defTabSz="457200" eaLnBrk="1" hangingPunct="1"/>
            <a:endParaRPr lang="en-US" altLang="zh-CN" sz="16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86" name="文本框 48"/>
          <p:cNvSpPr txBox="1"/>
          <p:nvPr/>
        </p:nvSpPr>
        <p:spPr>
          <a:xfrm>
            <a:off x="4143375" y="4779963"/>
            <a:ext cx="6669088" cy="7381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 eaLnBrk="1" hangingPunct="1"/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我们拥有全国领先的专业</a:t>
            </a:r>
            <a:r>
              <a:rPr lang="en-US" altLang="zh-CN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设计团队，并在商务展示领域为您提供领先行业的呈现方式与创意构成。因为专业、愈逐极致，我们力求为客户提供兼顾商业价值体现与视觉艺术并重的作品。更多关于专业</a:t>
            </a:r>
            <a:r>
              <a:rPr lang="en-US" altLang="zh-CN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，请在百度搜索：专业</a:t>
            </a:r>
            <a:r>
              <a:rPr lang="en-US" altLang="zh-CN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endParaRPr lang="en-US" altLang="zh-CN" sz="14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87" name="矩形 49"/>
          <p:cNvSpPr/>
          <p:nvPr/>
        </p:nvSpPr>
        <p:spPr>
          <a:xfrm>
            <a:off x="7300913" y="2085975"/>
            <a:ext cx="901700" cy="3079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defTabSz="457200" eaLnBrk="1" hangingPunct="1"/>
            <a:r>
              <a:rPr lang="zh-CN" altLang="en-US" sz="1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添加文字</a:t>
            </a:r>
            <a:endParaRPr lang="en-US" altLang="zh-CN" sz="14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88" name="矩形 50"/>
          <p:cNvSpPr/>
          <p:nvPr/>
        </p:nvSpPr>
        <p:spPr>
          <a:xfrm>
            <a:off x="7300913" y="2735263"/>
            <a:ext cx="901700" cy="3079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defTabSz="457200" eaLnBrk="1" hangingPunct="1"/>
            <a:r>
              <a:rPr lang="zh-CN" altLang="en-US" sz="1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添加文字</a:t>
            </a:r>
            <a:endParaRPr lang="en-US" altLang="zh-CN" sz="14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89" name="矩形 51"/>
          <p:cNvSpPr/>
          <p:nvPr/>
        </p:nvSpPr>
        <p:spPr>
          <a:xfrm>
            <a:off x="7300913" y="3379788"/>
            <a:ext cx="901700" cy="3079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defTabSz="457200" eaLnBrk="1" hangingPunct="1"/>
            <a:r>
              <a:rPr lang="zh-CN" altLang="en-US" sz="1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添加文字</a:t>
            </a:r>
            <a:endParaRPr lang="en-US" altLang="zh-CN" sz="14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90" name="矩形 52"/>
          <p:cNvSpPr/>
          <p:nvPr/>
        </p:nvSpPr>
        <p:spPr>
          <a:xfrm>
            <a:off x="9129713" y="4164013"/>
            <a:ext cx="1262062" cy="3079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defTabSz="457200" eaLnBrk="1" hangingPunct="1"/>
            <a:r>
              <a:rPr lang="zh-CN" altLang="en-US" sz="1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添加文本信息</a:t>
            </a:r>
            <a:endParaRPr lang="en-US" altLang="zh-CN" sz="14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91" name="椭圆 53"/>
          <p:cNvSpPr/>
          <p:nvPr/>
        </p:nvSpPr>
        <p:spPr>
          <a:xfrm>
            <a:off x="1687513" y="1509713"/>
            <a:ext cx="1990725" cy="1990725"/>
          </a:xfrm>
          <a:prstGeom prst="ellipse">
            <a:avLst/>
          </a:prstGeom>
          <a:solidFill>
            <a:srgbClr val="A7D692"/>
          </a:solidFill>
          <a:ln w="9525">
            <a:noFill/>
          </a:ln>
        </p:spPr>
        <p:txBody>
          <a:bodyPr anchor="ctr"/>
          <a:p>
            <a:pPr algn="ctr" eaLnBrk="1" hangingPunct="1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7192" name="矩形 55"/>
          <p:cNvSpPr/>
          <p:nvPr/>
        </p:nvSpPr>
        <p:spPr>
          <a:xfrm>
            <a:off x="1568450" y="4090988"/>
            <a:ext cx="2228850" cy="5222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 eaLnBrk="1" hangingPunct="1"/>
            <a:r>
              <a:rPr lang="zh-CN" altLang="en-US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更多关于专业</a:t>
            </a:r>
            <a:r>
              <a:rPr lang="en-US" altLang="zh-CN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，请在百度搜索：专业</a:t>
            </a:r>
            <a:r>
              <a:rPr lang="en-US" altLang="zh-CN" sz="1400" dirty="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endParaRPr lang="en-US" altLang="zh-CN" sz="1400" dirty="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93" name="矩形 56"/>
          <p:cNvSpPr/>
          <p:nvPr/>
        </p:nvSpPr>
        <p:spPr>
          <a:xfrm>
            <a:off x="2130425" y="3519488"/>
            <a:ext cx="1047750" cy="3492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defTabSz="457200" eaLnBrk="1" hangingPunct="1"/>
            <a:r>
              <a:rPr lang="zh-CN" altLang="en-US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添加标题</a:t>
            </a:r>
            <a:endParaRPr lang="en-US" altLang="zh-CN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94" name="椭圆 1"/>
          <p:cNvSpPr/>
          <p:nvPr/>
        </p:nvSpPr>
        <p:spPr>
          <a:xfrm>
            <a:off x="1789113" y="1592263"/>
            <a:ext cx="1785937" cy="1785937"/>
          </a:xfrm>
          <a:prstGeom prst="ellipse">
            <a:avLst/>
          </a:prstGeom>
          <a:solidFill>
            <a:srgbClr val="FBF9E1"/>
          </a:solidFill>
          <a:ln w="12700" cap="flat" cmpd="sng">
            <a:solidFill>
              <a:srgbClr val="41719C"/>
            </a:solidFill>
            <a:prstDash val="solid"/>
            <a:headEnd type="none" w="med" len="med"/>
            <a:tailEnd type="none" w="med" len="med"/>
          </a:ln>
        </p:spPr>
        <p:txBody>
          <a:bodyPr anchor="ctr"/>
          <a:p>
            <a:pPr algn="ctr" eaLnBrk="1" hangingPunct="1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grpSp>
        <p:nvGrpSpPr>
          <p:cNvPr id="7195" name="组合 57"/>
          <p:cNvGrpSpPr/>
          <p:nvPr/>
        </p:nvGrpSpPr>
        <p:grpSpPr>
          <a:xfrm>
            <a:off x="1865313" y="1665288"/>
            <a:ext cx="1668462" cy="1679575"/>
            <a:chOff x="0" y="0"/>
            <a:chExt cx="1011238" cy="1017588"/>
          </a:xfrm>
        </p:grpSpPr>
        <p:sp>
          <p:nvSpPr>
            <p:cNvPr id="7196" name="Oval 208"/>
            <p:cNvSpPr/>
            <p:nvPr/>
          </p:nvSpPr>
          <p:spPr>
            <a:xfrm>
              <a:off x="0" y="0"/>
              <a:ext cx="1011238" cy="1017588"/>
            </a:xfrm>
            <a:prstGeom prst="ellipse">
              <a:avLst/>
            </a:prstGeom>
            <a:solidFill>
              <a:srgbClr val="E8ECEF"/>
            </a:solidFill>
            <a:ln w="9525">
              <a:noFill/>
            </a:ln>
          </p:spPr>
          <p:txBody>
            <a:bodyPr lIns="80296" tIns="40148" rIns="80296" bIns="40148"/>
            <a:p>
              <a:pPr eaLnBrk="1" hangingPunct="1"/>
              <a:endParaRPr lang="zh-CN" altLang="en-US" sz="1500" dirty="0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7197" name="Freeform 209"/>
            <p:cNvSpPr/>
            <p:nvPr/>
          </p:nvSpPr>
          <p:spPr>
            <a:xfrm>
              <a:off x="0" y="49052"/>
              <a:ext cx="1011238" cy="749245"/>
            </a:xfrm>
            <a:custGeom>
              <a:avLst/>
              <a:gdLst>
                <a:gd name="txL" fmla="*/ 0 w 637"/>
                <a:gd name="txT" fmla="*/ 0 h 472"/>
                <a:gd name="txR" fmla="*/ 637 w 637"/>
                <a:gd name="txB" fmla="*/ 472 h 472"/>
              </a:gdLst>
              <a:ahLst/>
              <a:cxnLst>
                <a:cxn ang="0">
                  <a:pos x="0" y="2147483647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</a:cxnLst>
              <a:rect l="txL" t="txT" r="txR" b="txB"/>
              <a:pathLst>
                <a:path w="637" h="472">
                  <a:moveTo>
                    <a:pt x="0" y="289"/>
                  </a:moveTo>
                  <a:lnTo>
                    <a:pt x="319" y="0"/>
                  </a:lnTo>
                  <a:lnTo>
                    <a:pt x="637" y="285"/>
                  </a:lnTo>
                  <a:lnTo>
                    <a:pt x="333" y="472"/>
                  </a:lnTo>
                  <a:lnTo>
                    <a:pt x="0" y="289"/>
                  </a:lnTo>
                  <a:close/>
                </a:path>
              </a:pathLst>
            </a:custGeom>
            <a:solidFill>
              <a:srgbClr val="1B433A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98" name="Freeform 210"/>
            <p:cNvSpPr/>
            <p:nvPr/>
          </p:nvSpPr>
          <p:spPr>
            <a:xfrm>
              <a:off x="161644" y="124072"/>
              <a:ext cx="692761" cy="710773"/>
            </a:xfrm>
            <a:custGeom>
              <a:avLst/>
              <a:gdLst>
                <a:gd name="txL" fmla="*/ 0 w 381"/>
                <a:gd name="txT" fmla="*/ 0 h 390"/>
                <a:gd name="txR" fmla="*/ 381 w 381"/>
                <a:gd name="txB" fmla="*/ 390 h 390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2147483647" y="0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381" h="390">
                  <a:moveTo>
                    <a:pt x="381" y="233"/>
                  </a:moveTo>
                  <a:cubicBezTo>
                    <a:pt x="381" y="292"/>
                    <a:pt x="327" y="340"/>
                    <a:pt x="261" y="340"/>
                  </a:cubicBezTo>
                  <a:cubicBezTo>
                    <a:pt x="244" y="341"/>
                    <a:pt x="244" y="341"/>
                    <a:pt x="244" y="341"/>
                  </a:cubicBezTo>
                  <a:cubicBezTo>
                    <a:pt x="236" y="390"/>
                    <a:pt x="236" y="390"/>
                    <a:pt x="236" y="390"/>
                  </a:cubicBezTo>
                  <a:cubicBezTo>
                    <a:pt x="158" y="340"/>
                    <a:pt x="158" y="340"/>
                    <a:pt x="158" y="340"/>
                  </a:cubicBezTo>
                  <a:cubicBezTo>
                    <a:pt x="120" y="340"/>
                    <a:pt x="120" y="340"/>
                    <a:pt x="120" y="340"/>
                  </a:cubicBezTo>
                  <a:cubicBezTo>
                    <a:pt x="53" y="340"/>
                    <a:pt x="0" y="292"/>
                    <a:pt x="0" y="233"/>
                  </a:cubicBezTo>
                  <a:cubicBezTo>
                    <a:pt x="0" y="107"/>
                    <a:pt x="0" y="107"/>
                    <a:pt x="0" y="107"/>
                  </a:cubicBezTo>
                  <a:cubicBezTo>
                    <a:pt x="0" y="48"/>
                    <a:pt x="53" y="0"/>
                    <a:pt x="120" y="0"/>
                  </a:cubicBezTo>
                  <a:cubicBezTo>
                    <a:pt x="261" y="0"/>
                    <a:pt x="261" y="0"/>
                    <a:pt x="261" y="0"/>
                  </a:cubicBezTo>
                  <a:cubicBezTo>
                    <a:pt x="327" y="0"/>
                    <a:pt x="381" y="48"/>
                    <a:pt x="381" y="107"/>
                  </a:cubicBezTo>
                  <a:lnTo>
                    <a:pt x="381" y="233"/>
                  </a:lnTo>
                  <a:close/>
                </a:path>
              </a:pathLst>
            </a:custGeom>
            <a:solidFill>
              <a:srgbClr val="E07A42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99" name="Freeform 211"/>
            <p:cNvSpPr/>
            <p:nvPr/>
          </p:nvSpPr>
          <p:spPr>
            <a:xfrm>
              <a:off x="251125" y="207750"/>
              <a:ext cx="522457" cy="38472"/>
            </a:xfrm>
            <a:custGeom>
              <a:avLst/>
              <a:gdLst>
                <a:gd name="txL" fmla="*/ 0 w 288"/>
                <a:gd name="txT" fmla="*/ 0 h 21"/>
                <a:gd name="txR" fmla="*/ 288 w 288"/>
                <a:gd name="txB" fmla="*/ 21 h 21"/>
              </a:gdLst>
              <a:ahLst/>
              <a:cxnLst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0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288" h="21">
                  <a:moveTo>
                    <a:pt x="288" y="10"/>
                  </a:moveTo>
                  <a:cubicBezTo>
                    <a:pt x="288" y="5"/>
                    <a:pt x="284" y="0"/>
                    <a:pt x="278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6"/>
                    <a:pt x="5" y="21"/>
                    <a:pt x="11" y="21"/>
                  </a:cubicBezTo>
                  <a:cubicBezTo>
                    <a:pt x="278" y="21"/>
                    <a:pt x="278" y="21"/>
                    <a:pt x="278" y="21"/>
                  </a:cubicBezTo>
                  <a:cubicBezTo>
                    <a:pt x="284" y="21"/>
                    <a:pt x="288" y="16"/>
                    <a:pt x="288" y="10"/>
                  </a:cubicBezTo>
                  <a:close/>
                </a:path>
              </a:pathLst>
            </a:custGeom>
            <a:solidFill>
              <a:srgbClr val="E8ECE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00" name="Freeform 212"/>
            <p:cNvSpPr/>
            <p:nvPr/>
          </p:nvSpPr>
          <p:spPr>
            <a:xfrm>
              <a:off x="251125" y="302968"/>
              <a:ext cx="522457" cy="38472"/>
            </a:xfrm>
            <a:custGeom>
              <a:avLst/>
              <a:gdLst>
                <a:gd name="txL" fmla="*/ 0 w 288"/>
                <a:gd name="txT" fmla="*/ 0 h 21"/>
                <a:gd name="txR" fmla="*/ 288 w 288"/>
                <a:gd name="txB" fmla="*/ 21 h 21"/>
              </a:gdLst>
              <a:ahLst/>
              <a:cxnLst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0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288" h="21">
                  <a:moveTo>
                    <a:pt x="288" y="10"/>
                  </a:moveTo>
                  <a:cubicBezTo>
                    <a:pt x="288" y="4"/>
                    <a:pt x="284" y="0"/>
                    <a:pt x="278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6"/>
                    <a:pt x="5" y="21"/>
                    <a:pt x="11" y="21"/>
                  </a:cubicBezTo>
                  <a:cubicBezTo>
                    <a:pt x="278" y="21"/>
                    <a:pt x="278" y="21"/>
                    <a:pt x="278" y="21"/>
                  </a:cubicBezTo>
                  <a:cubicBezTo>
                    <a:pt x="284" y="21"/>
                    <a:pt x="288" y="16"/>
                    <a:pt x="288" y="10"/>
                  </a:cubicBezTo>
                  <a:close/>
                </a:path>
              </a:pathLst>
            </a:custGeom>
            <a:solidFill>
              <a:srgbClr val="E8ECE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01" name="Freeform 213"/>
            <p:cNvSpPr/>
            <p:nvPr/>
          </p:nvSpPr>
          <p:spPr>
            <a:xfrm>
              <a:off x="251125" y="392416"/>
              <a:ext cx="522457" cy="37510"/>
            </a:xfrm>
            <a:custGeom>
              <a:avLst/>
              <a:gdLst>
                <a:gd name="txL" fmla="*/ 0 w 288"/>
                <a:gd name="txT" fmla="*/ 0 h 21"/>
                <a:gd name="txR" fmla="*/ 288 w 288"/>
                <a:gd name="txB" fmla="*/ 21 h 21"/>
              </a:gdLst>
              <a:ahLst/>
              <a:cxnLst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0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288" h="21">
                  <a:moveTo>
                    <a:pt x="288" y="10"/>
                  </a:moveTo>
                  <a:cubicBezTo>
                    <a:pt x="288" y="5"/>
                    <a:pt x="284" y="0"/>
                    <a:pt x="278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6"/>
                    <a:pt x="5" y="21"/>
                    <a:pt x="11" y="21"/>
                  </a:cubicBezTo>
                  <a:cubicBezTo>
                    <a:pt x="278" y="21"/>
                    <a:pt x="278" y="21"/>
                    <a:pt x="278" y="21"/>
                  </a:cubicBezTo>
                  <a:cubicBezTo>
                    <a:pt x="284" y="21"/>
                    <a:pt x="288" y="16"/>
                    <a:pt x="288" y="10"/>
                  </a:cubicBezTo>
                  <a:close/>
                </a:path>
              </a:pathLst>
            </a:custGeom>
            <a:solidFill>
              <a:srgbClr val="E8ECE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02" name="Freeform 214"/>
            <p:cNvSpPr/>
            <p:nvPr/>
          </p:nvSpPr>
          <p:spPr>
            <a:xfrm>
              <a:off x="251125" y="480902"/>
              <a:ext cx="342532" cy="38472"/>
            </a:xfrm>
            <a:custGeom>
              <a:avLst/>
              <a:gdLst>
                <a:gd name="txL" fmla="*/ 0 w 189"/>
                <a:gd name="txT" fmla="*/ 0 h 21"/>
                <a:gd name="txR" fmla="*/ 189 w 189"/>
                <a:gd name="txB" fmla="*/ 21 h 21"/>
              </a:gdLst>
              <a:ahLst/>
              <a:cxnLst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0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189" h="21">
                  <a:moveTo>
                    <a:pt x="189" y="11"/>
                  </a:moveTo>
                  <a:cubicBezTo>
                    <a:pt x="189" y="5"/>
                    <a:pt x="186" y="0"/>
                    <a:pt x="182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4" y="0"/>
                    <a:pt x="0" y="5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6"/>
                    <a:pt x="4" y="21"/>
                    <a:pt x="7" y="21"/>
                  </a:cubicBezTo>
                  <a:cubicBezTo>
                    <a:pt x="182" y="21"/>
                    <a:pt x="182" y="21"/>
                    <a:pt x="182" y="21"/>
                  </a:cubicBezTo>
                  <a:cubicBezTo>
                    <a:pt x="186" y="21"/>
                    <a:pt x="189" y="16"/>
                    <a:pt x="189" y="11"/>
                  </a:cubicBezTo>
                  <a:close/>
                </a:path>
              </a:pathLst>
            </a:custGeom>
            <a:solidFill>
              <a:srgbClr val="E8ECE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03" name="Freeform 215"/>
            <p:cNvSpPr/>
            <p:nvPr/>
          </p:nvSpPr>
          <p:spPr>
            <a:xfrm>
              <a:off x="0" y="502061"/>
              <a:ext cx="1011238" cy="515527"/>
            </a:xfrm>
            <a:custGeom>
              <a:avLst/>
              <a:gdLst>
                <a:gd name="txL" fmla="*/ 0 w 557"/>
                <a:gd name="txT" fmla="*/ 0 h 283"/>
                <a:gd name="txR" fmla="*/ 557 w 557"/>
                <a:gd name="txB" fmla="*/ 283 h 283"/>
              </a:gdLst>
              <a:ahLst/>
              <a:cxnLst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</a:cxnLst>
              <a:rect l="txL" t="txT" r="txR" b="txB"/>
              <a:pathLst>
                <a:path w="557" h="283">
                  <a:moveTo>
                    <a:pt x="557" y="0"/>
                  </a:moveTo>
                  <a:cubicBezTo>
                    <a:pt x="279" y="90"/>
                    <a:pt x="279" y="90"/>
                    <a:pt x="279" y="9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158"/>
                    <a:pt x="125" y="283"/>
                    <a:pt x="279" y="283"/>
                  </a:cubicBezTo>
                  <a:cubicBezTo>
                    <a:pt x="433" y="283"/>
                    <a:pt x="557" y="158"/>
                    <a:pt x="557" y="4"/>
                  </a:cubicBezTo>
                  <a:cubicBezTo>
                    <a:pt x="557" y="3"/>
                    <a:pt x="557" y="1"/>
                    <a:pt x="557" y="0"/>
                  </a:cubicBezTo>
                  <a:close/>
                </a:path>
              </a:pathLst>
            </a:custGeom>
            <a:solidFill>
              <a:srgbClr val="6DC1A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04" name="Freeform 216"/>
            <p:cNvSpPr/>
            <p:nvPr/>
          </p:nvSpPr>
          <p:spPr>
            <a:xfrm>
              <a:off x="506100" y="502061"/>
              <a:ext cx="505138" cy="515527"/>
            </a:xfrm>
            <a:custGeom>
              <a:avLst/>
              <a:gdLst>
                <a:gd name="txL" fmla="*/ 0 w 278"/>
                <a:gd name="txT" fmla="*/ 0 h 283"/>
                <a:gd name="txR" fmla="*/ 278 w 278"/>
                <a:gd name="txB" fmla="*/ 283 h 283"/>
              </a:gdLst>
              <a:ahLst/>
              <a:cxnLst>
                <a:cxn ang="0">
                  <a:pos x="0" y="2147483647"/>
                </a:cxn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0" y="2147483647"/>
                </a:cxn>
              </a:cxnLst>
              <a:rect l="txL" t="txT" r="txR" b="txB"/>
              <a:pathLst>
                <a:path w="278" h="283">
                  <a:moveTo>
                    <a:pt x="0" y="89"/>
                  </a:moveTo>
                  <a:cubicBezTo>
                    <a:pt x="0" y="283"/>
                    <a:pt x="0" y="283"/>
                    <a:pt x="0" y="283"/>
                  </a:cubicBezTo>
                  <a:cubicBezTo>
                    <a:pt x="154" y="283"/>
                    <a:pt x="278" y="158"/>
                    <a:pt x="278" y="4"/>
                  </a:cubicBezTo>
                  <a:cubicBezTo>
                    <a:pt x="278" y="3"/>
                    <a:pt x="278" y="1"/>
                    <a:pt x="278" y="0"/>
                  </a:cubicBezTo>
                  <a:lnTo>
                    <a:pt x="0" y="89"/>
                  </a:lnTo>
                  <a:close/>
                </a:path>
              </a:pathLst>
            </a:custGeom>
            <a:solidFill>
              <a:srgbClr val="36857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205" name="Freeform 217"/>
            <p:cNvSpPr/>
            <p:nvPr/>
          </p:nvSpPr>
          <p:spPr>
            <a:xfrm>
              <a:off x="212639" y="665568"/>
              <a:ext cx="590771" cy="352020"/>
            </a:xfrm>
            <a:custGeom>
              <a:avLst/>
              <a:gdLst>
                <a:gd name="txL" fmla="*/ 0 w 325"/>
                <a:gd name="txT" fmla="*/ 0 h 193"/>
                <a:gd name="txR" fmla="*/ 325 w 325"/>
                <a:gd name="txB" fmla="*/ 193 h 193"/>
              </a:gdLst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0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325" h="193">
                  <a:moveTo>
                    <a:pt x="162" y="193"/>
                  </a:moveTo>
                  <a:cubicBezTo>
                    <a:pt x="223" y="193"/>
                    <a:pt x="279" y="173"/>
                    <a:pt x="325" y="140"/>
                  </a:cubicBezTo>
                  <a:cubicBezTo>
                    <a:pt x="162" y="0"/>
                    <a:pt x="162" y="0"/>
                    <a:pt x="162" y="0"/>
                  </a:cubicBezTo>
                  <a:cubicBezTo>
                    <a:pt x="162" y="0"/>
                    <a:pt x="52" y="96"/>
                    <a:pt x="0" y="141"/>
                  </a:cubicBezTo>
                  <a:cubicBezTo>
                    <a:pt x="46" y="174"/>
                    <a:pt x="101" y="193"/>
                    <a:pt x="162" y="193"/>
                  </a:cubicBezTo>
                  <a:close/>
                </a:path>
              </a:pathLst>
            </a:custGeom>
            <a:solidFill>
              <a:srgbClr val="48B19B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8DE">
            <a:alpha val="61176"/>
          </a:srgb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8194" name="矩形 41"/>
          <p:cNvSpPr/>
          <p:nvPr/>
        </p:nvSpPr>
        <p:spPr>
          <a:xfrm>
            <a:off x="0" y="3862388"/>
            <a:ext cx="12192000" cy="2995612"/>
          </a:xfrm>
          <a:prstGeom prst="rect">
            <a:avLst/>
          </a:prstGeom>
          <a:solidFill>
            <a:srgbClr val="74C2CE"/>
          </a:solidFill>
          <a:ln w="9525">
            <a:noFill/>
          </a:ln>
        </p:spPr>
        <p:txBody>
          <a:bodyPr anchor="ctr"/>
          <a:p>
            <a:pPr algn="ctr" eaLnBrk="1" hangingPunct="1"/>
            <a:endParaRPr lang="zh-CN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8195" name="Oval 5"/>
          <p:cNvSpPr/>
          <p:nvPr/>
        </p:nvSpPr>
        <p:spPr>
          <a:xfrm>
            <a:off x="2230438" y="2036763"/>
            <a:ext cx="1544637" cy="1546225"/>
          </a:xfrm>
          <a:prstGeom prst="ellipse">
            <a:avLst/>
          </a:prstGeom>
          <a:solidFill>
            <a:schemeClr val="bg1"/>
          </a:solidFill>
          <a:ln w="9525">
            <a:noFill/>
          </a:ln>
        </p:spPr>
        <p:txBody>
          <a:bodyPr anchor="ctr"/>
          <a:p>
            <a:pPr algn="ctr" eaLnBrk="1" hangingPunct="1"/>
            <a:endParaRPr lang="bg-BG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8196" name="Oval 8"/>
          <p:cNvSpPr/>
          <p:nvPr/>
        </p:nvSpPr>
        <p:spPr>
          <a:xfrm>
            <a:off x="5381625" y="2016125"/>
            <a:ext cx="1544638" cy="1546225"/>
          </a:xfrm>
          <a:prstGeom prst="ellipse">
            <a:avLst/>
          </a:prstGeom>
          <a:solidFill>
            <a:schemeClr val="bg1"/>
          </a:solidFill>
          <a:ln w="9525">
            <a:noFill/>
          </a:ln>
        </p:spPr>
        <p:txBody>
          <a:bodyPr anchor="ctr"/>
          <a:p>
            <a:pPr algn="ctr" eaLnBrk="1" hangingPunct="1"/>
            <a:endParaRPr lang="bg-BG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8197" name="TextBox 11"/>
          <p:cNvPicPr/>
          <p:nvPr/>
        </p:nvPicPr>
        <p:blipFill>
          <a:blip r:embed="rId1"/>
          <a:stretch>
            <a:fillRect/>
          </a:stretch>
        </p:blipFill>
        <p:spPr>
          <a:xfrm>
            <a:off x="2316163" y="2468563"/>
            <a:ext cx="1371600" cy="64611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198" name="TextBox 12"/>
          <p:cNvPicPr/>
          <p:nvPr/>
        </p:nvPicPr>
        <p:blipFill>
          <a:blip r:embed="rId2"/>
          <a:stretch>
            <a:fillRect/>
          </a:stretch>
        </p:blipFill>
        <p:spPr>
          <a:xfrm>
            <a:off x="5492750" y="2378075"/>
            <a:ext cx="1377950" cy="6508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9" name="Oval 17"/>
          <p:cNvSpPr/>
          <p:nvPr/>
        </p:nvSpPr>
        <p:spPr>
          <a:xfrm>
            <a:off x="8551863" y="2016125"/>
            <a:ext cx="1544637" cy="1546225"/>
          </a:xfrm>
          <a:prstGeom prst="ellipse">
            <a:avLst/>
          </a:prstGeom>
          <a:solidFill>
            <a:schemeClr val="bg1"/>
          </a:solidFill>
          <a:ln w="9525">
            <a:noFill/>
          </a:ln>
        </p:spPr>
        <p:txBody>
          <a:bodyPr anchor="ctr"/>
          <a:p>
            <a:pPr algn="ctr" eaLnBrk="1" hangingPunct="1"/>
            <a:endParaRPr lang="bg-BG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8200" name="TextBox 19"/>
          <p:cNvPicPr/>
          <p:nvPr/>
        </p:nvPicPr>
        <p:blipFill>
          <a:blip r:embed="rId3"/>
          <a:stretch>
            <a:fillRect/>
          </a:stretch>
        </p:blipFill>
        <p:spPr>
          <a:xfrm>
            <a:off x="8667750" y="2378075"/>
            <a:ext cx="1377950" cy="7794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201" name="Rectangle 24"/>
          <p:cNvSpPr/>
          <p:nvPr/>
        </p:nvSpPr>
        <p:spPr>
          <a:xfrm>
            <a:off x="1628775" y="4613275"/>
            <a:ext cx="2662238" cy="55563"/>
          </a:xfrm>
          <a:prstGeom prst="rect">
            <a:avLst/>
          </a:prstGeom>
          <a:solidFill>
            <a:srgbClr val="FBF9E1"/>
          </a:solidFill>
          <a:ln w="9525">
            <a:noFill/>
          </a:ln>
        </p:spPr>
        <p:txBody>
          <a:bodyPr anchor="ctr"/>
          <a:p>
            <a:pPr algn="ctr" eaLnBrk="1" hangingPunct="1"/>
            <a:endParaRPr lang="bg-BG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8202" name="Rectangle 27"/>
          <p:cNvSpPr/>
          <p:nvPr/>
        </p:nvSpPr>
        <p:spPr>
          <a:xfrm>
            <a:off x="7983538" y="4613275"/>
            <a:ext cx="2662237" cy="55563"/>
          </a:xfrm>
          <a:prstGeom prst="rect">
            <a:avLst/>
          </a:prstGeom>
          <a:solidFill>
            <a:srgbClr val="FBF9E1"/>
          </a:solidFill>
          <a:ln w="9525">
            <a:noFill/>
          </a:ln>
        </p:spPr>
        <p:txBody>
          <a:bodyPr anchor="ctr"/>
          <a:p>
            <a:pPr algn="ctr" eaLnBrk="1" hangingPunct="1"/>
            <a:endParaRPr lang="bg-BG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8203" name="Rectangle 30"/>
          <p:cNvSpPr/>
          <p:nvPr/>
        </p:nvSpPr>
        <p:spPr>
          <a:xfrm>
            <a:off x="4806950" y="4613275"/>
            <a:ext cx="2662238" cy="55563"/>
          </a:xfrm>
          <a:prstGeom prst="rect">
            <a:avLst/>
          </a:prstGeom>
          <a:solidFill>
            <a:srgbClr val="FBF9E1"/>
          </a:solidFill>
          <a:ln w="9525">
            <a:noFill/>
          </a:ln>
        </p:spPr>
        <p:txBody>
          <a:bodyPr anchor="ctr"/>
          <a:p>
            <a:pPr algn="ctr" eaLnBrk="1" hangingPunct="1"/>
            <a:endParaRPr lang="bg-BG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grpSp>
        <p:nvGrpSpPr>
          <p:cNvPr id="8204" name="组合 12"/>
          <p:cNvGrpSpPr/>
          <p:nvPr/>
        </p:nvGrpSpPr>
        <p:grpSpPr>
          <a:xfrm rot="1800000">
            <a:off x="2200275" y="2020888"/>
            <a:ext cx="1577975" cy="1577975"/>
            <a:chOff x="0" y="0"/>
            <a:chExt cx="1579336" cy="1579336"/>
          </a:xfrm>
        </p:grpSpPr>
        <p:sp>
          <p:nvSpPr>
            <p:cNvPr id="8228" name="空心弧 13"/>
            <p:cNvSpPr/>
            <p:nvPr/>
          </p:nvSpPr>
          <p:spPr>
            <a:xfrm>
              <a:off x="0" y="0"/>
              <a:ext cx="1579336" cy="1579336"/>
            </a:xfrm>
            <a:custGeom>
              <a:avLst/>
              <a:gdLst>
                <a:gd name="txL" fmla="*/ 0 w 1579336"/>
                <a:gd name="txT" fmla="*/ 0 h 1579336"/>
                <a:gd name="txR" fmla="*/ 1579336 w 1579336"/>
                <a:gd name="txB" fmla="*/ 1579336 h 1579336"/>
              </a:gdLst>
              <a:ahLst/>
              <a:cxnLst>
                <a:cxn ang="0">
                  <a:pos x="207280" y="256376"/>
                </a:cxn>
                <a:cxn ang="0">
                  <a:pos x="1069153" y="51113"/>
                </a:cxn>
                <a:cxn ang="0">
                  <a:pos x="1579209" y="775545"/>
                </a:cxn>
                <a:cxn ang="0">
                  <a:pos x="1456104" y="777747"/>
                </a:cxn>
                <a:cxn ang="0">
                  <a:pos x="1025576" y="166269"/>
                </a:cxn>
                <a:cxn ang="0">
                  <a:pos x="298086" y="339527"/>
                </a:cxn>
                <a:cxn ang="0">
                  <a:pos x="207280" y="256376"/>
                </a:cxn>
              </a:cxnLst>
              <a:rect l="txL" t="txT" r="txR" b="txB"/>
              <a:pathLst>
                <a:path w="1579336" h="1579336">
                  <a:moveTo>
                    <a:pt x="207280" y="256376"/>
                  </a:moveTo>
                  <a:cubicBezTo>
                    <a:pt x="425511" y="18054"/>
                    <a:pt x="766925" y="-63257"/>
                    <a:pt x="1069153" y="51113"/>
                  </a:cubicBezTo>
                  <a:cubicBezTo>
                    <a:pt x="1371381" y="165483"/>
                    <a:pt x="1573430" y="452452"/>
                    <a:pt x="1579209" y="775545"/>
                  </a:cubicBezTo>
                  <a:lnTo>
                    <a:pt x="1456104" y="777747"/>
                  </a:lnTo>
                  <a:cubicBezTo>
                    <a:pt x="1451226" y="505031"/>
                    <a:pt x="1280681" y="262806"/>
                    <a:pt x="1025576" y="166269"/>
                  </a:cubicBezTo>
                  <a:cubicBezTo>
                    <a:pt x="770471" y="69732"/>
                    <a:pt x="482291" y="138364"/>
                    <a:pt x="298086" y="339527"/>
                  </a:cubicBezTo>
                  <a:lnTo>
                    <a:pt x="207280" y="256376"/>
                  </a:lnTo>
                  <a:close/>
                </a:path>
              </a:pathLst>
            </a:custGeom>
            <a:solidFill>
              <a:srgbClr val="00AFF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8229" name="空心弧 14"/>
            <p:cNvSpPr/>
            <p:nvPr/>
          </p:nvSpPr>
          <p:spPr>
            <a:xfrm rot="-8100000">
              <a:off x="0" y="0"/>
              <a:ext cx="1579336" cy="1579336"/>
            </a:xfrm>
            <a:custGeom>
              <a:avLst/>
              <a:gdLst>
                <a:gd name="txL" fmla="*/ 0 w 1579336"/>
                <a:gd name="txT" fmla="*/ 0 h 1579336"/>
                <a:gd name="txR" fmla="*/ 1579336 w 1579336"/>
                <a:gd name="txB" fmla="*/ 1579336 h 1579336"/>
              </a:gdLst>
              <a:ahLst/>
              <a:cxnLst>
                <a:cxn ang="0">
                  <a:pos x="312578" y="1418922"/>
                </a:cxn>
                <a:cxn ang="0">
                  <a:pos x="70745" y="462981"/>
                </a:cxn>
                <a:cxn ang="0">
                  <a:pos x="949890" y="16426"/>
                </a:cxn>
                <a:cxn ang="0">
                  <a:pos x="1579210" y="775546"/>
                </a:cxn>
                <a:cxn ang="0">
                  <a:pos x="1456104" y="777747"/>
                </a:cxn>
                <a:cxn ang="0">
                  <a:pos x="924907" y="136989"/>
                </a:cxn>
                <a:cxn ang="0">
                  <a:pos x="182839" y="513918"/>
                </a:cxn>
                <a:cxn ang="0">
                  <a:pos x="386965" y="1320809"/>
                </a:cxn>
                <a:cxn ang="0">
                  <a:pos x="312578" y="1418922"/>
                </a:cxn>
              </a:cxnLst>
              <a:rect l="txL" t="txT" r="txR" b="txB"/>
              <a:pathLst>
                <a:path w="1579336" h="1579336">
                  <a:moveTo>
                    <a:pt x="312578" y="1418922"/>
                  </a:moveTo>
                  <a:cubicBezTo>
                    <a:pt x="18480" y="1195941"/>
                    <a:pt x="-81941" y="798988"/>
                    <a:pt x="70745" y="462981"/>
                  </a:cubicBezTo>
                  <a:cubicBezTo>
                    <a:pt x="223431" y="126973"/>
                    <a:pt x="588495" y="-58458"/>
                    <a:pt x="949890" y="16426"/>
                  </a:cubicBezTo>
                  <a:cubicBezTo>
                    <a:pt x="1311285" y="91310"/>
                    <a:pt x="1572610" y="406533"/>
                    <a:pt x="1579210" y="775546"/>
                  </a:cubicBezTo>
                  <a:lnTo>
                    <a:pt x="1456104" y="777747"/>
                  </a:lnTo>
                  <a:cubicBezTo>
                    <a:pt x="1450532" y="466271"/>
                    <a:pt x="1229954" y="200197"/>
                    <a:pt x="924907" y="136989"/>
                  </a:cubicBezTo>
                  <a:cubicBezTo>
                    <a:pt x="619860" y="73781"/>
                    <a:pt x="311718" y="230300"/>
                    <a:pt x="182839" y="513918"/>
                  </a:cubicBezTo>
                  <a:cubicBezTo>
                    <a:pt x="53960" y="797535"/>
                    <a:pt x="138723" y="1132596"/>
                    <a:pt x="386965" y="1320809"/>
                  </a:cubicBezTo>
                  <a:lnTo>
                    <a:pt x="312578" y="1418922"/>
                  </a:lnTo>
                  <a:close/>
                </a:path>
              </a:pathLst>
            </a:custGeom>
            <a:solidFill>
              <a:srgbClr val="40404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8205" name="组合 15"/>
          <p:cNvGrpSpPr/>
          <p:nvPr/>
        </p:nvGrpSpPr>
        <p:grpSpPr>
          <a:xfrm>
            <a:off x="1971675" y="1779588"/>
            <a:ext cx="687388" cy="687387"/>
            <a:chOff x="0" y="0"/>
            <a:chExt cx="687027" cy="687027"/>
          </a:xfrm>
        </p:grpSpPr>
        <p:sp>
          <p:nvSpPr>
            <p:cNvPr id="8226" name="Oval 13"/>
            <p:cNvSpPr/>
            <p:nvPr/>
          </p:nvSpPr>
          <p:spPr>
            <a:xfrm>
              <a:off x="0" y="0"/>
              <a:ext cx="687027" cy="687027"/>
            </a:xfrm>
            <a:prstGeom prst="ellipse">
              <a:avLst/>
            </a:prstGeom>
            <a:solidFill>
              <a:srgbClr val="0D8ECF"/>
            </a:solidFill>
            <a:ln w="9525">
              <a:noFill/>
            </a:ln>
          </p:spPr>
          <p:txBody>
            <a:bodyPr anchor="ctr"/>
            <a:p>
              <a:pPr algn="ctr" eaLnBrk="1" hangingPunct="1"/>
              <a:endParaRPr lang="bg-BG" altLang="en-US" dirty="0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pic>
          <p:nvPicPr>
            <p:cNvPr id="8227" name="Picture 14" descr="facebook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30979" y="85880"/>
              <a:ext cx="429392" cy="429392"/>
            </a:xfrm>
            <a:prstGeom prst="rect">
              <a:avLst/>
            </a:prstGeom>
            <a:noFill/>
            <a:ln w="9525">
              <a:noFill/>
            </a:ln>
          </p:spPr>
        </p:pic>
      </p:grpSp>
      <p:grpSp>
        <p:nvGrpSpPr>
          <p:cNvPr id="8206" name="组合 18"/>
          <p:cNvGrpSpPr/>
          <p:nvPr/>
        </p:nvGrpSpPr>
        <p:grpSpPr>
          <a:xfrm rot="2700000">
            <a:off x="5348288" y="2020888"/>
            <a:ext cx="1577975" cy="1577975"/>
            <a:chOff x="0" y="0"/>
            <a:chExt cx="1579336" cy="1579336"/>
          </a:xfrm>
        </p:grpSpPr>
        <p:sp>
          <p:nvSpPr>
            <p:cNvPr id="8224" name="空心弧 19"/>
            <p:cNvSpPr/>
            <p:nvPr/>
          </p:nvSpPr>
          <p:spPr>
            <a:xfrm rot="1800000">
              <a:off x="0" y="0"/>
              <a:ext cx="1579336" cy="1579336"/>
            </a:xfrm>
            <a:custGeom>
              <a:avLst/>
              <a:gdLst>
                <a:gd name="txL" fmla="*/ 0 w 1579336"/>
                <a:gd name="txT" fmla="*/ 0 h 1579336"/>
                <a:gd name="txR" fmla="*/ 1579336 w 1579336"/>
                <a:gd name="txB" fmla="*/ 1579336 h 1579336"/>
              </a:gdLst>
              <a:ahLst/>
              <a:cxnLst>
                <a:cxn ang="0">
                  <a:pos x="29919" y="1004976"/>
                </a:cxn>
                <a:cxn ang="0">
                  <a:pos x="272746" y="192703"/>
                </a:cxn>
                <a:cxn ang="0">
                  <a:pos x="1111392" y="68510"/>
                </a:cxn>
                <a:cxn ang="0">
                  <a:pos x="1579209" y="775545"/>
                </a:cxn>
                <a:cxn ang="0">
                  <a:pos x="1456104" y="777747"/>
                </a:cxn>
                <a:cxn ang="0">
                  <a:pos x="1061229" y="180953"/>
                </a:cxn>
                <a:cxn ang="0">
                  <a:pos x="353344" y="285782"/>
                </a:cxn>
                <a:cxn ang="0">
                  <a:pos x="148379" y="971405"/>
                </a:cxn>
                <a:cxn ang="0">
                  <a:pos x="29919" y="1004976"/>
                </a:cxn>
              </a:cxnLst>
              <a:rect l="txL" t="txT" r="txR" b="txB"/>
              <a:pathLst>
                <a:path w="1579336" h="1579336">
                  <a:moveTo>
                    <a:pt x="29919" y="1004976"/>
                  </a:moveTo>
                  <a:cubicBezTo>
                    <a:pt x="-53665" y="710037"/>
                    <a:pt x="41001" y="393375"/>
                    <a:pt x="272746" y="192703"/>
                  </a:cubicBezTo>
                  <a:cubicBezTo>
                    <a:pt x="504491" y="-7969"/>
                    <a:pt x="831435" y="-56385"/>
                    <a:pt x="1111392" y="68510"/>
                  </a:cubicBezTo>
                  <a:cubicBezTo>
                    <a:pt x="1391349" y="193405"/>
                    <a:pt x="1573727" y="469041"/>
                    <a:pt x="1579209" y="775545"/>
                  </a:cubicBezTo>
                  <a:lnTo>
                    <a:pt x="1456104" y="777747"/>
                  </a:lnTo>
                  <a:cubicBezTo>
                    <a:pt x="1451476" y="519033"/>
                    <a:pt x="1297535" y="286374"/>
                    <a:pt x="1061229" y="180953"/>
                  </a:cubicBezTo>
                  <a:cubicBezTo>
                    <a:pt x="824922" y="75532"/>
                    <a:pt x="548956" y="116399"/>
                    <a:pt x="353344" y="285782"/>
                  </a:cubicBezTo>
                  <a:cubicBezTo>
                    <a:pt x="157733" y="455165"/>
                    <a:pt x="77828" y="722453"/>
                    <a:pt x="148379" y="971405"/>
                  </a:cubicBezTo>
                  <a:lnTo>
                    <a:pt x="29919" y="1004976"/>
                  </a:lnTo>
                  <a:close/>
                </a:path>
              </a:pathLst>
            </a:custGeom>
            <a:solidFill>
              <a:srgbClr val="7ACDE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8225" name="空心弧 20"/>
            <p:cNvSpPr/>
            <p:nvPr/>
          </p:nvSpPr>
          <p:spPr>
            <a:xfrm rot="-8100000">
              <a:off x="0" y="0"/>
              <a:ext cx="1579336" cy="1579336"/>
            </a:xfrm>
            <a:custGeom>
              <a:avLst/>
              <a:gdLst>
                <a:gd name="txL" fmla="*/ 0 w 1579336"/>
                <a:gd name="txT" fmla="*/ 0 h 1579336"/>
                <a:gd name="txR" fmla="*/ 1579336 w 1579336"/>
                <a:gd name="txB" fmla="*/ 1579336 h 1579336"/>
              </a:gdLst>
              <a:ahLst/>
              <a:cxnLst>
                <a:cxn ang="0">
                  <a:pos x="312578" y="1418922"/>
                </a:cxn>
                <a:cxn ang="0">
                  <a:pos x="70745" y="462981"/>
                </a:cxn>
                <a:cxn ang="0">
                  <a:pos x="949890" y="16426"/>
                </a:cxn>
                <a:cxn ang="0">
                  <a:pos x="1579210" y="775546"/>
                </a:cxn>
                <a:cxn ang="0">
                  <a:pos x="1456104" y="777747"/>
                </a:cxn>
                <a:cxn ang="0">
                  <a:pos x="924907" y="136989"/>
                </a:cxn>
                <a:cxn ang="0">
                  <a:pos x="182839" y="513918"/>
                </a:cxn>
                <a:cxn ang="0">
                  <a:pos x="386965" y="1320809"/>
                </a:cxn>
                <a:cxn ang="0">
                  <a:pos x="312578" y="1418922"/>
                </a:cxn>
              </a:cxnLst>
              <a:rect l="txL" t="txT" r="txR" b="txB"/>
              <a:pathLst>
                <a:path w="1579336" h="1579336">
                  <a:moveTo>
                    <a:pt x="312578" y="1418922"/>
                  </a:moveTo>
                  <a:cubicBezTo>
                    <a:pt x="18480" y="1195941"/>
                    <a:pt x="-81941" y="798988"/>
                    <a:pt x="70745" y="462981"/>
                  </a:cubicBezTo>
                  <a:cubicBezTo>
                    <a:pt x="223431" y="126973"/>
                    <a:pt x="588495" y="-58458"/>
                    <a:pt x="949890" y="16426"/>
                  </a:cubicBezTo>
                  <a:cubicBezTo>
                    <a:pt x="1311285" y="91310"/>
                    <a:pt x="1572610" y="406533"/>
                    <a:pt x="1579210" y="775546"/>
                  </a:cubicBezTo>
                  <a:lnTo>
                    <a:pt x="1456104" y="777747"/>
                  </a:lnTo>
                  <a:cubicBezTo>
                    <a:pt x="1450532" y="466271"/>
                    <a:pt x="1229954" y="200197"/>
                    <a:pt x="924907" y="136989"/>
                  </a:cubicBezTo>
                  <a:cubicBezTo>
                    <a:pt x="619860" y="73781"/>
                    <a:pt x="311718" y="230300"/>
                    <a:pt x="182839" y="513918"/>
                  </a:cubicBezTo>
                  <a:cubicBezTo>
                    <a:pt x="53960" y="797535"/>
                    <a:pt x="138723" y="1132596"/>
                    <a:pt x="386965" y="1320809"/>
                  </a:cubicBezTo>
                  <a:lnTo>
                    <a:pt x="312578" y="1418922"/>
                  </a:lnTo>
                  <a:close/>
                </a:path>
              </a:pathLst>
            </a:custGeom>
            <a:solidFill>
              <a:srgbClr val="40404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8207" name="组合 21"/>
          <p:cNvGrpSpPr/>
          <p:nvPr/>
        </p:nvGrpSpPr>
        <p:grpSpPr>
          <a:xfrm>
            <a:off x="5064125" y="1779588"/>
            <a:ext cx="687388" cy="687387"/>
            <a:chOff x="0" y="0"/>
            <a:chExt cx="687027" cy="687027"/>
          </a:xfrm>
        </p:grpSpPr>
        <p:sp>
          <p:nvSpPr>
            <p:cNvPr id="8222" name="Oval 15"/>
            <p:cNvSpPr/>
            <p:nvPr/>
          </p:nvSpPr>
          <p:spPr>
            <a:xfrm>
              <a:off x="0" y="0"/>
              <a:ext cx="687027" cy="687027"/>
            </a:xfrm>
            <a:prstGeom prst="ellipse">
              <a:avLst/>
            </a:prstGeom>
            <a:solidFill>
              <a:srgbClr val="7ACDEF"/>
            </a:solidFill>
            <a:ln w="9525">
              <a:noFill/>
            </a:ln>
          </p:spPr>
          <p:txBody>
            <a:bodyPr anchor="ctr"/>
            <a:p>
              <a:pPr algn="ctr" eaLnBrk="1" hangingPunct="1"/>
              <a:endParaRPr lang="bg-BG" altLang="en-US" dirty="0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pic>
          <p:nvPicPr>
            <p:cNvPr id="8223" name="Picture 16" descr="facebook.pn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8817" y="171757"/>
              <a:ext cx="429393" cy="429393"/>
            </a:xfrm>
            <a:prstGeom prst="rect">
              <a:avLst/>
            </a:prstGeom>
            <a:noFill/>
            <a:ln w="9525">
              <a:noFill/>
            </a:ln>
          </p:spPr>
        </p:pic>
      </p:grpSp>
      <p:grpSp>
        <p:nvGrpSpPr>
          <p:cNvPr id="8208" name="组合 24"/>
          <p:cNvGrpSpPr/>
          <p:nvPr/>
        </p:nvGrpSpPr>
        <p:grpSpPr>
          <a:xfrm rot="2700000">
            <a:off x="8524875" y="2019300"/>
            <a:ext cx="1577975" cy="1579563"/>
            <a:chOff x="0" y="0"/>
            <a:chExt cx="1579336" cy="1579336"/>
          </a:xfrm>
        </p:grpSpPr>
        <p:sp>
          <p:nvSpPr>
            <p:cNvPr id="8220" name="空心弧 25"/>
            <p:cNvSpPr/>
            <p:nvPr/>
          </p:nvSpPr>
          <p:spPr>
            <a:xfrm>
              <a:off x="0" y="0"/>
              <a:ext cx="1579336" cy="1579336"/>
            </a:xfrm>
            <a:custGeom>
              <a:avLst/>
              <a:gdLst>
                <a:gd name="txL" fmla="*/ 0 w 1579336"/>
                <a:gd name="txT" fmla="*/ 0 h 1579336"/>
                <a:gd name="txR" fmla="*/ 1579336 w 1579336"/>
                <a:gd name="txB" fmla="*/ 1579336 h 1579336"/>
              </a:gdLst>
              <a:ahLst/>
              <a:cxnLst>
                <a:cxn ang="0">
                  <a:pos x="705884" y="4457"/>
                </a:cxn>
                <a:cxn ang="0">
                  <a:pos x="1312322" y="197715"/>
                </a:cxn>
                <a:cxn ang="0">
                  <a:pos x="1579209" y="775545"/>
                </a:cxn>
                <a:cxn ang="0">
                  <a:pos x="1456104" y="777747"/>
                </a:cxn>
                <a:cxn ang="0">
                  <a:pos x="1230830" y="290012"/>
                </a:cxn>
                <a:cxn ang="0">
                  <a:pos x="718947" y="126887"/>
                </a:cxn>
                <a:cxn ang="0">
                  <a:pos x="705884" y="4457"/>
                </a:cxn>
              </a:cxnLst>
              <a:rect l="txL" t="txT" r="txR" b="txB"/>
              <a:pathLst>
                <a:path w="1579336" h="1579336">
                  <a:moveTo>
                    <a:pt x="705884" y="4457"/>
                  </a:moveTo>
                  <a:cubicBezTo>
                    <a:pt x="926190" y="-19050"/>
                    <a:pt x="1146238" y="51074"/>
                    <a:pt x="1312322" y="197715"/>
                  </a:cubicBezTo>
                  <a:cubicBezTo>
                    <a:pt x="1478406" y="344356"/>
                    <a:pt x="1575247" y="554023"/>
                    <a:pt x="1579209" y="775545"/>
                  </a:cubicBezTo>
                  <a:lnTo>
                    <a:pt x="1456104" y="777747"/>
                  </a:lnTo>
                  <a:cubicBezTo>
                    <a:pt x="1452759" y="590765"/>
                    <a:pt x="1371018" y="413789"/>
                    <a:pt x="1230830" y="290012"/>
                  </a:cubicBezTo>
                  <a:cubicBezTo>
                    <a:pt x="1090642" y="166235"/>
                    <a:pt x="904904" y="107045"/>
                    <a:pt x="718947" y="126887"/>
                  </a:cubicBezTo>
                  <a:lnTo>
                    <a:pt x="705884" y="4457"/>
                  </a:lnTo>
                  <a:close/>
                </a:path>
              </a:pathLst>
            </a:custGeom>
            <a:solidFill>
              <a:srgbClr val="BFBFB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8221" name="空心弧 26"/>
            <p:cNvSpPr/>
            <p:nvPr/>
          </p:nvSpPr>
          <p:spPr>
            <a:xfrm rot="-5400000">
              <a:off x="0" y="0"/>
              <a:ext cx="1579336" cy="1579336"/>
            </a:xfrm>
            <a:custGeom>
              <a:avLst/>
              <a:gdLst>
                <a:gd name="txL" fmla="*/ 0 w 1579336"/>
                <a:gd name="txT" fmla="*/ 0 h 1579336"/>
                <a:gd name="txR" fmla="*/ 1579336 w 1579336"/>
                <a:gd name="txB" fmla="*/ 1579336 h 1579336"/>
              </a:gdLst>
              <a:ahLst/>
              <a:cxnLst>
                <a:cxn ang="0">
                  <a:pos x="870918" y="1575145"/>
                </a:cxn>
                <a:cxn ang="0">
                  <a:pos x="87233" y="1150445"/>
                </a:cxn>
                <a:cxn ang="0">
                  <a:pos x="198560" y="266059"/>
                </a:cxn>
                <a:cxn ang="0">
                  <a:pos x="1063051" y="48832"/>
                </a:cxn>
                <a:cxn ang="0">
                  <a:pos x="1579210" y="775545"/>
                </a:cxn>
                <a:cxn ang="0">
                  <a:pos x="1456104" y="777747"/>
                </a:cxn>
                <a:cxn ang="0">
                  <a:pos x="1020424" y="164343"/>
                </a:cxn>
                <a:cxn ang="0">
                  <a:pos x="290725" y="347700"/>
                </a:cxn>
                <a:cxn ang="0">
                  <a:pos x="196756" y="1094192"/>
                </a:cxn>
                <a:cxn ang="0">
                  <a:pos x="858249" y="1452673"/>
                </a:cxn>
                <a:cxn ang="0">
                  <a:pos x="870918" y="1575145"/>
                </a:cxn>
              </a:cxnLst>
              <a:rect l="txL" t="txT" r="txR" b="txB"/>
              <a:pathLst>
                <a:path w="1579336" h="1579336">
                  <a:moveTo>
                    <a:pt x="870918" y="1575145"/>
                  </a:moveTo>
                  <a:cubicBezTo>
                    <a:pt x="547123" y="1608638"/>
                    <a:pt x="235955" y="1440008"/>
                    <a:pt x="87233" y="1150445"/>
                  </a:cubicBezTo>
                  <a:cubicBezTo>
                    <a:pt x="-61489" y="860882"/>
                    <a:pt x="-17286" y="509730"/>
                    <a:pt x="198560" y="266059"/>
                  </a:cubicBezTo>
                  <a:cubicBezTo>
                    <a:pt x="414406" y="22388"/>
                    <a:pt x="757658" y="-63864"/>
                    <a:pt x="1063051" y="48832"/>
                  </a:cubicBezTo>
                  <a:cubicBezTo>
                    <a:pt x="1368444" y="161528"/>
                    <a:pt x="1573389" y="450074"/>
                    <a:pt x="1579210" y="775545"/>
                  </a:cubicBezTo>
                  <a:lnTo>
                    <a:pt x="1456104" y="777747"/>
                  </a:lnTo>
                  <a:cubicBezTo>
                    <a:pt x="1451190" y="503024"/>
                    <a:pt x="1278200" y="259467"/>
                    <a:pt x="1020424" y="164343"/>
                  </a:cubicBezTo>
                  <a:cubicBezTo>
                    <a:pt x="762648" y="69219"/>
                    <a:pt x="472916" y="142022"/>
                    <a:pt x="290725" y="347700"/>
                  </a:cubicBezTo>
                  <a:cubicBezTo>
                    <a:pt x="108534" y="553378"/>
                    <a:pt x="71223" y="849778"/>
                    <a:pt x="196756" y="1094192"/>
                  </a:cubicBezTo>
                  <a:cubicBezTo>
                    <a:pt x="322289" y="1338606"/>
                    <a:pt x="584940" y="1480944"/>
                    <a:pt x="858249" y="1452673"/>
                  </a:cubicBezTo>
                  <a:lnTo>
                    <a:pt x="870918" y="1575145"/>
                  </a:lnTo>
                  <a:close/>
                </a:path>
              </a:pathLst>
            </a:custGeom>
            <a:solidFill>
              <a:srgbClr val="40404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8209" name="组合 27"/>
          <p:cNvGrpSpPr/>
          <p:nvPr/>
        </p:nvGrpSpPr>
        <p:grpSpPr>
          <a:xfrm>
            <a:off x="8240713" y="1779588"/>
            <a:ext cx="687387" cy="687387"/>
            <a:chOff x="0" y="0"/>
            <a:chExt cx="687027" cy="687027"/>
          </a:xfrm>
        </p:grpSpPr>
        <p:sp>
          <p:nvSpPr>
            <p:cNvPr id="8218" name="Oval 20"/>
            <p:cNvSpPr/>
            <p:nvPr/>
          </p:nvSpPr>
          <p:spPr>
            <a:xfrm>
              <a:off x="0" y="0"/>
              <a:ext cx="687027" cy="687027"/>
            </a:xfrm>
            <a:prstGeom prst="ellipse">
              <a:avLst/>
            </a:prstGeom>
            <a:solidFill>
              <a:srgbClr val="BFBFBF"/>
            </a:solidFill>
            <a:ln w="9525">
              <a:noFill/>
            </a:ln>
          </p:spPr>
          <p:txBody>
            <a:bodyPr anchor="ctr"/>
            <a:p>
              <a:pPr algn="ctr" eaLnBrk="1" hangingPunct="1"/>
              <a:endParaRPr lang="bg-BG" altLang="en-US" dirty="0">
                <a:solidFill>
                  <a:srgbClr val="FFFFFF"/>
                </a:solidFill>
                <a:latin typeface="Calibri" panose="020F0502020204030204" pitchFamily="34" charset="0"/>
              </a:endParaRPr>
            </a:p>
          </p:txBody>
        </p:sp>
        <p:pic>
          <p:nvPicPr>
            <p:cNvPr id="8219" name="Picture 21" descr="facebook.png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5879" y="85879"/>
              <a:ext cx="515271" cy="515271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8210" name="矩形 30"/>
          <p:cNvSpPr/>
          <p:nvPr/>
        </p:nvSpPr>
        <p:spPr>
          <a:xfrm>
            <a:off x="1703388" y="4732338"/>
            <a:ext cx="2571750" cy="1384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 eaLnBrk="1" hangingPunct="1"/>
            <a:r>
              <a:rPr lang="zh-CN" altLang="en-US" sz="14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专业</a:t>
            </a:r>
            <a:r>
              <a:rPr lang="en-US" altLang="zh-CN" sz="14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，是集专业</a:t>
            </a:r>
            <a:r>
              <a:rPr lang="en-US" altLang="zh-CN" sz="14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模板开发、专业</a:t>
            </a:r>
            <a:r>
              <a:rPr lang="en-US" altLang="zh-CN" sz="14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设计定制、专业</a:t>
            </a:r>
            <a:r>
              <a:rPr lang="en-US" altLang="zh-CN" sz="14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培训于一体的专业专业</a:t>
            </a:r>
            <a:r>
              <a:rPr lang="en-US" altLang="zh-CN" sz="14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服务提供商。更多关于专业</a:t>
            </a:r>
            <a:r>
              <a:rPr lang="en-US" altLang="zh-CN" sz="14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，请在百度搜索：专业</a:t>
            </a:r>
            <a:r>
              <a:rPr lang="en-US" altLang="zh-CN" sz="14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endParaRPr lang="en-US" altLang="zh-CN" sz="1400" dirty="0">
              <a:solidFill>
                <a:srgbClr val="FBF9E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211" name="矩形 31"/>
          <p:cNvSpPr/>
          <p:nvPr/>
        </p:nvSpPr>
        <p:spPr>
          <a:xfrm>
            <a:off x="2174875" y="4206875"/>
            <a:ext cx="1570038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defTabSz="457200" eaLnBrk="1" hangingPunct="1"/>
            <a:r>
              <a:rPr lang="zh-CN" altLang="en-US" b="1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点击添加标题</a:t>
            </a:r>
            <a:endParaRPr lang="en-US" altLang="zh-CN" b="1" dirty="0">
              <a:solidFill>
                <a:srgbClr val="FBF9E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212" name="矩形 32"/>
          <p:cNvSpPr/>
          <p:nvPr/>
        </p:nvSpPr>
        <p:spPr>
          <a:xfrm>
            <a:off x="4849813" y="4732338"/>
            <a:ext cx="2571750" cy="1384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 eaLnBrk="1" hangingPunct="1"/>
            <a:r>
              <a:rPr lang="zh-CN" altLang="en-US" sz="14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专业</a:t>
            </a:r>
            <a:r>
              <a:rPr lang="en-US" altLang="zh-CN" sz="14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，是集专业</a:t>
            </a:r>
            <a:r>
              <a:rPr lang="en-US" altLang="zh-CN" sz="14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模板开发、专业</a:t>
            </a:r>
            <a:r>
              <a:rPr lang="en-US" altLang="zh-CN" sz="14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设计定制、专业</a:t>
            </a:r>
            <a:r>
              <a:rPr lang="en-US" altLang="zh-CN" sz="14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培训于一体的专业专业</a:t>
            </a:r>
            <a:r>
              <a:rPr lang="en-US" altLang="zh-CN" sz="14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服务提供商。更多关于专业</a:t>
            </a:r>
            <a:r>
              <a:rPr lang="en-US" altLang="zh-CN" sz="14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，请在百度搜索：专业</a:t>
            </a:r>
            <a:r>
              <a:rPr lang="en-US" altLang="zh-CN" sz="14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endParaRPr lang="en-US" altLang="zh-CN" sz="1400" dirty="0">
              <a:solidFill>
                <a:srgbClr val="FBF9E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213" name="矩形 33"/>
          <p:cNvSpPr/>
          <p:nvPr/>
        </p:nvSpPr>
        <p:spPr>
          <a:xfrm>
            <a:off x="5321300" y="4206875"/>
            <a:ext cx="1570038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defTabSz="457200" eaLnBrk="1" hangingPunct="1"/>
            <a:r>
              <a:rPr lang="zh-CN" altLang="en-US" b="1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点击添加标题</a:t>
            </a:r>
            <a:endParaRPr lang="en-US" altLang="zh-CN" b="1" dirty="0">
              <a:solidFill>
                <a:srgbClr val="FBF9E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214" name="矩形 34"/>
          <p:cNvSpPr/>
          <p:nvPr/>
        </p:nvSpPr>
        <p:spPr>
          <a:xfrm>
            <a:off x="8037513" y="4732338"/>
            <a:ext cx="2573337" cy="1384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 eaLnBrk="1" hangingPunct="1"/>
            <a:r>
              <a:rPr lang="zh-CN" altLang="en-US" sz="14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专业</a:t>
            </a:r>
            <a:r>
              <a:rPr lang="en-US" altLang="zh-CN" sz="14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，是集专业</a:t>
            </a:r>
            <a:r>
              <a:rPr lang="en-US" altLang="zh-CN" sz="14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模板开发、专业</a:t>
            </a:r>
            <a:r>
              <a:rPr lang="en-US" altLang="zh-CN" sz="14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设计定制、专业</a:t>
            </a:r>
            <a:r>
              <a:rPr lang="en-US" altLang="zh-CN" sz="14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培训于一体的专业专业</a:t>
            </a:r>
            <a:r>
              <a:rPr lang="en-US" altLang="zh-CN" sz="14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服务提供商。更多关于专业</a:t>
            </a:r>
            <a:r>
              <a:rPr lang="en-US" altLang="zh-CN" sz="14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，请在百度搜索：专业</a:t>
            </a:r>
            <a:r>
              <a:rPr lang="en-US" altLang="zh-CN" sz="14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endParaRPr lang="en-US" altLang="zh-CN" sz="1400" dirty="0">
              <a:solidFill>
                <a:srgbClr val="FBF9E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215" name="矩形 35"/>
          <p:cNvSpPr/>
          <p:nvPr/>
        </p:nvSpPr>
        <p:spPr>
          <a:xfrm>
            <a:off x="8510588" y="4206875"/>
            <a:ext cx="1568450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defTabSz="457200" eaLnBrk="1" hangingPunct="1"/>
            <a:r>
              <a:rPr lang="zh-CN" altLang="en-US" b="1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点击添加标题</a:t>
            </a:r>
            <a:endParaRPr lang="en-US" altLang="zh-CN" b="1" dirty="0">
              <a:solidFill>
                <a:srgbClr val="FBF9E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216" name="任意多边形 40"/>
          <p:cNvSpPr/>
          <p:nvPr/>
        </p:nvSpPr>
        <p:spPr>
          <a:xfrm>
            <a:off x="-38100" y="-47625"/>
            <a:ext cx="2720975" cy="1624013"/>
          </a:xfrm>
          <a:custGeom>
            <a:avLst/>
            <a:gdLst>
              <a:gd name="txL" fmla="*/ 0 w 2721143"/>
              <a:gd name="txT" fmla="*/ 0 h 1623798"/>
              <a:gd name="txR" fmla="*/ 2721143 w 2721143"/>
              <a:gd name="txB" fmla="*/ 1623798 h 1623798"/>
            </a:gdLst>
            <a:ahLst/>
            <a:cxnLst>
              <a:cxn ang="0">
                <a:pos x="0" y="0"/>
              </a:cxn>
              <a:cxn ang="0">
                <a:pos x="2720639" y="0"/>
              </a:cxn>
              <a:cxn ang="0">
                <a:pos x="2700105" y="134618"/>
              </a:cxn>
              <a:cxn ang="0">
                <a:pos x="873216" y="1624443"/>
              </a:cxn>
              <a:cxn ang="0">
                <a:pos x="85209" y="1450155"/>
              </a:cxn>
              <a:cxn ang="0">
                <a:pos x="0" y="1405838"/>
              </a:cxn>
              <a:cxn ang="0">
                <a:pos x="0" y="0"/>
              </a:cxn>
            </a:cxnLst>
            <a:rect l="txL" t="txT" r="txR" b="txB"/>
            <a:pathLst>
              <a:path w="2721143" h="1623798">
                <a:moveTo>
                  <a:pt x="0" y="0"/>
                </a:moveTo>
                <a:lnTo>
                  <a:pt x="2721143" y="0"/>
                </a:lnTo>
                <a:lnTo>
                  <a:pt x="2700606" y="134564"/>
                </a:lnTo>
                <a:cubicBezTo>
                  <a:pt x="2526691" y="984468"/>
                  <a:pt x="1774696" y="1623798"/>
                  <a:pt x="873378" y="1623798"/>
                </a:cubicBezTo>
                <a:cubicBezTo>
                  <a:pt x="591716" y="1623798"/>
                  <a:pt x="324637" y="1561364"/>
                  <a:pt x="85224" y="1449579"/>
                </a:cubicBezTo>
                <a:lnTo>
                  <a:pt x="0" y="1405280"/>
                </a:lnTo>
                <a:lnTo>
                  <a:pt x="0" y="0"/>
                </a:lnTo>
                <a:close/>
              </a:path>
            </a:pathLst>
          </a:custGeom>
          <a:solidFill>
            <a:srgbClr val="74C2CE">
              <a:alpha val="100000"/>
            </a:srgb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8217" name="矩形 37"/>
          <p:cNvSpPr/>
          <p:nvPr/>
        </p:nvSpPr>
        <p:spPr>
          <a:xfrm>
            <a:off x="0" y="282575"/>
            <a:ext cx="2998788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zh-CN" altLang="en-US" sz="2400" b="1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极致无岸，</a:t>
            </a:r>
            <a:endParaRPr lang="en-US" altLang="zh-CN" sz="2400" b="1" dirty="0">
              <a:solidFill>
                <a:srgbClr val="FBF9E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/>
            <a:r>
              <a:rPr lang="en-US" altLang="zh-CN" sz="2400" b="1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zh-CN" altLang="en-US" sz="2400" b="1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专业设计</a:t>
            </a:r>
            <a:endParaRPr lang="zh-CN" altLang="en-US" sz="2400" b="1" dirty="0">
              <a:solidFill>
                <a:srgbClr val="FBF9E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4C2CE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9218" name="任意多边形 40"/>
          <p:cNvSpPr/>
          <p:nvPr/>
        </p:nvSpPr>
        <p:spPr>
          <a:xfrm>
            <a:off x="-38100" y="-47625"/>
            <a:ext cx="2720975" cy="1624013"/>
          </a:xfrm>
          <a:custGeom>
            <a:avLst/>
            <a:gdLst>
              <a:gd name="txL" fmla="*/ 0 w 2721143"/>
              <a:gd name="txT" fmla="*/ 0 h 1623798"/>
              <a:gd name="txR" fmla="*/ 2721143 w 2721143"/>
              <a:gd name="txB" fmla="*/ 1623798 h 1623798"/>
            </a:gdLst>
            <a:ahLst/>
            <a:cxnLst>
              <a:cxn ang="0">
                <a:pos x="0" y="0"/>
              </a:cxn>
              <a:cxn ang="0">
                <a:pos x="2720639" y="0"/>
              </a:cxn>
              <a:cxn ang="0">
                <a:pos x="2700105" y="134618"/>
              </a:cxn>
              <a:cxn ang="0">
                <a:pos x="873216" y="1624443"/>
              </a:cxn>
              <a:cxn ang="0">
                <a:pos x="85209" y="1450155"/>
              </a:cxn>
              <a:cxn ang="0">
                <a:pos x="0" y="1405838"/>
              </a:cxn>
              <a:cxn ang="0">
                <a:pos x="0" y="0"/>
              </a:cxn>
            </a:cxnLst>
            <a:rect l="txL" t="txT" r="txR" b="txB"/>
            <a:pathLst>
              <a:path w="2721143" h="1623798">
                <a:moveTo>
                  <a:pt x="0" y="0"/>
                </a:moveTo>
                <a:lnTo>
                  <a:pt x="2721143" y="0"/>
                </a:lnTo>
                <a:lnTo>
                  <a:pt x="2700606" y="134564"/>
                </a:lnTo>
                <a:cubicBezTo>
                  <a:pt x="2526691" y="984468"/>
                  <a:pt x="1774696" y="1623798"/>
                  <a:pt x="873378" y="1623798"/>
                </a:cubicBezTo>
                <a:cubicBezTo>
                  <a:pt x="591716" y="1623798"/>
                  <a:pt x="324637" y="1561364"/>
                  <a:pt x="85224" y="1449579"/>
                </a:cubicBezTo>
                <a:lnTo>
                  <a:pt x="0" y="1405280"/>
                </a:lnTo>
                <a:lnTo>
                  <a:pt x="0" y="0"/>
                </a:lnTo>
                <a:close/>
              </a:path>
            </a:pathLst>
          </a:custGeom>
          <a:solidFill>
            <a:srgbClr val="FBF9E1">
              <a:alpha val="100000"/>
            </a:srgb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9219" name="矩形 37"/>
          <p:cNvSpPr/>
          <p:nvPr/>
        </p:nvSpPr>
        <p:spPr>
          <a:xfrm>
            <a:off x="0" y="349250"/>
            <a:ext cx="2998788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zh-CN" altLang="en-US" sz="2400" b="1" dirty="0">
                <a:solidFill>
                  <a:srgbClr val="74C2C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极致无岸，</a:t>
            </a:r>
            <a:endParaRPr lang="en-US" altLang="zh-CN" sz="2400" b="1" dirty="0">
              <a:solidFill>
                <a:srgbClr val="74C2C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/>
            <a:r>
              <a:rPr lang="en-US" altLang="zh-CN" sz="2400" b="1" dirty="0">
                <a:solidFill>
                  <a:srgbClr val="74C2C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zh-CN" altLang="en-US" sz="2400" b="1" dirty="0">
                <a:solidFill>
                  <a:srgbClr val="74C2C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专业设计</a:t>
            </a:r>
            <a:endParaRPr lang="zh-CN" altLang="en-US" sz="2400" b="1" dirty="0">
              <a:solidFill>
                <a:srgbClr val="74C2CE"/>
              </a:solidFill>
              <a:latin typeface="Calibri" panose="020F0502020204030204" pitchFamily="34" charset="0"/>
            </a:endParaRPr>
          </a:p>
        </p:txBody>
      </p:sp>
      <p:sp>
        <p:nvSpPr>
          <p:cNvPr id="9220" name="Rounded Rectangle 41"/>
          <p:cNvSpPr/>
          <p:nvPr/>
        </p:nvSpPr>
        <p:spPr>
          <a:xfrm>
            <a:off x="2260600" y="5640388"/>
            <a:ext cx="661988" cy="244475"/>
          </a:xfrm>
          <a:prstGeom prst="roundRect">
            <a:avLst>
              <a:gd name="adj" fmla="val 16667"/>
            </a:avLst>
          </a:prstGeom>
          <a:solidFill>
            <a:srgbClr val="357B87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21" name="Rounded Rectangle 44"/>
          <p:cNvSpPr/>
          <p:nvPr/>
        </p:nvSpPr>
        <p:spPr>
          <a:xfrm>
            <a:off x="2260600" y="5337175"/>
            <a:ext cx="661988" cy="242888"/>
          </a:xfrm>
          <a:prstGeom prst="roundRect">
            <a:avLst>
              <a:gd name="adj" fmla="val 16667"/>
            </a:avLst>
          </a:prstGeom>
          <a:solidFill>
            <a:srgbClr val="357B87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22" name="Rounded Rectangle 47"/>
          <p:cNvSpPr/>
          <p:nvPr/>
        </p:nvSpPr>
        <p:spPr>
          <a:xfrm>
            <a:off x="2260600" y="5032375"/>
            <a:ext cx="661988" cy="242888"/>
          </a:xfrm>
          <a:prstGeom prst="roundRect">
            <a:avLst>
              <a:gd name="adj" fmla="val 16667"/>
            </a:avLst>
          </a:prstGeom>
          <a:solidFill>
            <a:srgbClr val="357B87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23" name="Rounded Rectangle 48"/>
          <p:cNvSpPr/>
          <p:nvPr/>
        </p:nvSpPr>
        <p:spPr>
          <a:xfrm>
            <a:off x="2260600" y="4727575"/>
            <a:ext cx="661988" cy="242888"/>
          </a:xfrm>
          <a:prstGeom prst="roundRect">
            <a:avLst>
              <a:gd name="adj" fmla="val 16667"/>
            </a:avLst>
          </a:prstGeom>
          <a:solidFill>
            <a:srgbClr val="357B87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24" name="Rounded Rectangle 49"/>
          <p:cNvSpPr/>
          <p:nvPr/>
        </p:nvSpPr>
        <p:spPr>
          <a:xfrm>
            <a:off x="2260600" y="4422775"/>
            <a:ext cx="661988" cy="242888"/>
          </a:xfrm>
          <a:prstGeom prst="roundRect">
            <a:avLst>
              <a:gd name="adj" fmla="val 16667"/>
            </a:avLst>
          </a:prstGeom>
          <a:solidFill>
            <a:srgbClr val="357B87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25" name="Rounded Rectangle 50"/>
          <p:cNvSpPr/>
          <p:nvPr/>
        </p:nvSpPr>
        <p:spPr>
          <a:xfrm>
            <a:off x="2260600" y="4117975"/>
            <a:ext cx="661988" cy="242888"/>
          </a:xfrm>
          <a:prstGeom prst="roundRect">
            <a:avLst>
              <a:gd name="adj" fmla="val 16667"/>
            </a:avLst>
          </a:prstGeom>
          <a:solidFill>
            <a:srgbClr val="357B87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26" name="Rounded Rectangle 53"/>
          <p:cNvSpPr/>
          <p:nvPr/>
        </p:nvSpPr>
        <p:spPr>
          <a:xfrm>
            <a:off x="2260600" y="3813175"/>
            <a:ext cx="661988" cy="242888"/>
          </a:xfrm>
          <a:prstGeom prst="roundRect">
            <a:avLst>
              <a:gd name="adj" fmla="val 16667"/>
            </a:avLst>
          </a:prstGeom>
          <a:solidFill>
            <a:srgbClr val="357B87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27" name="Rounded Rectangle 54"/>
          <p:cNvSpPr/>
          <p:nvPr/>
        </p:nvSpPr>
        <p:spPr>
          <a:xfrm>
            <a:off x="2260600" y="3508375"/>
            <a:ext cx="661988" cy="244475"/>
          </a:xfrm>
          <a:prstGeom prst="roundRect">
            <a:avLst>
              <a:gd name="adj" fmla="val 16667"/>
            </a:avLst>
          </a:prstGeom>
          <a:solidFill>
            <a:srgbClr val="357B87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28" name="Rounded Rectangle 55"/>
          <p:cNvSpPr/>
          <p:nvPr/>
        </p:nvSpPr>
        <p:spPr>
          <a:xfrm>
            <a:off x="2260600" y="3203575"/>
            <a:ext cx="661988" cy="244475"/>
          </a:xfrm>
          <a:prstGeom prst="roundRect">
            <a:avLst>
              <a:gd name="adj" fmla="val 16667"/>
            </a:avLst>
          </a:prstGeom>
          <a:solidFill>
            <a:srgbClr val="FBF9E1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29" name="Rounded Rectangle 56"/>
          <p:cNvSpPr/>
          <p:nvPr/>
        </p:nvSpPr>
        <p:spPr>
          <a:xfrm>
            <a:off x="2260600" y="2898775"/>
            <a:ext cx="661988" cy="244475"/>
          </a:xfrm>
          <a:prstGeom prst="roundRect">
            <a:avLst>
              <a:gd name="adj" fmla="val 16667"/>
            </a:avLst>
          </a:prstGeom>
          <a:solidFill>
            <a:srgbClr val="FBF9E1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30" name="Rounded Rectangle 59"/>
          <p:cNvSpPr/>
          <p:nvPr/>
        </p:nvSpPr>
        <p:spPr>
          <a:xfrm>
            <a:off x="3324225" y="5640388"/>
            <a:ext cx="661988" cy="244475"/>
          </a:xfrm>
          <a:prstGeom prst="roundRect">
            <a:avLst>
              <a:gd name="adj" fmla="val 16667"/>
            </a:avLst>
          </a:prstGeom>
          <a:solidFill>
            <a:srgbClr val="357B87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31" name="Rounded Rectangle 60"/>
          <p:cNvSpPr/>
          <p:nvPr/>
        </p:nvSpPr>
        <p:spPr>
          <a:xfrm>
            <a:off x="3324225" y="5337175"/>
            <a:ext cx="661988" cy="242888"/>
          </a:xfrm>
          <a:prstGeom prst="roundRect">
            <a:avLst>
              <a:gd name="adj" fmla="val 16667"/>
            </a:avLst>
          </a:prstGeom>
          <a:solidFill>
            <a:srgbClr val="357B87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32" name="Rounded Rectangle 61"/>
          <p:cNvSpPr/>
          <p:nvPr/>
        </p:nvSpPr>
        <p:spPr>
          <a:xfrm>
            <a:off x="3324225" y="5032375"/>
            <a:ext cx="661988" cy="242888"/>
          </a:xfrm>
          <a:prstGeom prst="roundRect">
            <a:avLst>
              <a:gd name="adj" fmla="val 16667"/>
            </a:avLst>
          </a:prstGeom>
          <a:solidFill>
            <a:srgbClr val="357B87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33" name="Rounded Rectangle 62"/>
          <p:cNvSpPr/>
          <p:nvPr/>
        </p:nvSpPr>
        <p:spPr>
          <a:xfrm>
            <a:off x="3324225" y="4727575"/>
            <a:ext cx="661988" cy="242888"/>
          </a:xfrm>
          <a:prstGeom prst="roundRect">
            <a:avLst>
              <a:gd name="adj" fmla="val 16667"/>
            </a:avLst>
          </a:prstGeom>
          <a:solidFill>
            <a:srgbClr val="357B87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34" name="Rounded Rectangle 63"/>
          <p:cNvSpPr/>
          <p:nvPr/>
        </p:nvSpPr>
        <p:spPr>
          <a:xfrm>
            <a:off x="3324225" y="4422775"/>
            <a:ext cx="661988" cy="242888"/>
          </a:xfrm>
          <a:prstGeom prst="roundRect">
            <a:avLst>
              <a:gd name="adj" fmla="val 16667"/>
            </a:avLst>
          </a:prstGeom>
          <a:solidFill>
            <a:srgbClr val="357B87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35" name="Rounded Rectangle 64"/>
          <p:cNvSpPr/>
          <p:nvPr/>
        </p:nvSpPr>
        <p:spPr>
          <a:xfrm>
            <a:off x="3324225" y="4117975"/>
            <a:ext cx="661988" cy="242888"/>
          </a:xfrm>
          <a:prstGeom prst="roundRect">
            <a:avLst>
              <a:gd name="adj" fmla="val 16667"/>
            </a:avLst>
          </a:prstGeom>
          <a:solidFill>
            <a:srgbClr val="357B87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36" name="Rounded Rectangle 65"/>
          <p:cNvSpPr/>
          <p:nvPr/>
        </p:nvSpPr>
        <p:spPr>
          <a:xfrm>
            <a:off x="3324225" y="3813175"/>
            <a:ext cx="661988" cy="242888"/>
          </a:xfrm>
          <a:prstGeom prst="roundRect">
            <a:avLst>
              <a:gd name="adj" fmla="val 16667"/>
            </a:avLst>
          </a:prstGeom>
          <a:solidFill>
            <a:srgbClr val="FBF9E1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37" name="Rounded Rectangle 66"/>
          <p:cNvSpPr/>
          <p:nvPr/>
        </p:nvSpPr>
        <p:spPr>
          <a:xfrm>
            <a:off x="3324225" y="3508375"/>
            <a:ext cx="661988" cy="244475"/>
          </a:xfrm>
          <a:prstGeom prst="roundRect">
            <a:avLst>
              <a:gd name="adj" fmla="val 16667"/>
            </a:avLst>
          </a:prstGeom>
          <a:solidFill>
            <a:srgbClr val="FBF9E1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38" name="Rounded Rectangle 67"/>
          <p:cNvSpPr/>
          <p:nvPr/>
        </p:nvSpPr>
        <p:spPr>
          <a:xfrm>
            <a:off x="3324225" y="3203575"/>
            <a:ext cx="661988" cy="244475"/>
          </a:xfrm>
          <a:prstGeom prst="roundRect">
            <a:avLst>
              <a:gd name="adj" fmla="val 16667"/>
            </a:avLst>
          </a:prstGeom>
          <a:solidFill>
            <a:srgbClr val="FBF9E1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39" name="Rounded Rectangle 68"/>
          <p:cNvSpPr/>
          <p:nvPr/>
        </p:nvSpPr>
        <p:spPr>
          <a:xfrm>
            <a:off x="3324225" y="2898775"/>
            <a:ext cx="661988" cy="244475"/>
          </a:xfrm>
          <a:prstGeom prst="roundRect">
            <a:avLst>
              <a:gd name="adj" fmla="val 16667"/>
            </a:avLst>
          </a:prstGeom>
          <a:solidFill>
            <a:srgbClr val="FBF9E1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40" name="Rounded Rectangle 70"/>
          <p:cNvSpPr/>
          <p:nvPr/>
        </p:nvSpPr>
        <p:spPr>
          <a:xfrm>
            <a:off x="4389438" y="5640388"/>
            <a:ext cx="661987" cy="244475"/>
          </a:xfrm>
          <a:prstGeom prst="roundRect">
            <a:avLst>
              <a:gd name="adj" fmla="val 16667"/>
            </a:avLst>
          </a:prstGeom>
          <a:solidFill>
            <a:srgbClr val="357B87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41" name="Rounded Rectangle 71"/>
          <p:cNvSpPr/>
          <p:nvPr/>
        </p:nvSpPr>
        <p:spPr>
          <a:xfrm>
            <a:off x="4389438" y="5337175"/>
            <a:ext cx="661987" cy="242888"/>
          </a:xfrm>
          <a:prstGeom prst="roundRect">
            <a:avLst>
              <a:gd name="adj" fmla="val 16667"/>
            </a:avLst>
          </a:prstGeom>
          <a:solidFill>
            <a:srgbClr val="357B87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42" name="Rounded Rectangle 72"/>
          <p:cNvSpPr/>
          <p:nvPr/>
        </p:nvSpPr>
        <p:spPr>
          <a:xfrm>
            <a:off x="4389438" y="5032375"/>
            <a:ext cx="661987" cy="242888"/>
          </a:xfrm>
          <a:prstGeom prst="roundRect">
            <a:avLst>
              <a:gd name="adj" fmla="val 16667"/>
            </a:avLst>
          </a:prstGeom>
          <a:solidFill>
            <a:srgbClr val="357B87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43" name="Rounded Rectangle 73"/>
          <p:cNvSpPr/>
          <p:nvPr/>
        </p:nvSpPr>
        <p:spPr>
          <a:xfrm>
            <a:off x="4389438" y="4727575"/>
            <a:ext cx="661987" cy="242888"/>
          </a:xfrm>
          <a:prstGeom prst="roundRect">
            <a:avLst>
              <a:gd name="adj" fmla="val 16667"/>
            </a:avLst>
          </a:prstGeom>
          <a:solidFill>
            <a:srgbClr val="357B87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44" name="Rounded Rectangle 74"/>
          <p:cNvSpPr/>
          <p:nvPr/>
        </p:nvSpPr>
        <p:spPr>
          <a:xfrm>
            <a:off x="4389438" y="4422775"/>
            <a:ext cx="661987" cy="242888"/>
          </a:xfrm>
          <a:prstGeom prst="roundRect">
            <a:avLst>
              <a:gd name="adj" fmla="val 16667"/>
            </a:avLst>
          </a:prstGeom>
          <a:solidFill>
            <a:srgbClr val="357B87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45" name="Rounded Rectangle 75"/>
          <p:cNvSpPr/>
          <p:nvPr/>
        </p:nvSpPr>
        <p:spPr>
          <a:xfrm>
            <a:off x="4389438" y="4117975"/>
            <a:ext cx="661987" cy="242888"/>
          </a:xfrm>
          <a:prstGeom prst="roundRect">
            <a:avLst>
              <a:gd name="adj" fmla="val 16667"/>
            </a:avLst>
          </a:prstGeom>
          <a:solidFill>
            <a:srgbClr val="357B87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46" name="Rounded Rectangle 76"/>
          <p:cNvSpPr/>
          <p:nvPr/>
        </p:nvSpPr>
        <p:spPr>
          <a:xfrm>
            <a:off x="4389438" y="3813175"/>
            <a:ext cx="661987" cy="242888"/>
          </a:xfrm>
          <a:prstGeom prst="roundRect">
            <a:avLst>
              <a:gd name="adj" fmla="val 16667"/>
            </a:avLst>
          </a:prstGeom>
          <a:solidFill>
            <a:srgbClr val="357B87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47" name="Rounded Rectangle 77"/>
          <p:cNvSpPr/>
          <p:nvPr/>
        </p:nvSpPr>
        <p:spPr>
          <a:xfrm>
            <a:off x="4389438" y="3508375"/>
            <a:ext cx="661987" cy="244475"/>
          </a:xfrm>
          <a:prstGeom prst="roundRect">
            <a:avLst>
              <a:gd name="adj" fmla="val 16667"/>
            </a:avLst>
          </a:prstGeom>
          <a:solidFill>
            <a:srgbClr val="357B87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48" name="Rounded Rectangle 78"/>
          <p:cNvSpPr/>
          <p:nvPr/>
        </p:nvSpPr>
        <p:spPr>
          <a:xfrm>
            <a:off x="4389438" y="3203575"/>
            <a:ext cx="661987" cy="244475"/>
          </a:xfrm>
          <a:prstGeom prst="roundRect">
            <a:avLst>
              <a:gd name="adj" fmla="val 16667"/>
            </a:avLst>
          </a:prstGeom>
          <a:solidFill>
            <a:srgbClr val="357B87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49" name="Rounded Rectangle 79"/>
          <p:cNvSpPr/>
          <p:nvPr/>
        </p:nvSpPr>
        <p:spPr>
          <a:xfrm>
            <a:off x="4389438" y="2898775"/>
            <a:ext cx="661987" cy="244475"/>
          </a:xfrm>
          <a:prstGeom prst="roundRect">
            <a:avLst>
              <a:gd name="adj" fmla="val 16667"/>
            </a:avLst>
          </a:prstGeom>
          <a:solidFill>
            <a:srgbClr val="FBF9E1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50" name="Rounded Rectangle 81"/>
          <p:cNvSpPr/>
          <p:nvPr/>
        </p:nvSpPr>
        <p:spPr>
          <a:xfrm>
            <a:off x="5454650" y="5640388"/>
            <a:ext cx="660400" cy="244475"/>
          </a:xfrm>
          <a:prstGeom prst="roundRect">
            <a:avLst>
              <a:gd name="adj" fmla="val 16667"/>
            </a:avLst>
          </a:prstGeom>
          <a:solidFill>
            <a:srgbClr val="357B87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51" name="Rounded Rectangle 82"/>
          <p:cNvSpPr/>
          <p:nvPr/>
        </p:nvSpPr>
        <p:spPr>
          <a:xfrm>
            <a:off x="5454650" y="5337175"/>
            <a:ext cx="660400" cy="242888"/>
          </a:xfrm>
          <a:prstGeom prst="roundRect">
            <a:avLst>
              <a:gd name="adj" fmla="val 16667"/>
            </a:avLst>
          </a:prstGeom>
          <a:solidFill>
            <a:srgbClr val="357B87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52" name="Rounded Rectangle 83"/>
          <p:cNvSpPr/>
          <p:nvPr/>
        </p:nvSpPr>
        <p:spPr>
          <a:xfrm>
            <a:off x="5454650" y="5032375"/>
            <a:ext cx="660400" cy="242888"/>
          </a:xfrm>
          <a:prstGeom prst="roundRect">
            <a:avLst>
              <a:gd name="adj" fmla="val 16667"/>
            </a:avLst>
          </a:prstGeom>
          <a:solidFill>
            <a:srgbClr val="357B87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53" name="Rounded Rectangle 84"/>
          <p:cNvSpPr/>
          <p:nvPr/>
        </p:nvSpPr>
        <p:spPr>
          <a:xfrm>
            <a:off x="5454650" y="4727575"/>
            <a:ext cx="660400" cy="242888"/>
          </a:xfrm>
          <a:prstGeom prst="roundRect">
            <a:avLst>
              <a:gd name="adj" fmla="val 16667"/>
            </a:avLst>
          </a:prstGeom>
          <a:solidFill>
            <a:srgbClr val="357B87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54" name="Rounded Rectangle 85"/>
          <p:cNvSpPr/>
          <p:nvPr/>
        </p:nvSpPr>
        <p:spPr>
          <a:xfrm>
            <a:off x="5454650" y="4422775"/>
            <a:ext cx="660400" cy="242888"/>
          </a:xfrm>
          <a:prstGeom prst="roundRect">
            <a:avLst>
              <a:gd name="adj" fmla="val 16667"/>
            </a:avLst>
          </a:prstGeom>
          <a:solidFill>
            <a:srgbClr val="FBF9E1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55" name="Rounded Rectangle 86"/>
          <p:cNvSpPr/>
          <p:nvPr/>
        </p:nvSpPr>
        <p:spPr>
          <a:xfrm>
            <a:off x="5454650" y="4117975"/>
            <a:ext cx="660400" cy="242888"/>
          </a:xfrm>
          <a:prstGeom prst="roundRect">
            <a:avLst>
              <a:gd name="adj" fmla="val 16667"/>
            </a:avLst>
          </a:prstGeom>
          <a:solidFill>
            <a:srgbClr val="FBF9E1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56" name="Rounded Rectangle 87"/>
          <p:cNvSpPr/>
          <p:nvPr/>
        </p:nvSpPr>
        <p:spPr>
          <a:xfrm>
            <a:off x="5454650" y="3813175"/>
            <a:ext cx="660400" cy="242888"/>
          </a:xfrm>
          <a:prstGeom prst="roundRect">
            <a:avLst>
              <a:gd name="adj" fmla="val 16667"/>
            </a:avLst>
          </a:prstGeom>
          <a:solidFill>
            <a:srgbClr val="FBF9E1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57" name="Rounded Rectangle 88"/>
          <p:cNvSpPr/>
          <p:nvPr/>
        </p:nvSpPr>
        <p:spPr>
          <a:xfrm>
            <a:off x="5454650" y="3508375"/>
            <a:ext cx="660400" cy="244475"/>
          </a:xfrm>
          <a:prstGeom prst="roundRect">
            <a:avLst>
              <a:gd name="adj" fmla="val 16667"/>
            </a:avLst>
          </a:prstGeom>
          <a:solidFill>
            <a:srgbClr val="FBF9E1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58" name="Rounded Rectangle 89"/>
          <p:cNvSpPr/>
          <p:nvPr/>
        </p:nvSpPr>
        <p:spPr>
          <a:xfrm>
            <a:off x="5454650" y="3203575"/>
            <a:ext cx="660400" cy="244475"/>
          </a:xfrm>
          <a:prstGeom prst="roundRect">
            <a:avLst>
              <a:gd name="adj" fmla="val 16667"/>
            </a:avLst>
          </a:prstGeom>
          <a:solidFill>
            <a:srgbClr val="FBF9E1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59" name="Rounded Rectangle 90"/>
          <p:cNvSpPr/>
          <p:nvPr/>
        </p:nvSpPr>
        <p:spPr>
          <a:xfrm>
            <a:off x="5454650" y="2898775"/>
            <a:ext cx="660400" cy="244475"/>
          </a:xfrm>
          <a:prstGeom prst="roundRect">
            <a:avLst>
              <a:gd name="adj" fmla="val 16667"/>
            </a:avLst>
          </a:prstGeom>
          <a:solidFill>
            <a:srgbClr val="FBF9E1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60" name="Rounded Rectangle 92"/>
          <p:cNvSpPr/>
          <p:nvPr/>
        </p:nvSpPr>
        <p:spPr>
          <a:xfrm>
            <a:off x="6467475" y="5640388"/>
            <a:ext cx="661988" cy="244475"/>
          </a:xfrm>
          <a:prstGeom prst="roundRect">
            <a:avLst>
              <a:gd name="adj" fmla="val 16667"/>
            </a:avLst>
          </a:prstGeom>
          <a:solidFill>
            <a:srgbClr val="357B87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61" name="Rounded Rectangle 93"/>
          <p:cNvSpPr/>
          <p:nvPr/>
        </p:nvSpPr>
        <p:spPr>
          <a:xfrm>
            <a:off x="6467475" y="5337175"/>
            <a:ext cx="661988" cy="242888"/>
          </a:xfrm>
          <a:prstGeom prst="roundRect">
            <a:avLst>
              <a:gd name="adj" fmla="val 16667"/>
            </a:avLst>
          </a:prstGeom>
          <a:solidFill>
            <a:srgbClr val="357B87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62" name="Rounded Rectangle 94"/>
          <p:cNvSpPr/>
          <p:nvPr/>
        </p:nvSpPr>
        <p:spPr>
          <a:xfrm>
            <a:off x="6467475" y="5032375"/>
            <a:ext cx="661988" cy="242888"/>
          </a:xfrm>
          <a:prstGeom prst="roundRect">
            <a:avLst>
              <a:gd name="adj" fmla="val 16667"/>
            </a:avLst>
          </a:prstGeom>
          <a:solidFill>
            <a:srgbClr val="357B87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63" name="Rounded Rectangle 95"/>
          <p:cNvSpPr/>
          <p:nvPr/>
        </p:nvSpPr>
        <p:spPr>
          <a:xfrm>
            <a:off x="6467475" y="4727575"/>
            <a:ext cx="661988" cy="242888"/>
          </a:xfrm>
          <a:prstGeom prst="roundRect">
            <a:avLst>
              <a:gd name="adj" fmla="val 16667"/>
            </a:avLst>
          </a:prstGeom>
          <a:solidFill>
            <a:srgbClr val="357B87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64" name="Rounded Rectangle 96"/>
          <p:cNvSpPr/>
          <p:nvPr/>
        </p:nvSpPr>
        <p:spPr>
          <a:xfrm>
            <a:off x="6467475" y="4422775"/>
            <a:ext cx="661988" cy="242888"/>
          </a:xfrm>
          <a:prstGeom prst="roundRect">
            <a:avLst>
              <a:gd name="adj" fmla="val 16667"/>
            </a:avLst>
          </a:prstGeom>
          <a:solidFill>
            <a:srgbClr val="357B87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65" name="Rounded Rectangle 97"/>
          <p:cNvSpPr/>
          <p:nvPr/>
        </p:nvSpPr>
        <p:spPr>
          <a:xfrm>
            <a:off x="6467475" y="4117975"/>
            <a:ext cx="661988" cy="242888"/>
          </a:xfrm>
          <a:prstGeom prst="roundRect">
            <a:avLst>
              <a:gd name="adj" fmla="val 16667"/>
            </a:avLst>
          </a:prstGeom>
          <a:solidFill>
            <a:srgbClr val="357B87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66" name="Rounded Rectangle 98"/>
          <p:cNvSpPr/>
          <p:nvPr/>
        </p:nvSpPr>
        <p:spPr>
          <a:xfrm>
            <a:off x="6467475" y="3813175"/>
            <a:ext cx="661988" cy="242888"/>
          </a:xfrm>
          <a:prstGeom prst="roundRect">
            <a:avLst>
              <a:gd name="adj" fmla="val 16667"/>
            </a:avLst>
          </a:prstGeom>
          <a:solidFill>
            <a:srgbClr val="357B87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67" name="Rounded Rectangle 99"/>
          <p:cNvSpPr/>
          <p:nvPr/>
        </p:nvSpPr>
        <p:spPr>
          <a:xfrm>
            <a:off x="6467475" y="3508375"/>
            <a:ext cx="661988" cy="244475"/>
          </a:xfrm>
          <a:prstGeom prst="roundRect">
            <a:avLst>
              <a:gd name="adj" fmla="val 16667"/>
            </a:avLst>
          </a:prstGeom>
          <a:solidFill>
            <a:srgbClr val="357B87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68" name="Rounded Rectangle 100"/>
          <p:cNvSpPr/>
          <p:nvPr/>
        </p:nvSpPr>
        <p:spPr>
          <a:xfrm>
            <a:off x="6467475" y="3203575"/>
            <a:ext cx="661988" cy="244475"/>
          </a:xfrm>
          <a:prstGeom prst="roundRect">
            <a:avLst>
              <a:gd name="adj" fmla="val 16667"/>
            </a:avLst>
          </a:prstGeom>
          <a:solidFill>
            <a:srgbClr val="FBF9E1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69" name="Rounded Rectangle 101"/>
          <p:cNvSpPr/>
          <p:nvPr/>
        </p:nvSpPr>
        <p:spPr>
          <a:xfrm>
            <a:off x="6467475" y="2898775"/>
            <a:ext cx="661988" cy="244475"/>
          </a:xfrm>
          <a:prstGeom prst="roundRect">
            <a:avLst>
              <a:gd name="adj" fmla="val 16667"/>
            </a:avLst>
          </a:prstGeom>
          <a:solidFill>
            <a:srgbClr val="FBF9E1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endParaRPr lang="en-US" altLang="zh-CN" sz="35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70" name="Rounded Rectangle 102"/>
          <p:cNvSpPr/>
          <p:nvPr/>
        </p:nvSpPr>
        <p:spPr>
          <a:xfrm>
            <a:off x="7604125" y="2227263"/>
            <a:ext cx="581025" cy="563562"/>
          </a:xfrm>
          <a:prstGeom prst="roundRect">
            <a:avLst>
              <a:gd name="adj" fmla="val 16667"/>
            </a:avLst>
          </a:prstGeom>
          <a:solidFill>
            <a:srgbClr val="357B87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r>
              <a:rPr lang="en-US" altLang="zh-CN" sz="28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en-US" altLang="zh-CN" sz="28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71" name="Rounded Rectangle 104"/>
          <p:cNvSpPr/>
          <p:nvPr/>
        </p:nvSpPr>
        <p:spPr>
          <a:xfrm>
            <a:off x="7604125" y="4548188"/>
            <a:ext cx="581025" cy="563562"/>
          </a:xfrm>
          <a:prstGeom prst="roundRect">
            <a:avLst>
              <a:gd name="adj" fmla="val 16667"/>
            </a:avLst>
          </a:prstGeom>
          <a:solidFill>
            <a:srgbClr val="357B87"/>
          </a:solidFill>
          <a:ln w="9525">
            <a:noFill/>
          </a:ln>
        </p:spPr>
        <p:txBody>
          <a:bodyPr bIns="121920" anchor="ctr"/>
          <a:p>
            <a:pPr algn="ctr" defTabSz="1374775" eaLnBrk="1" hangingPunct="1"/>
            <a:r>
              <a:rPr lang="en-US" altLang="zh-CN" sz="28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endParaRPr lang="en-US" altLang="zh-CN" sz="28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72" name="Rounded Rectangle 105"/>
          <p:cNvSpPr/>
          <p:nvPr/>
        </p:nvSpPr>
        <p:spPr>
          <a:xfrm>
            <a:off x="7604125" y="3000375"/>
            <a:ext cx="581025" cy="565150"/>
          </a:xfrm>
          <a:prstGeom prst="roundRect">
            <a:avLst>
              <a:gd name="adj" fmla="val 16667"/>
            </a:avLst>
          </a:prstGeom>
          <a:solidFill>
            <a:srgbClr val="357B87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r>
              <a:rPr lang="en-US" altLang="zh-CN" sz="28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en-US" altLang="zh-CN" sz="28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73" name="Rounded Rectangle 107"/>
          <p:cNvSpPr/>
          <p:nvPr/>
        </p:nvSpPr>
        <p:spPr>
          <a:xfrm>
            <a:off x="7604125" y="3773488"/>
            <a:ext cx="581025" cy="565150"/>
          </a:xfrm>
          <a:prstGeom prst="roundRect">
            <a:avLst>
              <a:gd name="adj" fmla="val 16667"/>
            </a:avLst>
          </a:prstGeom>
          <a:solidFill>
            <a:srgbClr val="357B87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r>
              <a:rPr lang="en-US" altLang="zh-CN" sz="28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lang="en-US" altLang="zh-CN" sz="28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74" name="Rounded Rectangle 109"/>
          <p:cNvSpPr/>
          <p:nvPr/>
        </p:nvSpPr>
        <p:spPr>
          <a:xfrm>
            <a:off x="7604125" y="5321300"/>
            <a:ext cx="581025" cy="565150"/>
          </a:xfrm>
          <a:prstGeom prst="roundRect">
            <a:avLst>
              <a:gd name="adj" fmla="val 16667"/>
            </a:avLst>
          </a:prstGeom>
          <a:solidFill>
            <a:srgbClr val="357B87"/>
          </a:solidFill>
          <a:ln w="9525">
            <a:noFill/>
          </a:ln>
        </p:spPr>
        <p:txBody>
          <a:bodyPr anchor="ctr"/>
          <a:p>
            <a:pPr algn="ctr" defTabSz="1374775" eaLnBrk="1" hangingPunct="1"/>
            <a:r>
              <a:rPr lang="en-US" altLang="zh-CN" sz="28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endParaRPr lang="en-US" altLang="zh-CN" sz="36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9275" name="Group 279"/>
          <p:cNvGrpSpPr/>
          <p:nvPr/>
        </p:nvGrpSpPr>
        <p:grpSpPr>
          <a:xfrm>
            <a:off x="2243138" y="1973263"/>
            <a:ext cx="655637" cy="654050"/>
            <a:chOff x="0" y="0"/>
            <a:chExt cx="877416" cy="877416"/>
          </a:xfrm>
        </p:grpSpPr>
        <p:sp>
          <p:nvSpPr>
            <p:cNvPr id="9293" name="Teardrop 113"/>
            <p:cNvSpPr/>
            <p:nvPr/>
          </p:nvSpPr>
          <p:spPr>
            <a:xfrm rot="8100000">
              <a:off x="0" y="0"/>
              <a:ext cx="877416" cy="877416"/>
            </a:xfrm>
            <a:custGeom>
              <a:avLst/>
              <a:gdLst>
                <a:gd name="txL" fmla="*/ 0 w 877416"/>
                <a:gd name="txT" fmla="*/ 0 h 877416"/>
                <a:gd name="txR" fmla="*/ 877416 w 877416"/>
                <a:gd name="txB" fmla="*/ 877416 h 877416"/>
              </a:gdLst>
              <a:ahLst/>
              <a:cxnLst>
                <a:cxn ang="0">
                  <a:pos x="0" y="438708"/>
                </a:cxn>
                <a:cxn ang="0">
                  <a:pos x="438708" y="0"/>
                </a:cxn>
                <a:cxn ang="0">
                  <a:pos x="877416" y="0"/>
                </a:cxn>
                <a:cxn ang="0">
                  <a:pos x="877416" y="438708"/>
                </a:cxn>
                <a:cxn ang="0">
                  <a:pos x="438708" y="877416"/>
                </a:cxn>
                <a:cxn ang="0">
                  <a:pos x="0" y="438708"/>
                </a:cxn>
              </a:cxnLst>
              <a:rect l="txL" t="txT" r="txR" b="txB"/>
              <a:pathLst>
                <a:path w="877416" h="877416">
                  <a:moveTo>
                    <a:pt x="0" y="438708"/>
                  </a:moveTo>
                  <a:cubicBezTo>
                    <a:pt x="0" y="196416"/>
                    <a:pt x="196416" y="0"/>
                    <a:pt x="438708" y="0"/>
                  </a:cubicBezTo>
                  <a:lnTo>
                    <a:pt x="877416" y="0"/>
                  </a:lnTo>
                  <a:lnTo>
                    <a:pt x="877416" y="438708"/>
                  </a:lnTo>
                  <a:cubicBezTo>
                    <a:pt x="877416" y="681000"/>
                    <a:pt x="681000" y="877416"/>
                    <a:pt x="438708" y="877416"/>
                  </a:cubicBezTo>
                  <a:cubicBezTo>
                    <a:pt x="196416" y="877416"/>
                    <a:pt x="0" y="681000"/>
                    <a:pt x="0" y="438708"/>
                  </a:cubicBezTo>
                  <a:close/>
                </a:path>
              </a:pathLst>
            </a:custGeom>
            <a:solidFill>
              <a:srgbClr val="357B8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9294" name="Oval 114"/>
            <p:cNvSpPr/>
            <p:nvPr/>
          </p:nvSpPr>
          <p:spPr>
            <a:xfrm>
              <a:off x="133843" y="136298"/>
              <a:ext cx="609731" cy="609080"/>
            </a:xfrm>
            <a:prstGeom prst="ellipse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 lIns="0" tIns="0" rIns="0" bIns="0" anchor="ctr"/>
            <a:p>
              <a:pPr algn="ctr" defTabSz="1374775" eaLnBrk="1" hangingPunct="1"/>
              <a:r>
                <a:rPr lang="en-US" altLang="zh-CN" sz="1300" b="1" dirty="0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90%</a:t>
              </a:r>
              <a:endParaRPr lang="en-US" altLang="zh-CN" sz="1300" b="1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9276" name="Group 279"/>
          <p:cNvGrpSpPr/>
          <p:nvPr/>
        </p:nvGrpSpPr>
        <p:grpSpPr>
          <a:xfrm>
            <a:off x="3309938" y="1973263"/>
            <a:ext cx="654050" cy="654050"/>
            <a:chOff x="0" y="0"/>
            <a:chExt cx="877416" cy="877416"/>
          </a:xfrm>
        </p:grpSpPr>
        <p:sp>
          <p:nvSpPr>
            <p:cNvPr id="9291" name="Teardrop 116"/>
            <p:cNvSpPr/>
            <p:nvPr/>
          </p:nvSpPr>
          <p:spPr>
            <a:xfrm rot="8100000">
              <a:off x="0" y="0"/>
              <a:ext cx="877416" cy="877416"/>
            </a:xfrm>
            <a:custGeom>
              <a:avLst/>
              <a:gdLst>
                <a:gd name="txL" fmla="*/ 0 w 877416"/>
                <a:gd name="txT" fmla="*/ 0 h 877416"/>
                <a:gd name="txR" fmla="*/ 877416 w 877416"/>
                <a:gd name="txB" fmla="*/ 877416 h 877416"/>
              </a:gdLst>
              <a:ahLst/>
              <a:cxnLst>
                <a:cxn ang="0">
                  <a:pos x="0" y="438708"/>
                </a:cxn>
                <a:cxn ang="0">
                  <a:pos x="438708" y="0"/>
                </a:cxn>
                <a:cxn ang="0">
                  <a:pos x="877416" y="0"/>
                </a:cxn>
                <a:cxn ang="0">
                  <a:pos x="877416" y="438708"/>
                </a:cxn>
                <a:cxn ang="0">
                  <a:pos x="438708" y="877416"/>
                </a:cxn>
                <a:cxn ang="0">
                  <a:pos x="0" y="438708"/>
                </a:cxn>
              </a:cxnLst>
              <a:rect l="txL" t="txT" r="txR" b="txB"/>
              <a:pathLst>
                <a:path w="877416" h="877416">
                  <a:moveTo>
                    <a:pt x="0" y="438708"/>
                  </a:moveTo>
                  <a:cubicBezTo>
                    <a:pt x="0" y="196416"/>
                    <a:pt x="196416" y="0"/>
                    <a:pt x="438708" y="0"/>
                  </a:cubicBezTo>
                  <a:lnTo>
                    <a:pt x="877416" y="0"/>
                  </a:lnTo>
                  <a:lnTo>
                    <a:pt x="877416" y="438708"/>
                  </a:lnTo>
                  <a:cubicBezTo>
                    <a:pt x="877416" y="681000"/>
                    <a:pt x="681000" y="877416"/>
                    <a:pt x="438708" y="877416"/>
                  </a:cubicBezTo>
                  <a:cubicBezTo>
                    <a:pt x="196416" y="877416"/>
                    <a:pt x="0" y="681000"/>
                    <a:pt x="0" y="438708"/>
                  </a:cubicBezTo>
                  <a:close/>
                </a:path>
              </a:pathLst>
            </a:custGeom>
            <a:solidFill>
              <a:srgbClr val="357B8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9292" name="Oval 117"/>
            <p:cNvSpPr/>
            <p:nvPr/>
          </p:nvSpPr>
          <p:spPr>
            <a:xfrm>
              <a:off x="134167" y="136298"/>
              <a:ext cx="609080" cy="609080"/>
            </a:xfrm>
            <a:prstGeom prst="ellipse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 lIns="0" tIns="0" rIns="0" bIns="0" anchor="ctr"/>
            <a:p>
              <a:pPr algn="ctr" defTabSz="1374775" eaLnBrk="1" hangingPunct="1"/>
              <a:r>
                <a:rPr lang="en-US" altLang="zh-CN" sz="1300" b="1" dirty="0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80%</a:t>
              </a:r>
              <a:endParaRPr lang="en-US" altLang="zh-CN" sz="1300" b="1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9277" name="Group 279"/>
          <p:cNvGrpSpPr/>
          <p:nvPr/>
        </p:nvGrpSpPr>
        <p:grpSpPr>
          <a:xfrm>
            <a:off x="4375150" y="1973263"/>
            <a:ext cx="655638" cy="654050"/>
            <a:chOff x="0" y="0"/>
            <a:chExt cx="877416" cy="877416"/>
          </a:xfrm>
        </p:grpSpPr>
        <p:sp>
          <p:nvSpPr>
            <p:cNvPr id="9289" name="Teardrop 119"/>
            <p:cNvSpPr/>
            <p:nvPr/>
          </p:nvSpPr>
          <p:spPr>
            <a:xfrm rot="8100000">
              <a:off x="0" y="0"/>
              <a:ext cx="877416" cy="877416"/>
            </a:xfrm>
            <a:custGeom>
              <a:avLst/>
              <a:gdLst>
                <a:gd name="txL" fmla="*/ 0 w 877416"/>
                <a:gd name="txT" fmla="*/ 0 h 877416"/>
                <a:gd name="txR" fmla="*/ 877416 w 877416"/>
                <a:gd name="txB" fmla="*/ 877416 h 877416"/>
              </a:gdLst>
              <a:ahLst/>
              <a:cxnLst>
                <a:cxn ang="0">
                  <a:pos x="0" y="438708"/>
                </a:cxn>
                <a:cxn ang="0">
                  <a:pos x="438708" y="0"/>
                </a:cxn>
                <a:cxn ang="0">
                  <a:pos x="877416" y="0"/>
                </a:cxn>
                <a:cxn ang="0">
                  <a:pos x="877416" y="438708"/>
                </a:cxn>
                <a:cxn ang="0">
                  <a:pos x="438708" y="877416"/>
                </a:cxn>
                <a:cxn ang="0">
                  <a:pos x="0" y="438708"/>
                </a:cxn>
              </a:cxnLst>
              <a:rect l="txL" t="txT" r="txR" b="txB"/>
              <a:pathLst>
                <a:path w="877416" h="877416">
                  <a:moveTo>
                    <a:pt x="0" y="438708"/>
                  </a:moveTo>
                  <a:cubicBezTo>
                    <a:pt x="0" y="196416"/>
                    <a:pt x="196416" y="0"/>
                    <a:pt x="438708" y="0"/>
                  </a:cubicBezTo>
                  <a:lnTo>
                    <a:pt x="877416" y="0"/>
                  </a:lnTo>
                  <a:lnTo>
                    <a:pt x="877416" y="438708"/>
                  </a:lnTo>
                  <a:cubicBezTo>
                    <a:pt x="877416" y="681000"/>
                    <a:pt x="681000" y="877416"/>
                    <a:pt x="438708" y="877416"/>
                  </a:cubicBezTo>
                  <a:cubicBezTo>
                    <a:pt x="196416" y="877416"/>
                    <a:pt x="0" y="681000"/>
                    <a:pt x="0" y="438708"/>
                  </a:cubicBezTo>
                  <a:close/>
                </a:path>
              </a:pathLst>
            </a:custGeom>
            <a:solidFill>
              <a:srgbClr val="357B8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9290" name="Oval 120"/>
            <p:cNvSpPr/>
            <p:nvPr/>
          </p:nvSpPr>
          <p:spPr>
            <a:xfrm>
              <a:off x="133844" y="136298"/>
              <a:ext cx="609729" cy="609080"/>
            </a:xfrm>
            <a:prstGeom prst="ellipse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 lIns="0" tIns="0" rIns="0" bIns="0" anchor="ctr"/>
            <a:p>
              <a:pPr algn="ctr" defTabSz="1374775" eaLnBrk="1" hangingPunct="1"/>
              <a:r>
                <a:rPr lang="en-US" altLang="zh-CN" sz="1300" b="1" dirty="0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70%</a:t>
              </a:r>
              <a:endParaRPr lang="en-US" altLang="zh-CN" sz="1300" b="1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9278" name="Group 279"/>
          <p:cNvGrpSpPr/>
          <p:nvPr/>
        </p:nvGrpSpPr>
        <p:grpSpPr>
          <a:xfrm>
            <a:off x="5441950" y="1973263"/>
            <a:ext cx="654050" cy="654050"/>
            <a:chOff x="0" y="0"/>
            <a:chExt cx="877416" cy="877416"/>
          </a:xfrm>
        </p:grpSpPr>
        <p:sp>
          <p:nvSpPr>
            <p:cNvPr id="9287" name="Teardrop 122"/>
            <p:cNvSpPr/>
            <p:nvPr/>
          </p:nvSpPr>
          <p:spPr>
            <a:xfrm rot="8100000">
              <a:off x="0" y="0"/>
              <a:ext cx="877416" cy="877416"/>
            </a:xfrm>
            <a:custGeom>
              <a:avLst/>
              <a:gdLst>
                <a:gd name="txL" fmla="*/ 0 w 877416"/>
                <a:gd name="txT" fmla="*/ 0 h 877416"/>
                <a:gd name="txR" fmla="*/ 877416 w 877416"/>
                <a:gd name="txB" fmla="*/ 877416 h 877416"/>
              </a:gdLst>
              <a:ahLst/>
              <a:cxnLst>
                <a:cxn ang="0">
                  <a:pos x="0" y="438708"/>
                </a:cxn>
                <a:cxn ang="0">
                  <a:pos x="438708" y="0"/>
                </a:cxn>
                <a:cxn ang="0">
                  <a:pos x="877416" y="0"/>
                </a:cxn>
                <a:cxn ang="0">
                  <a:pos x="877416" y="438708"/>
                </a:cxn>
                <a:cxn ang="0">
                  <a:pos x="438708" y="877416"/>
                </a:cxn>
                <a:cxn ang="0">
                  <a:pos x="0" y="438708"/>
                </a:cxn>
              </a:cxnLst>
              <a:rect l="txL" t="txT" r="txR" b="txB"/>
              <a:pathLst>
                <a:path w="877416" h="877416">
                  <a:moveTo>
                    <a:pt x="0" y="438708"/>
                  </a:moveTo>
                  <a:cubicBezTo>
                    <a:pt x="0" y="196416"/>
                    <a:pt x="196416" y="0"/>
                    <a:pt x="438708" y="0"/>
                  </a:cubicBezTo>
                  <a:lnTo>
                    <a:pt x="877416" y="0"/>
                  </a:lnTo>
                  <a:lnTo>
                    <a:pt x="877416" y="438708"/>
                  </a:lnTo>
                  <a:cubicBezTo>
                    <a:pt x="877416" y="681000"/>
                    <a:pt x="681000" y="877416"/>
                    <a:pt x="438708" y="877416"/>
                  </a:cubicBezTo>
                  <a:cubicBezTo>
                    <a:pt x="196416" y="877416"/>
                    <a:pt x="0" y="681000"/>
                    <a:pt x="0" y="438708"/>
                  </a:cubicBezTo>
                  <a:close/>
                </a:path>
              </a:pathLst>
            </a:custGeom>
            <a:solidFill>
              <a:srgbClr val="357B8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9288" name="Oval 123"/>
            <p:cNvSpPr/>
            <p:nvPr/>
          </p:nvSpPr>
          <p:spPr>
            <a:xfrm>
              <a:off x="134169" y="136298"/>
              <a:ext cx="609080" cy="609080"/>
            </a:xfrm>
            <a:prstGeom prst="ellipse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 lIns="0" tIns="0" rIns="0" bIns="0" anchor="ctr"/>
            <a:p>
              <a:pPr algn="ctr" defTabSz="1374775" eaLnBrk="1" hangingPunct="1"/>
              <a:r>
                <a:rPr lang="en-US" altLang="zh-CN" sz="1300" b="1" dirty="0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95%</a:t>
              </a:r>
              <a:endParaRPr lang="en-US" altLang="zh-CN" sz="1300" b="1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9279" name="Group 279"/>
          <p:cNvGrpSpPr/>
          <p:nvPr/>
        </p:nvGrpSpPr>
        <p:grpSpPr>
          <a:xfrm>
            <a:off x="6456363" y="1973263"/>
            <a:ext cx="654050" cy="654050"/>
            <a:chOff x="0" y="0"/>
            <a:chExt cx="877416" cy="877416"/>
          </a:xfrm>
        </p:grpSpPr>
        <p:sp>
          <p:nvSpPr>
            <p:cNvPr id="9285" name="Teardrop 125"/>
            <p:cNvSpPr/>
            <p:nvPr/>
          </p:nvSpPr>
          <p:spPr>
            <a:xfrm rot="8100000">
              <a:off x="0" y="0"/>
              <a:ext cx="877416" cy="877416"/>
            </a:xfrm>
            <a:custGeom>
              <a:avLst/>
              <a:gdLst>
                <a:gd name="txL" fmla="*/ 0 w 877416"/>
                <a:gd name="txT" fmla="*/ 0 h 877416"/>
                <a:gd name="txR" fmla="*/ 877416 w 877416"/>
                <a:gd name="txB" fmla="*/ 877416 h 877416"/>
              </a:gdLst>
              <a:ahLst/>
              <a:cxnLst>
                <a:cxn ang="0">
                  <a:pos x="0" y="438708"/>
                </a:cxn>
                <a:cxn ang="0">
                  <a:pos x="438708" y="0"/>
                </a:cxn>
                <a:cxn ang="0">
                  <a:pos x="877416" y="0"/>
                </a:cxn>
                <a:cxn ang="0">
                  <a:pos x="877416" y="438708"/>
                </a:cxn>
                <a:cxn ang="0">
                  <a:pos x="438708" y="877416"/>
                </a:cxn>
                <a:cxn ang="0">
                  <a:pos x="0" y="438708"/>
                </a:cxn>
              </a:cxnLst>
              <a:rect l="txL" t="txT" r="txR" b="txB"/>
              <a:pathLst>
                <a:path w="877416" h="877416">
                  <a:moveTo>
                    <a:pt x="0" y="438708"/>
                  </a:moveTo>
                  <a:cubicBezTo>
                    <a:pt x="0" y="196416"/>
                    <a:pt x="196416" y="0"/>
                    <a:pt x="438708" y="0"/>
                  </a:cubicBezTo>
                  <a:lnTo>
                    <a:pt x="877416" y="0"/>
                  </a:lnTo>
                  <a:lnTo>
                    <a:pt x="877416" y="438708"/>
                  </a:lnTo>
                  <a:cubicBezTo>
                    <a:pt x="877416" y="681000"/>
                    <a:pt x="681000" y="877416"/>
                    <a:pt x="438708" y="877416"/>
                  </a:cubicBezTo>
                  <a:cubicBezTo>
                    <a:pt x="196416" y="877416"/>
                    <a:pt x="0" y="681000"/>
                    <a:pt x="0" y="438708"/>
                  </a:cubicBezTo>
                  <a:close/>
                </a:path>
              </a:pathLst>
            </a:custGeom>
            <a:solidFill>
              <a:srgbClr val="357B87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9286" name="Oval 126"/>
            <p:cNvSpPr/>
            <p:nvPr/>
          </p:nvSpPr>
          <p:spPr>
            <a:xfrm>
              <a:off x="134167" y="136298"/>
              <a:ext cx="609080" cy="609080"/>
            </a:xfrm>
            <a:prstGeom prst="ellipse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 lIns="0" tIns="0" rIns="0" bIns="0" anchor="ctr"/>
            <a:p>
              <a:pPr algn="ctr" defTabSz="1374775" eaLnBrk="1" hangingPunct="1"/>
              <a:r>
                <a:rPr lang="en-US" altLang="zh-CN" sz="1300" b="1" dirty="0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85%</a:t>
              </a:r>
              <a:endParaRPr lang="en-US" altLang="zh-CN" sz="1300" b="1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280" name="Text Placeholder 3"/>
          <p:cNvSpPr txBox="1"/>
          <p:nvPr/>
        </p:nvSpPr>
        <p:spPr>
          <a:xfrm>
            <a:off x="8362950" y="2300288"/>
            <a:ext cx="2617788" cy="4921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p>
            <a:pPr defTabSz="1374775" eaLnBrk="1" hangingPunct="1"/>
            <a:r>
              <a:rPr lang="zh-CN" altLang="en-US" sz="16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rPr>
              <a:t>更多关于专业</a:t>
            </a:r>
            <a:r>
              <a:rPr lang="en-US" altLang="zh-CN" sz="16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rPr>
              <a:t>PPT</a:t>
            </a:r>
            <a:r>
              <a:rPr lang="zh-CN" altLang="en-US" sz="16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rPr>
              <a:t>，请在百度搜索：专业</a:t>
            </a:r>
            <a:r>
              <a:rPr lang="en-US" altLang="zh-CN" sz="16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rPr>
              <a:t>PPT</a:t>
            </a:r>
            <a:endParaRPr lang="en-US" altLang="zh-CN" sz="1600" dirty="0">
              <a:solidFill>
                <a:srgbClr val="FBF9E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Gill Sans"/>
            </a:endParaRPr>
          </a:p>
        </p:txBody>
      </p:sp>
      <p:sp>
        <p:nvSpPr>
          <p:cNvPr id="9281" name="Text Placeholder 3"/>
          <p:cNvSpPr txBox="1"/>
          <p:nvPr/>
        </p:nvSpPr>
        <p:spPr>
          <a:xfrm>
            <a:off x="8362950" y="3081338"/>
            <a:ext cx="2617788" cy="4921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p>
            <a:pPr defTabSz="1374775" eaLnBrk="1" hangingPunct="1"/>
            <a:r>
              <a:rPr lang="zh-CN" altLang="en-US" sz="16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rPr>
              <a:t>更多关于专业</a:t>
            </a:r>
            <a:r>
              <a:rPr lang="en-US" altLang="zh-CN" sz="16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rPr>
              <a:t>PPT</a:t>
            </a:r>
            <a:r>
              <a:rPr lang="zh-CN" altLang="en-US" sz="16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rPr>
              <a:t>，请在百度搜索：专业</a:t>
            </a:r>
            <a:r>
              <a:rPr lang="en-US" altLang="zh-CN" sz="16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rPr>
              <a:t>PPT</a:t>
            </a:r>
            <a:endParaRPr lang="en-US" altLang="zh-CN" sz="1600" dirty="0">
              <a:solidFill>
                <a:srgbClr val="FBF9E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Gill Sans"/>
            </a:endParaRPr>
          </a:p>
        </p:txBody>
      </p:sp>
      <p:sp>
        <p:nvSpPr>
          <p:cNvPr id="9282" name="Text Placeholder 3"/>
          <p:cNvSpPr txBox="1"/>
          <p:nvPr/>
        </p:nvSpPr>
        <p:spPr>
          <a:xfrm>
            <a:off x="8362950" y="3863975"/>
            <a:ext cx="2617788" cy="4921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p>
            <a:pPr defTabSz="1374775" eaLnBrk="1" hangingPunct="1"/>
            <a:r>
              <a:rPr lang="zh-CN" altLang="en-US" sz="16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rPr>
              <a:t>更多关于专业</a:t>
            </a:r>
            <a:r>
              <a:rPr lang="en-US" altLang="zh-CN" sz="16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rPr>
              <a:t>PPT</a:t>
            </a:r>
            <a:r>
              <a:rPr lang="zh-CN" altLang="en-US" sz="16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rPr>
              <a:t>，请在百度搜索：专业</a:t>
            </a:r>
            <a:r>
              <a:rPr lang="en-US" altLang="zh-CN" sz="16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rPr>
              <a:t>PPT</a:t>
            </a:r>
            <a:endParaRPr lang="en-US" altLang="zh-CN" sz="1600" dirty="0">
              <a:solidFill>
                <a:srgbClr val="FBF9E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Gill Sans"/>
            </a:endParaRPr>
          </a:p>
        </p:txBody>
      </p:sp>
      <p:sp>
        <p:nvSpPr>
          <p:cNvPr id="9283" name="Text Placeholder 3"/>
          <p:cNvSpPr txBox="1"/>
          <p:nvPr/>
        </p:nvSpPr>
        <p:spPr>
          <a:xfrm>
            <a:off x="8362950" y="4645025"/>
            <a:ext cx="2617788" cy="4921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p>
            <a:pPr defTabSz="1374775" eaLnBrk="1" hangingPunct="1"/>
            <a:r>
              <a:rPr lang="zh-CN" altLang="en-US" sz="16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rPr>
              <a:t>更多关于专业</a:t>
            </a:r>
            <a:r>
              <a:rPr lang="en-US" altLang="zh-CN" sz="16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rPr>
              <a:t>PPT</a:t>
            </a:r>
            <a:r>
              <a:rPr lang="zh-CN" altLang="en-US" sz="16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rPr>
              <a:t>，请在百度搜索：专业</a:t>
            </a:r>
            <a:r>
              <a:rPr lang="en-US" altLang="zh-CN" sz="16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rPr>
              <a:t>PPT</a:t>
            </a:r>
            <a:endParaRPr lang="en-US" altLang="zh-CN" sz="1600" dirty="0">
              <a:solidFill>
                <a:srgbClr val="FBF9E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Gill Sans"/>
            </a:endParaRPr>
          </a:p>
        </p:txBody>
      </p:sp>
      <p:sp>
        <p:nvSpPr>
          <p:cNvPr id="9284" name="Text Placeholder 3"/>
          <p:cNvSpPr txBox="1"/>
          <p:nvPr/>
        </p:nvSpPr>
        <p:spPr>
          <a:xfrm>
            <a:off x="8362950" y="5426075"/>
            <a:ext cx="2617788" cy="492125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>
            <a:spAutoFit/>
          </a:bodyPr>
          <a:p>
            <a:pPr defTabSz="1374775" eaLnBrk="1" hangingPunct="1"/>
            <a:r>
              <a:rPr lang="zh-CN" altLang="en-US" sz="16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rPr>
              <a:t>更多关于专业</a:t>
            </a:r>
            <a:r>
              <a:rPr lang="en-US" altLang="zh-CN" sz="16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rPr>
              <a:t>PPT</a:t>
            </a:r>
            <a:r>
              <a:rPr lang="zh-CN" altLang="en-US" sz="16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rPr>
              <a:t>，请在百度搜索：专业</a:t>
            </a:r>
            <a:r>
              <a:rPr lang="en-US" altLang="zh-CN" sz="1600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Gill Sans"/>
              </a:rPr>
              <a:t>PPT</a:t>
            </a:r>
            <a:endParaRPr lang="en-US" altLang="zh-CN" sz="1600" dirty="0">
              <a:solidFill>
                <a:srgbClr val="FBF9E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Gill San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9E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42" name="任意多边形 76"/>
          <p:cNvSpPr/>
          <p:nvPr/>
        </p:nvSpPr>
        <p:spPr>
          <a:xfrm>
            <a:off x="0" y="-53975"/>
            <a:ext cx="2720975" cy="1624013"/>
          </a:xfrm>
          <a:custGeom>
            <a:avLst/>
            <a:gdLst>
              <a:gd name="txL" fmla="*/ 0 w 2721143"/>
              <a:gd name="txT" fmla="*/ 0 h 1623798"/>
              <a:gd name="txR" fmla="*/ 2721143 w 2721143"/>
              <a:gd name="txB" fmla="*/ 1623798 h 1623798"/>
            </a:gdLst>
            <a:ahLst/>
            <a:cxnLst>
              <a:cxn ang="0">
                <a:pos x="0" y="0"/>
              </a:cxn>
              <a:cxn ang="0">
                <a:pos x="2720639" y="0"/>
              </a:cxn>
              <a:cxn ang="0">
                <a:pos x="2700105" y="134618"/>
              </a:cxn>
              <a:cxn ang="0">
                <a:pos x="873216" y="1624443"/>
              </a:cxn>
              <a:cxn ang="0">
                <a:pos x="85209" y="1450155"/>
              </a:cxn>
              <a:cxn ang="0">
                <a:pos x="0" y="1405838"/>
              </a:cxn>
              <a:cxn ang="0">
                <a:pos x="0" y="0"/>
              </a:cxn>
            </a:cxnLst>
            <a:rect l="txL" t="txT" r="txR" b="txB"/>
            <a:pathLst>
              <a:path w="2721143" h="1623798">
                <a:moveTo>
                  <a:pt x="0" y="0"/>
                </a:moveTo>
                <a:lnTo>
                  <a:pt x="2721143" y="0"/>
                </a:lnTo>
                <a:lnTo>
                  <a:pt x="2700606" y="134564"/>
                </a:lnTo>
                <a:cubicBezTo>
                  <a:pt x="2526691" y="984468"/>
                  <a:pt x="1774696" y="1623798"/>
                  <a:pt x="873378" y="1623798"/>
                </a:cubicBezTo>
                <a:cubicBezTo>
                  <a:pt x="591716" y="1623798"/>
                  <a:pt x="324637" y="1561364"/>
                  <a:pt x="85224" y="1449579"/>
                </a:cubicBezTo>
                <a:lnTo>
                  <a:pt x="0" y="1405280"/>
                </a:lnTo>
                <a:lnTo>
                  <a:pt x="0" y="0"/>
                </a:lnTo>
                <a:close/>
              </a:path>
            </a:pathLst>
          </a:custGeom>
          <a:solidFill>
            <a:srgbClr val="74C2CE">
              <a:alpha val="100000"/>
            </a:srgb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0243" name="矩形 45"/>
          <p:cNvSpPr/>
          <p:nvPr/>
        </p:nvSpPr>
        <p:spPr>
          <a:xfrm>
            <a:off x="133350" y="225425"/>
            <a:ext cx="2998788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zh-CN" altLang="en-US" sz="2400" b="1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极致无岸，</a:t>
            </a:r>
            <a:endParaRPr lang="en-US" altLang="zh-CN" sz="2400" b="1" dirty="0">
              <a:solidFill>
                <a:srgbClr val="FBF9E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/>
            <a:r>
              <a:rPr lang="en-US" altLang="zh-CN" sz="2400" b="1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zh-CN" altLang="en-US" sz="2400" b="1" dirty="0">
                <a:solidFill>
                  <a:srgbClr val="FBF9E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专业设计</a:t>
            </a:r>
            <a:endParaRPr lang="zh-CN" altLang="en-US" sz="2400" b="1" dirty="0">
              <a:solidFill>
                <a:srgbClr val="FBF9E1"/>
              </a:solidFill>
              <a:latin typeface="Calibri" panose="020F0502020204030204" pitchFamily="34" charset="0"/>
            </a:endParaRPr>
          </a:p>
        </p:txBody>
      </p:sp>
      <p:grpSp>
        <p:nvGrpSpPr>
          <p:cNvPr id="10244" name="组合 54"/>
          <p:cNvGrpSpPr/>
          <p:nvPr/>
        </p:nvGrpSpPr>
        <p:grpSpPr>
          <a:xfrm>
            <a:off x="1136650" y="1589088"/>
            <a:ext cx="10637838" cy="4651375"/>
            <a:chOff x="0" y="0"/>
            <a:chExt cx="10637187" cy="4652363"/>
          </a:xfrm>
        </p:grpSpPr>
        <p:grpSp>
          <p:nvGrpSpPr>
            <p:cNvPr id="10245" name="组合 68"/>
            <p:cNvGrpSpPr/>
            <p:nvPr/>
          </p:nvGrpSpPr>
          <p:grpSpPr>
            <a:xfrm>
              <a:off x="0" y="0"/>
              <a:ext cx="10637187" cy="4652363"/>
              <a:chOff x="0" y="0"/>
              <a:chExt cx="10637187" cy="4652363"/>
            </a:xfrm>
          </p:grpSpPr>
          <p:grpSp>
            <p:nvGrpSpPr>
              <p:cNvPr id="10252" name="组合 86"/>
              <p:cNvGrpSpPr/>
              <p:nvPr/>
            </p:nvGrpSpPr>
            <p:grpSpPr>
              <a:xfrm>
                <a:off x="0" y="0"/>
                <a:ext cx="10267212" cy="4427165"/>
                <a:chOff x="0" y="0"/>
                <a:chExt cx="10267212" cy="4427165"/>
              </a:xfrm>
            </p:grpSpPr>
            <p:cxnSp>
              <p:nvCxnSpPr>
                <p:cNvPr id="10259" name="直接连接符 93"/>
                <p:cNvCxnSpPr>
                  <a:endCxn id="10262" idx="0"/>
                </p:cNvCxnSpPr>
                <p:nvPr/>
              </p:nvCxnSpPr>
              <p:spPr>
                <a:xfrm>
                  <a:off x="511144" y="1070202"/>
                  <a:ext cx="3175" cy="1933986"/>
                </a:xfrm>
                <a:prstGeom prst="line">
                  <a:avLst/>
                </a:prstGeom>
                <a:ln w="3175" cap="flat" cmpd="sng">
                  <a:solidFill>
                    <a:srgbClr val="767171"/>
                  </a:solidFill>
                  <a:prstDash val="solid"/>
                  <a:headEnd type="none" w="med" len="med"/>
                  <a:tailEnd type="none" w="med" len="med"/>
                </a:ln>
              </p:spPr>
            </p:cxnSp>
            <p:sp>
              <p:nvSpPr>
                <p:cNvPr id="10260" name="椭圆 94"/>
                <p:cNvSpPr/>
                <p:nvPr/>
              </p:nvSpPr>
              <p:spPr>
                <a:xfrm>
                  <a:off x="3175" y="84155"/>
                  <a:ext cx="1028637" cy="1028918"/>
                </a:xfrm>
                <a:prstGeom prst="ellipse">
                  <a:avLst/>
                </a:prstGeom>
                <a:solidFill>
                  <a:srgbClr val="74C2CE"/>
                </a:solidFill>
                <a:ln w="28575" cap="flat" cmpd="sng">
                  <a:solidFill>
                    <a:srgbClr val="002060"/>
                  </a:solidFill>
                  <a:prstDash val="sysDash"/>
                  <a:headEnd type="none" w="med" len="med"/>
                  <a:tailEnd type="none" w="med" len="med"/>
                </a:ln>
              </p:spPr>
              <p:txBody>
                <a:bodyPr anchor="ctr"/>
                <a:p>
                  <a:pPr algn="ctr" eaLnBrk="1" hangingPunct="1"/>
                  <a:endParaRPr lang="zh-CN" altLang="en-US" dirty="0">
                    <a:solidFill>
                      <a:srgbClr val="FFFFFF"/>
                    </a:solidFill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10261" name="椭圆 95"/>
                <p:cNvSpPr/>
                <p:nvPr/>
              </p:nvSpPr>
              <p:spPr>
                <a:xfrm>
                  <a:off x="453997" y="1052736"/>
                  <a:ext cx="120643" cy="120676"/>
                </a:xfrm>
                <a:prstGeom prst="ellipse">
                  <a:avLst/>
                </a:prstGeom>
                <a:solidFill>
                  <a:srgbClr val="002060"/>
                </a:solidFill>
                <a:ln w="9525">
                  <a:noFill/>
                </a:ln>
              </p:spPr>
              <p:txBody>
                <a:bodyPr anchor="ctr"/>
                <a:p>
                  <a:pPr algn="ctr" eaLnBrk="1" hangingPunct="1"/>
                  <a:endParaRPr lang="zh-CN" altLang="en-US" dirty="0">
                    <a:solidFill>
                      <a:srgbClr val="FFFFFF"/>
                    </a:solidFill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10262" name="椭圆 96"/>
                <p:cNvSpPr/>
                <p:nvPr/>
              </p:nvSpPr>
              <p:spPr>
                <a:xfrm>
                  <a:off x="0" y="3004188"/>
                  <a:ext cx="1028637" cy="1028918"/>
                </a:xfrm>
                <a:prstGeom prst="ellipse">
                  <a:avLst/>
                </a:prstGeom>
                <a:solidFill>
                  <a:srgbClr val="439CAB"/>
                </a:solidFill>
                <a:ln w="28575" cap="flat" cmpd="sng">
                  <a:solidFill>
                    <a:srgbClr val="002060"/>
                  </a:solidFill>
                  <a:prstDash val="sysDash"/>
                  <a:headEnd type="none" w="med" len="med"/>
                  <a:tailEnd type="none" w="med" len="med"/>
                </a:ln>
              </p:spPr>
              <p:txBody>
                <a:bodyPr anchor="ctr"/>
                <a:p>
                  <a:pPr algn="ctr" eaLnBrk="1" hangingPunct="1"/>
                  <a:endParaRPr lang="zh-CN" altLang="en-US" dirty="0">
                    <a:solidFill>
                      <a:srgbClr val="FFFFFF"/>
                    </a:solidFill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10263" name="椭圆 97"/>
                <p:cNvSpPr/>
                <p:nvPr/>
              </p:nvSpPr>
              <p:spPr>
                <a:xfrm>
                  <a:off x="2863675" y="1113073"/>
                  <a:ext cx="1028637" cy="1027331"/>
                </a:xfrm>
                <a:prstGeom prst="ellipse">
                  <a:avLst/>
                </a:prstGeom>
                <a:solidFill>
                  <a:srgbClr val="B1DAE1"/>
                </a:solidFill>
                <a:ln w="28575" cap="flat" cmpd="sng">
                  <a:solidFill>
                    <a:srgbClr val="002060"/>
                  </a:solidFill>
                  <a:prstDash val="sysDash"/>
                  <a:headEnd type="none" w="med" len="med"/>
                  <a:tailEnd type="none" w="med" len="med"/>
                </a:ln>
              </p:spPr>
              <p:txBody>
                <a:bodyPr anchor="ctr"/>
                <a:p>
                  <a:pPr algn="ctr" eaLnBrk="1" hangingPunct="1"/>
                  <a:endParaRPr lang="zh-CN" altLang="en-US" dirty="0">
                    <a:solidFill>
                      <a:srgbClr val="FFFFFF"/>
                    </a:solidFill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10264" name="椭圆 98"/>
                <p:cNvSpPr/>
                <p:nvPr/>
              </p:nvSpPr>
              <p:spPr>
                <a:xfrm>
                  <a:off x="4751097" y="3397971"/>
                  <a:ext cx="1028637" cy="1028918"/>
                </a:xfrm>
                <a:prstGeom prst="ellipse">
                  <a:avLst/>
                </a:prstGeom>
                <a:solidFill>
                  <a:srgbClr val="439CAB"/>
                </a:solidFill>
                <a:ln w="28575" cap="flat" cmpd="sng">
                  <a:solidFill>
                    <a:srgbClr val="002060"/>
                  </a:solidFill>
                  <a:prstDash val="sysDash"/>
                  <a:headEnd type="none" w="med" len="med"/>
                  <a:tailEnd type="none" w="med" len="med"/>
                </a:ln>
              </p:spPr>
              <p:txBody>
                <a:bodyPr anchor="ctr"/>
                <a:p>
                  <a:pPr algn="ctr" eaLnBrk="1" hangingPunct="1"/>
                  <a:endParaRPr lang="zh-CN" altLang="en-US" dirty="0">
                    <a:solidFill>
                      <a:srgbClr val="FFFFFF"/>
                    </a:solidFill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10265" name="椭圆 99"/>
                <p:cNvSpPr/>
                <p:nvPr/>
              </p:nvSpPr>
              <p:spPr>
                <a:xfrm>
                  <a:off x="6662330" y="2049897"/>
                  <a:ext cx="1028637" cy="1028918"/>
                </a:xfrm>
                <a:prstGeom prst="ellipse">
                  <a:avLst/>
                </a:prstGeom>
                <a:solidFill>
                  <a:srgbClr val="83C4CF"/>
                </a:solidFill>
                <a:ln w="28575" cap="flat" cmpd="sng">
                  <a:solidFill>
                    <a:srgbClr val="002060"/>
                  </a:solidFill>
                  <a:prstDash val="sysDash"/>
                  <a:headEnd type="none" w="med" len="med"/>
                  <a:tailEnd type="none" w="med" len="med"/>
                </a:ln>
              </p:spPr>
              <p:txBody>
                <a:bodyPr anchor="ctr"/>
                <a:p>
                  <a:pPr algn="ctr" eaLnBrk="1" hangingPunct="1"/>
                  <a:endParaRPr lang="zh-CN" altLang="en-US" dirty="0">
                    <a:solidFill>
                      <a:srgbClr val="FFFFFF"/>
                    </a:solidFill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10266" name="椭圆 100"/>
                <p:cNvSpPr/>
                <p:nvPr/>
              </p:nvSpPr>
              <p:spPr>
                <a:xfrm>
                  <a:off x="7002035" y="0"/>
                  <a:ext cx="1028637" cy="1028918"/>
                </a:xfrm>
                <a:prstGeom prst="ellipse">
                  <a:avLst/>
                </a:prstGeom>
                <a:solidFill>
                  <a:srgbClr val="B1DAE1"/>
                </a:solidFill>
                <a:ln w="28575" cap="flat" cmpd="sng">
                  <a:solidFill>
                    <a:srgbClr val="002060"/>
                  </a:solidFill>
                  <a:prstDash val="sysDash"/>
                  <a:headEnd type="none" w="med" len="med"/>
                  <a:tailEnd type="none" w="med" len="med"/>
                </a:ln>
              </p:spPr>
              <p:txBody>
                <a:bodyPr anchor="ctr"/>
                <a:p>
                  <a:pPr algn="ctr" eaLnBrk="1" hangingPunct="1"/>
                  <a:endParaRPr lang="zh-CN" altLang="en-US" dirty="0">
                    <a:solidFill>
                      <a:srgbClr val="FFFFFF"/>
                    </a:solidFill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10267" name="椭圆 101"/>
                <p:cNvSpPr/>
                <p:nvPr/>
              </p:nvSpPr>
              <p:spPr>
                <a:xfrm>
                  <a:off x="453997" y="2943850"/>
                  <a:ext cx="120643" cy="120676"/>
                </a:xfrm>
                <a:prstGeom prst="ellipse">
                  <a:avLst/>
                </a:prstGeom>
                <a:solidFill>
                  <a:srgbClr val="002060"/>
                </a:solidFill>
                <a:ln w="9525">
                  <a:noFill/>
                </a:ln>
              </p:spPr>
              <p:txBody>
                <a:bodyPr anchor="ctr"/>
                <a:p>
                  <a:pPr algn="ctr" eaLnBrk="1" hangingPunct="1"/>
                  <a:endParaRPr lang="zh-CN" altLang="en-US" dirty="0">
                    <a:solidFill>
                      <a:srgbClr val="FFFFFF"/>
                    </a:solidFill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10268" name="椭圆 102"/>
                <p:cNvSpPr/>
                <p:nvPr/>
              </p:nvSpPr>
              <p:spPr>
                <a:xfrm>
                  <a:off x="2803354" y="1506857"/>
                  <a:ext cx="120643" cy="119088"/>
                </a:xfrm>
                <a:prstGeom prst="ellipse">
                  <a:avLst/>
                </a:prstGeom>
                <a:solidFill>
                  <a:srgbClr val="002060"/>
                </a:solidFill>
                <a:ln w="9525">
                  <a:noFill/>
                </a:ln>
              </p:spPr>
              <p:txBody>
                <a:bodyPr anchor="ctr"/>
                <a:p>
                  <a:pPr algn="ctr" eaLnBrk="1" hangingPunct="1"/>
                  <a:endParaRPr lang="zh-CN" altLang="en-US" dirty="0">
                    <a:solidFill>
                      <a:srgbClr val="FFFFFF"/>
                    </a:solidFill>
                    <a:latin typeface="Calibri" panose="020F0502020204030204" pitchFamily="34" charset="0"/>
                  </a:endParaRPr>
                </a:p>
              </p:txBody>
            </p:sp>
            <p:cxnSp>
              <p:nvCxnSpPr>
                <p:cNvPr id="10269" name="直接连接符 103"/>
                <p:cNvCxnSpPr>
                  <a:stCxn id="10268" idx="3"/>
                  <a:endCxn id="10262" idx="7"/>
                </p:cNvCxnSpPr>
                <p:nvPr/>
              </p:nvCxnSpPr>
              <p:spPr>
                <a:xfrm flipH="1">
                  <a:off x="877834" y="1608479"/>
                  <a:ext cx="1942981" cy="1546553"/>
                </a:xfrm>
                <a:prstGeom prst="line">
                  <a:avLst/>
                </a:prstGeom>
                <a:ln w="3175" cap="flat" cmpd="sng">
                  <a:solidFill>
                    <a:srgbClr val="767171"/>
                  </a:solidFill>
                  <a:prstDash val="solid"/>
                  <a:headEnd type="none" w="med" len="med"/>
                  <a:tailEnd type="none" w="med" len="med"/>
                </a:ln>
              </p:spPr>
            </p:cxnSp>
            <p:cxnSp>
              <p:nvCxnSpPr>
                <p:cNvPr id="10270" name="直接连接符 104"/>
                <p:cNvCxnSpPr>
                  <a:stCxn id="10264" idx="1"/>
                  <a:endCxn id="10263" idx="5"/>
                </p:cNvCxnSpPr>
                <p:nvPr/>
              </p:nvCxnSpPr>
              <p:spPr>
                <a:xfrm flipH="1" flipV="1">
                  <a:off x="3741509" y="1991148"/>
                  <a:ext cx="1160391" cy="1557668"/>
                </a:xfrm>
                <a:prstGeom prst="line">
                  <a:avLst/>
                </a:prstGeom>
                <a:ln w="3175" cap="flat" cmpd="sng">
                  <a:solidFill>
                    <a:srgbClr val="767171"/>
                  </a:solidFill>
                  <a:prstDash val="solid"/>
                  <a:headEnd type="none" w="med" len="med"/>
                  <a:tailEnd type="none" w="med" len="med"/>
                </a:ln>
              </p:spPr>
            </p:cxnSp>
            <p:cxnSp>
              <p:nvCxnSpPr>
                <p:cNvPr id="10271" name="直接连接符 105"/>
                <p:cNvCxnSpPr>
                  <a:stCxn id="10264" idx="7"/>
                  <a:endCxn id="10265" idx="2"/>
                </p:cNvCxnSpPr>
                <p:nvPr/>
              </p:nvCxnSpPr>
              <p:spPr>
                <a:xfrm flipV="1">
                  <a:off x="5628931" y="2564356"/>
                  <a:ext cx="1033400" cy="984459"/>
                </a:xfrm>
                <a:prstGeom prst="line">
                  <a:avLst/>
                </a:prstGeom>
                <a:ln w="3175" cap="flat" cmpd="sng">
                  <a:solidFill>
                    <a:srgbClr val="767171"/>
                  </a:solidFill>
                  <a:prstDash val="solid"/>
                  <a:headEnd type="none" w="med" len="med"/>
                  <a:tailEnd type="none" w="med" len="med"/>
                </a:ln>
              </p:spPr>
            </p:cxnSp>
            <p:cxnSp>
              <p:nvCxnSpPr>
                <p:cNvPr id="10272" name="直接连接符 106"/>
                <p:cNvCxnSpPr>
                  <a:stCxn id="10265" idx="0"/>
                  <a:endCxn id="10266" idx="4"/>
                </p:cNvCxnSpPr>
                <p:nvPr/>
              </p:nvCxnSpPr>
              <p:spPr>
                <a:xfrm flipV="1">
                  <a:off x="7176649" y="1028918"/>
                  <a:ext cx="339704" cy="1020979"/>
                </a:xfrm>
                <a:prstGeom prst="line">
                  <a:avLst/>
                </a:prstGeom>
                <a:ln w="3175" cap="flat" cmpd="sng">
                  <a:solidFill>
                    <a:srgbClr val="767171"/>
                  </a:solidFill>
                  <a:prstDash val="solid"/>
                  <a:headEnd type="none" w="med" len="med"/>
                  <a:tailEnd type="none" w="med" len="med"/>
                </a:ln>
              </p:spPr>
            </p:cxnSp>
            <p:sp>
              <p:nvSpPr>
                <p:cNvPr id="10273" name="椭圆 107"/>
                <p:cNvSpPr/>
                <p:nvPr/>
              </p:nvSpPr>
              <p:spPr>
                <a:xfrm>
                  <a:off x="834974" y="3104221"/>
                  <a:ext cx="120643" cy="120676"/>
                </a:xfrm>
                <a:prstGeom prst="ellipse">
                  <a:avLst/>
                </a:prstGeom>
                <a:solidFill>
                  <a:srgbClr val="002060"/>
                </a:solidFill>
                <a:ln w="9525">
                  <a:noFill/>
                </a:ln>
              </p:spPr>
              <p:txBody>
                <a:bodyPr anchor="ctr"/>
                <a:p>
                  <a:pPr algn="ctr" eaLnBrk="1" hangingPunct="1"/>
                  <a:endParaRPr lang="zh-CN" altLang="en-US" dirty="0">
                    <a:solidFill>
                      <a:srgbClr val="FFFFFF"/>
                    </a:solidFill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10274" name="椭圆 108"/>
                <p:cNvSpPr/>
                <p:nvPr/>
              </p:nvSpPr>
              <p:spPr>
                <a:xfrm>
                  <a:off x="4854278" y="3488478"/>
                  <a:ext cx="120643" cy="120676"/>
                </a:xfrm>
                <a:prstGeom prst="ellipse">
                  <a:avLst/>
                </a:prstGeom>
                <a:solidFill>
                  <a:srgbClr val="002060"/>
                </a:solidFill>
                <a:ln w="9525">
                  <a:noFill/>
                </a:ln>
              </p:spPr>
              <p:txBody>
                <a:bodyPr anchor="ctr"/>
                <a:p>
                  <a:pPr algn="ctr" eaLnBrk="1" hangingPunct="1"/>
                  <a:endParaRPr lang="zh-CN" altLang="en-US" dirty="0">
                    <a:solidFill>
                      <a:srgbClr val="FFFFFF"/>
                    </a:solidFill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10275" name="椭圆 109"/>
                <p:cNvSpPr/>
                <p:nvPr/>
              </p:nvSpPr>
              <p:spPr>
                <a:xfrm>
                  <a:off x="3698649" y="1946688"/>
                  <a:ext cx="120643" cy="120676"/>
                </a:xfrm>
                <a:prstGeom prst="ellipse">
                  <a:avLst/>
                </a:prstGeom>
                <a:solidFill>
                  <a:srgbClr val="002060"/>
                </a:solidFill>
                <a:ln w="9525">
                  <a:noFill/>
                </a:ln>
              </p:spPr>
              <p:txBody>
                <a:bodyPr anchor="ctr"/>
                <a:p>
                  <a:pPr algn="ctr" eaLnBrk="1" hangingPunct="1"/>
                  <a:endParaRPr lang="zh-CN" altLang="en-US" dirty="0">
                    <a:solidFill>
                      <a:srgbClr val="FFFFFF"/>
                    </a:solidFill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10276" name="椭圆 110"/>
                <p:cNvSpPr/>
                <p:nvPr/>
              </p:nvSpPr>
              <p:spPr>
                <a:xfrm>
                  <a:off x="6587722" y="2548478"/>
                  <a:ext cx="120643" cy="120676"/>
                </a:xfrm>
                <a:prstGeom prst="ellipse">
                  <a:avLst/>
                </a:prstGeom>
                <a:solidFill>
                  <a:srgbClr val="002060"/>
                </a:solidFill>
                <a:ln w="9525">
                  <a:noFill/>
                </a:ln>
              </p:spPr>
              <p:txBody>
                <a:bodyPr anchor="ctr"/>
                <a:p>
                  <a:pPr algn="ctr" eaLnBrk="1" hangingPunct="1"/>
                  <a:endParaRPr lang="zh-CN" altLang="en-US" dirty="0">
                    <a:solidFill>
                      <a:srgbClr val="FFFFFF"/>
                    </a:solidFill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10277" name="椭圆 111"/>
                <p:cNvSpPr/>
                <p:nvPr/>
              </p:nvSpPr>
              <p:spPr>
                <a:xfrm>
                  <a:off x="7103629" y="1994323"/>
                  <a:ext cx="120643" cy="120676"/>
                </a:xfrm>
                <a:prstGeom prst="ellipse">
                  <a:avLst/>
                </a:prstGeom>
                <a:solidFill>
                  <a:srgbClr val="002060"/>
                </a:solidFill>
                <a:ln w="9525">
                  <a:noFill/>
                </a:ln>
              </p:spPr>
              <p:txBody>
                <a:bodyPr anchor="ctr"/>
                <a:p>
                  <a:pPr algn="ctr" eaLnBrk="1" hangingPunct="1"/>
                  <a:endParaRPr lang="zh-CN" altLang="en-US" dirty="0">
                    <a:solidFill>
                      <a:srgbClr val="FFFFFF"/>
                    </a:solidFill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10278" name="椭圆 112"/>
                <p:cNvSpPr/>
                <p:nvPr/>
              </p:nvSpPr>
              <p:spPr>
                <a:xfrm>
                  <a:off x="7463968" y="984459"/>
                  <a:ext cx="120643" cy="120676"/>
                </a:xfrm>
                <a:prstGeom prst="ellipse">
                  <a:avLst/>
                </a:prstGeom>
                <a:solidFill>
                  <a:srgbClr val="002060"/>
                </a:solidFill>
                <a:ln w="9525">
                  <a:noFill/>
                </a:ln>
              </p:spPr>
              <p:txBody>
                <a:bodyPr anchor="ctr"/>
                <a:p>
                  <a:pPr algn="ctr" eaLnBrk="1" hangingPunct="1"/>
                  <a:endParaRPr lang="zh-CN" altLang="en-US" dirty="0">
                    <a:solidFill>
                      <a:srgbClr val="FFFFFF"/>
                    </a:solidFill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10279" name="文本框 113"/>
                <p:cNvSpPr txBox="1"/>
                <p:nvPr/>
              </p:nvSpPr>
              <p:spPr>
                <a:xfrm>
                  <a:off x="1028637" y="117500"/>
                  <a:ext cx="2236651" cy="400135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none">
                  <a:spAutoFit/>
                </a:bodyPr>
                <a:p>
                  <a:pPr eaLnBrk="1" hangingPunct="1"/>
                  <a:r>
                    <a:rPr lang="zh-CN" altLang="en-US" sz="2000" b="1" dirty="0">
                      <a:solidFill>
                        <a:srgbClr val="3B3838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单击此处添加标题</a:t>
                  </a:r>
                  <a:endParaRPr lang="zh-CN" altLang="en-US" sz="2000" b="1" dirty="0">
                    <a:solidFill>
                      <a:srgbClr val="3B3838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0280" name="文本框 114"/>
                <p:cNvSpPr txBox="1"/>
                <p:nvPr/>
              </p:nvSpPr>
              <p:spPr>
                <a:xfrm>
                  <a:off x="1050861" y="3058174"/>
                  <a:ext cx="2236651" cy="400135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none">
                  <a:spAutoFit/>
                </a:bodyPr>
                <a:p>
                  <a:pPr eaLnBrk="1" hangingPunct="1"/>
                  <a:r>
                    <a:rPr lang="zh-CN" altLang="en-US" sz="2000" b="1" dirty="0">
                      <a:solidFill>
                        <a:srgbClr val="3B3838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单击此处添加标题</a:t>
                  </a:r>
                  <a:endParaRPr lang="zh-CN" altLang="en-US" sz="2000" b="1" dirty="0">
                    <a:solidFill>
                      <a:srgbClr val="3B3838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0281" name="文本框 115"/>
                <p:cNvSpPr txBox="1"/>
                <p:nvPr/>
              </p:nvSpPr>
              <p:spPr>
                <a:xfrm>
                  <a:off x="3892312" y="1159121"/>
                  <a:ext cx="2236651" cy="400135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none">
                  <a:spAutoFit/>
                </a:bodyPr>
                <a:p>
                  <a:pPr eaLnBrk="1" hangingPunct="1"/>
                  <a:r>
                    <a:rPr lang="zh-CN" altLang="en-US" sz="2000" b="1" dirty="0">
                      <a:solidFill>
                        <a:srgbClr val="3B3838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单击此处添加标题</a:t>
                  </a:r>
                  <a:endParaRPr lang="zh-CN" altLang="en-US" sz="2000" b="1" dirty="0">
                    <a:solidFill>
                      <a:srgbClr val="3B3838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0282" name="文本框 116"/>
                <p:cNvSpPr txBox="1"/>
                <p:nvPr/>
              </p:nvSpPr>
              <p:spPr>
                <a:xfrm>
                  <a:off x="5762273" y="3486890"/>
                  <a:ext cx="2236651" cy="400135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none">
                  <a:spAutoFit/>
                </a:bodyPr>
                <a:p>
                  <a:pPr eaLnBrk="1" hangingPunct="1"/>
                  <a:r>
                    <a:rPr lang="zh-CN" altLang="en-US" sz="2000" b="1" dirty="0">
                      <a:solidFill>
                        <a:srgbClr val="3B3838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单击此处添加标题</a:t>
                  </a:r>
                  <a:endParaRPr lang="zh-CN" altLang="en-US" sz="2000" b="1" dirty="0">
                    <a:solidFill>
                      <a:srgbClr val="3B3838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0283" name="椭圆 117"/>
                <p:cNvSpPr/>
                <p:nvPr/>
              </p:nvSpPr>
              <p:spPr>
                <a:xfrm>
                  <a:off x="5581309" y="3486890"/>
                  <a:ext cx="120643" cy="120676"/>
                </a:xfrm>
                <a:prstGeom prst="ellipse">
                  <a:avLst/>
                </a:prstGeom>
                <a:solidFill>
                  <a:srgbClr val="002060"/>
                </a:solidFill>
                <a:ln w="9525">
                  <a:noFill/>
                </a:ln>
              </p:spPr>
              <p:txBody>
                <a:bodyPr anchor="ctr"/>
                <a:p>
                  <a:pPr algn="ctr" eaLnBrk="1" hangingPunct="1"/>
                  <a:endParaRPr lang="zh-CN" altLang="en-US" dirty="0">
                    <a:solidFill>
                      <a:srgbClr val="FFFFFF"/>
                    </a:solidFill>
                    <a:latin typeface="Calibri" panose="020F0502020204030204" pitchFamily="34" charset="0"/>
                  </a:endParaRPr>
                </a:p>
              </p:txBody>
            </p:sp>
            <p:sp>
              <p:nvSpPr>
                <p:cNvPr id="10284" name="文本框 118"/>
                <p:cNvSpPr txBox="1"/>
                <p:nvPr/>
              </p:nvSpPr>
              <p:spPr>
                <a:xfrm>
                  <a:off x="7694142" y="2041959"/>
                  <a:ext cx="2236650" cy="400135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none">
                  <a:spAutoFit/>
                </a:bodyPr>
                <a:p>
                  <a:pPr eaLnBrk="1" hangingPunct="1"/>
                  <a:r>
                    <a:rPr lang="zh-CN" altLang="en-US" sz="2000" b="1" dirty="0">
                      <a:solidFill>
                        <a:srgbClr val="3B3838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单击此处添加标题</a:t>
                  </a:r>
                  <a:endParaRPr lang="zh-CN" altLang="en-US" sz="2000" b="1" dirty="0">
                    <a:solidFill>
                      <a:srgbClr val="3B3838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10285" name="文本框 119"/>
                <p:cNvSpPr txBox="1"/>
                <p:nvPr/>
              </p:nvSpPr>
              <p:spPr>
                <a:xfrm>
                  <a:off x="8030672" y="85743"/>
                  <a:ext cx="2236650" cy="400135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none">
                  <a:spAutoFit/>
                </a:bodyPr>
                <a:p>
                  <a:pPr eaLnBrk="1" hangingPunct="1"/>
                  <a:r>
                    <a:rPr lang="zh-CN" altLang="en-US" sz="2000" b="1" dirty="0">
                      <a:solidFill>
                        <a:srgbClr val="3B3838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</a:rPr>
                    <a:t>单击此处添加标题</a:t>
                  </a:r>
                  <a:endParaRPr lang="zh-CN" altLang="en-US" sz="2000" b="1" dirty="0">
                    <a:solidFill>
                      <a:srgbClr val="3B3838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sp>
            <p:nvSpPr>
              <p:cNvPr id="10253" name="矩形 87"/>
              <p:cNvSpPr/>
              <p:nvPr/>
            </p:nvSpPr>
            <p:spPr>
              <a:xfrm>
                <a:off x="1025462" y="509695"/>
                <a:ext cx="2517621" cy="73834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eaLnBrk="1" hangingPunct="1"/>
                <a:r>
                  <a:rPr lang="zh-CN" altLang="en-US" sz="1400" dirty="0">
                    <a:solidFill>
                      <a:srgbClr val="76717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我们工作室致力于专业专业</a:t>
                </a:r>
                <a:r>
                  <a:rPr lang="en-US" altLang="zh-CN" sz="1400" dirty="0">
                    <a:solidFill>
                      <a:srgbClr val="76717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PPT</a:t>
                </a:r>
                <a:r>
                  <a:rPr lang="zh-CN" altLang="en-US" sz="1400" dirty="0">
                    <a:solidFill>
                      <a:srgbClr val="76717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模板的发布</a:t>
                </a:r>
                <a:r>
                  <a:rPr lang="en-US" altLang="zh-CN" sz="1400" dirty="0">
                    <a:solidFill>
                      <a:srgbClr val="76717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,</a:t>
                </a:r>
                <a:r>
                  <a:rPr lang="zh-CN" altLang="en-US" sz="1400" dirty="0">
                    <a:solidFill>
                      <a:srgbClr val="76717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并为您提供专业的专业</a:t>
                </a:r>
                <a:r>
                  <a:rPr lang="en-US" altLang="zh-CN" sz="1400" dirty="0">
                    <a:solidFill>
                      <a:srgbClr val="76717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PPT</a:t>
                </a:r>
                <a:r>
                  <a:rPr lang="zh-CN" altLang="en-US" sz="1400" dirty="0">
                    <a:solidFill>
                      <a:srgbClr val="76717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个性定制服务。</a:t>
                </a:r>
                <a:endParaRPr lang="en-US" altLang="zh-CN" sz="1400" dirty="0">
                  <a:solidFill>
                    <a:srgbClr val="76717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0254" name="矩形 88"/>
              <p:cNvSpPr/>
              <p:nvPr/>
            </p:nvSpPr>
            <p:spPr>
              <a:xfrm>
                <a:off x="1050861" y="3496418"/>
                <a:ext cx="2465237" cy="73834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eaLnBrk="1" hangingPunct="1"/>
                <a:r>
                  <a:rPr lang="zh-CN" altLang="en-US" sz="1400" dirty="0">
                    <a:solidFill>
                      <a:srgbClr val="76717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我们工作室致力于专业专业</a:t>
                </a:r>
                <a:r>
                  <a:rPr lang="en-US" altLang="zh-CN" sz="1400" dirty="0">
                    <a:solidFill>
                      <a:srgbClr val="76717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PPT</a:t>
                </a:r>
                <a:r>
                  <a:rPr lang="zh-CN" altLang="en-US" sz="1400" dirty="0">
                    <a:solidFill>
                      <a:srgbClr val="76717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模板的发布</a:t>
                </a:r>
                <a:r>
                  <a:rPr lang="en-US" altLang="zh-CN" sz="1400" dirty="0">
                    <a:solidFill>
                      <a:srgbClr val="76717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,</a:t>
                </a:r>
                <a:r>
                  <a:rPr lang="zh-CN" altLang="en-US" sz="1400" dirty="0">
                    <a:solidFill>
                      <a:srgbClr val="76717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并为您提供专业的专业</a:t>
                </a:r>
                <a:r>
                  <a:rPr lang="en-US" altLang="zh-CN" sz="1400" dirty="0">
                    <a:solidFill>
                      <a:srgbClr val="76717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PPT</a:t>
                </a:r>
                <a:r>
                  <a:rPr lang="zh-CN" altLang="en-US" sz="1400" dirty="0">
                    <a:solidFill>
                      <a:srgbClr val="76717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个性定制服务。</a:t>
                </a:r>
                <a:endParaRPr lang="en-US" altLang="zh-CN" sz="1400" dirty="0">
                  <a:solidFill>
                    <a:srgbClr val="76717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0255" name="矩形 89"/>
              <p:cNvSpPr/>
              <p:nvPr/>
            </p:nvSpPr>
            <p:spPr>
              <a:xfrm>
                <a:off x="3909774" y="1565607"/>
                <a:ext cx="2600166" cy="73834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eaLnBrk="1" hangingPunct="1"/>
                <a:r>
                  <a:rPr lang="zh-CN" altLang="en-US" sz="1400" dirty="0">
                    <a:solidFill>
                      <a:srgbClr val="76717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我们工作室致力于专业专业</a:t>
                </a:r>
                <a:r>
                  <a:rPr lang="en-US" altLang="zh-CN" sz="1400" dirty="0">
                    <a:solidFill>
                      <a:srgbClr val="76717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PPT</a:t>
                </a:r>
                <a:r>
                  <a:rPr lang="zh-CN" altLang="en-US" sz="1400" dirty="0">
                    <a:solidFill>
                      <a:srgbClr val="76717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模板的发布</a:t>
                </a:r>
                <a:r>
                  <a:rPr lang="en-US" altLang="zh-CN" sz="1400" dirty="0">
                    <a:solidFill>
                      <a:srgbClr val="76717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,</a:t>
                </a:r>
                <a:r>
                  <a:rPr lang="zh-CN" altLang="en-US" sz="1400" dirty="0">
                    <a:solidFill>
                      <a:srgbClr val="76717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并为您提供专业的专业</a:t>
                </a:r>
                <a:r>
                  <a:rPr lang="en-US" altLang="zh-CN" sz="1400" dirty="0">
                    <a:solidFill>
                      <a:srgbClr val="76717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PPT</a:t>
                </a:r>
                <a:r>
                  <a:rPr lang="zh-CN" altLang="en-US" sz="1400" dirty="0">
                    <a:solidFill>
                      <a:srgbClr val="76717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个性定制服务。</a:t>
                </a:r>
                <a:endParaRPr lang="en-US" altLang="zh-CN" sz="1400" dirty="0">
                  <a:solidFill>
                    <a:srgbClr val="76717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0256" name="矩形 90"/>
              <p:cNvSpPr/>
              <p:nvPr/>
            </p:nvSpPr>
            <p:spPr>
              <a:xfrm>
                <a:off x="5778146" y="3914018"/>
                <a:ext cx="2476348" cy="73834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eaLnBrk="1" hangingPunct="1"/>
                <a:r>
                  <a:rPr lang="zh-CN" altLang="en-US" sz="1400" dirty="0">
                    <a:solidFill>
                      <a:srgbClr val="76717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我们工作室致力于专业专业</a:t>
                </a:r>
                <a:r>
                  <a:rPr lang="en-US" altLang="zh-CN" sz="1400" dirty="0">
                    <a:solidFill>
                      <a:srgbClr val="76717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PPT</a:t>
                </a:r>
                <a:r>
                  <a:rPr lang="zh-CN" altLang="en-US" sz="1400" dirty="0">
                    <a:solidFill>
                      <a:srgbClr val="76717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模板的发布</a:t>
                </a:r>
                <a:r>
                  <a:rPr lang="en-US" altLang="zh-CN" sz="1400" dirty="0">
                    <a:solidFill>
                      <a:srgbClr val="76717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,</a:t>
                </a:r>
                <a:r>
                  <a:rPr lang="zh-CN" altLang="en-US" sz="1400" dirty="0">
                    <a:solidFill>
                      <a:srgbClr val="76717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并为您提供专业的专业</a:t>
                </a:r>
                <a:r>
                  <a:rPr lang="en-US" altLang="zh-CN" sz="1400" dirty="0">
                    <a:solidFill>
                      <a:srgbClr val="76717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PPT</a:t>
                </a:r>
                <a:r>
                  <a:rPr lang="zh-CN" altLang="en-US" sz="1400" dirty="0">
                    <a:solidFill>
                      <a:srgbClr val="76717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个性定制服务。</a:t>
                </a:r>
                <a:endParaRPr lang="en-US" altLang="zh-CN" sz="1400" dirty="0">
                  <a:solidFill>
                    <a:srgbClr val="76717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0257" name="矩形 91"/>
              <p:cNvSpPr/>
              <p:nvPr/>
            </p:nvSpPr>
            <p:spPr>
              <a:xfrm>
                <a:off x="7690967" y="2381756"/>
                <a:ext cx="2576354" cy="73993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eaLnBrk="1" hangingPunct="1"/>
                <a:r>
                  <a:rPr lang="zh-CN" altLang="en-US" sz="1400" dirty="0">
                    <a:solidFill>
                      <a:srgbClr val="76717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我们工作室致力于专业专业</a:t>
                </a:r>
                <a:r>
                  <a:rPr lang="en-US" altLang="zh-CN" sz="1400" dirty="0">
                    <a:solidFill>
                      <a:srgbClr val="76717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PPT</a:t>
                </a:r>
                <a:r>
                  <a:rPr lang="zh-CN" altLang="en-US" sz="1400" dirty="0">
                    <a:solidFill>
                      <a:srgbClr val="76717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模板的发布</a:t>
                </a:r>
                <a:r>
                  <a:rPr lang="en-US" altLang="zh-CN" sz="1400" dirty="0">
                    <a:solidFill>
                      <a:srgbClr val="76717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,</a:t>
                </a:r>
                <a:r>
                  <a:rPr lang="zh-CN" altLang="en-US" sz="1400" dirty="0">
                    <a:solidFill>
                      <a:srgbClr val="76717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并为您提供专业的专业</a:t>
                </a:r>
                <a:r>
                  <a:rPr lang="en-US" altLang="zh-CN" sz="1400" dirty="0">
                    <a:solidFill>
                      <a:srgbClr val="76717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PPT</a:t>
                </a:r>
                <a:r>
                  <a:rPr lang="zh-CN" altLang="en-US" sz="1400" dirty="0">
                    <a:solidFill>
                      <a:srgbClr val="76717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个性定制服务。</a:t>
                </a:r>
                <a:endParaRPr lang="en-US" altLang="zh-CN" sz="1400" dirty="0">
                  <a:solidFill>
                    <a:srgbClr val="76717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0258" name="矩形 92"/>
              <p:cNvSpPr/>
              <p:nvPr/>
            </p:nvSpPr>
            <p:spPr>
              <a:xfrm>
                <a:off x="8003685" y="476351"/>
                <a:ext cx="2633502" cy="73834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 eaLnBrk="1" hangingPunct="1"/>
                <a:r>
                  <a:rPr lang="zh-CN" altLang="en-US" sz="1400" dirty="0">
                    <a:solidFill>
                      <a:srgbClr val="76717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我们工作室致力于专业专业</a:t>
                </a:r>
                <a:r>
                  <a:rPr lang="en-US" altLang="zh-CN" sz="1400" dirty="0">
                    <a:solidFill>
                      <a:srgbClr val="76717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PPT</a:t>
                </a:r>
                <a:r>
                  <a:rPr lang="zh-CN" altLang="en-US" sz="1400" dirty="0">
                    <a:solidFill>
                      <a:srgbClr val="76717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模板的发布</a:t>
                </a:r>
                <a:r>
                  <a:rPr lang="en-US" altLang="zh-CN" sz="1400" dirty="0">
                    <a:solidFill>
                      <a:srgbClr val="76717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,</a:t>
                </a:r>
                <a:r>
                  <a:rPr lang="zh-CN" altLang="en-US" sz="1400" dirty="0">
                    <a:solidFill>
                      <a:srgbClr val="76717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并为您提供专业的专业</a:t>
                </a:r>
                <a:r>
                  <a:rPr lang="en-US" altLang="zh-CN" sz="1400" dirty="0">
                    <a:solidFill>
                      <a:srgbClr val="76717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PPT</a:t>
                </a:r>
                <a:r>
                  <a:rPr lang="zh-CN" altLang="en-US" sz="1400" dirty="0">
                    <a:solidFill>
                      <a:srgbClr val="76717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个性定制服务。</a:t>
                </a:r>
                <a:endParaRPr lang="en-US" altLang="zh-CN" sz="1400" dirty="0">
                  <a:solidFill>
                    <a:srgbClr val="76717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pic>
          <p:nvPicPr>
            <p:cNvPr id="10246" name="组合 69"/>
            <p:cNvPicPr/>
            <p:nvPr/>
          </p:nvPicPr>
          <p:blipFill>
            <a:blip r:embed="rId1"/>
            <a:stretch>
              <a:fillRect/>
            </a:stretch>
          </p:blipFill>
          <p:spPr>
            <a:xfrm>
              <a:off x="3142550" y="1355568"/>
              <a:ext cx="475459" cy="475589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0247" name="组合 70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5020003" y="3715221"/>
              <a:ext cx="475459" cy="396324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0248" name="Freeform 69"/>
            <p:cNvSpPr>
              <a:spLocks noEditPoints="1"/>
            </p:cNvSpPr>
            <p:nvPr/>
          </p:nvSpPr>
          <p:spPr>
            <a:xfrm>
              <a:off x="371452" y="3282059"/>
              <a:ext cx="277796" cy="474764"/>
            </a:xfrm>
            <a:custGeom>
              <a:avLst/>
              <a:gdLst>
                <a:gd name="txL" fmla="*/ 0 w 112"/>
                <a:gd name="txT" fmla="*/ 0 h 192"/>
                <a:gd name="txR" fmla="*/ 112 w 112"/>
                <a:gd name="txB" fmla="*/ 192 h 192"/>
              </a:gdLst>
              <a:ahLst/>
              <a:cxnLst>
                <a:cxn ang="0">
                  <a:pos x="2147483647" y="0"/>
                </a:cxn>
                <a:cxn ang="0">
                  <a:pos x="2147483647" y="0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112" h="192">
                  <a:moveTo>
                    <a:pt x="100" y="0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6" y="0"/>
                    <a:pt x="0" y="5"/>
                    <a:pt x="0" y="12"/>
                  </a:cubicBezTo>
                  <a:cubicBezTo>
                    <a:pt x="0" y="180"/>
                    <a:pt x="0" y="180"/>
                    <a:pt x="0" y="180"/>
                  </a:cubicBezTo>
                  <a:cubicBezTo>
                    <a:pt x="0" y="186"/>
                    <a:pt x="6" y="192"/>
                    <a:pt x="12" y="192"/>
                  </a:cubicBezTo>
                  <a:cubicBezTo>
                    <a:pt x="100" y="192"/>
                    <a:pt x="100" y="192"/>
                    <a:pt x="100" y="192"/>
                  </a:cubicBezTo>
                  <a:cubicBezTo>
                    <a:pt x="107" y="192"/>
                    <a:pt x="112" y="186"/>
                    <a:pt x="112" y="180"/>
                  </a:cubicBezTo>
                  <a:cubicBezTo>
                    <a:pt x="112" y="12"/>
                    <a:pt x="112" y="12"/>
                    <a:pt x="112" y="12"/>
                  </a:cubicBezTo>
                  <a:cubicBezTo>
                    <a:pt x="112" y="5"/>
                    <a:pt x="107" y="0"/>
                    <a:pt x="100" y="0"/>
                  </a:cubicBezTo>
                  <a:close/>
                  <a:moveTo>
                    <a:pt x="16" y="20"/>
                  </a:moveTo>
                  <a:cubicBezTo>
                    <a:pt x="16" y="18"/>
                    <a:pt x="18" y="16"/>
                    <a:pt x="20" y="16"/>
                  </a:cubicBezTo>
                  <a:cubicBezTo>
                    <a:pt x="92" y="16"/>
                    <a:pt x="92" y="16"/>
                    <a:pt x="92" y="16"/>
                  </a:cubicBezTo>
                  <a:cubicBezTo>
                    <a:pt x="94" y="16"/>
                    <a:pt x="96" y="18"/>
                    <a:pt x="96" y="20"/>
                  </a:cubicBezTo>
                  <a:cubicBezTo>
                    <a:pt x="96" y="84"/>
                    <a:pt x="96" y="84"/>
                    <a:pt x="96" y="84"/>
                  </a:cubicBezTo>
                  <a:cubicBezTo>
                    <a:pt x="96" y="86"/>
                    <a:pt x="94" y="88"/>
                    <a:pt x="92" y="88"/>
                  </a:cubicBezTo>
                  <a:cubicBezTo>
                    <a:pt x="20" y="88"/>
                    <a:pt x="20" y="88"/>
                    <a:pt x="20" y="88"/>
                  </a:cubicBezTo>
                  <a:cubicBezTo>
                    <a:pt x="18" y="88"/>
                    <a:pt x="16" y="86"/>
                    <a:pt x="16" y="84"/>
                  </a:cubicBezTo>
                  <a:lnTo>
                    <a:pt x="16" y="20"/>
                  </a:lnTo>
                  <a:close/>
                  <a:moveTo>
                    <a:pt x="56" y="176"/>
                  </a:moveTo>
                  <a:cubicBezTo>
                    <a:pt x="39" y="176"/>
                    <a:pt x="24" y="162"/>
                    <a:pt x="24" y="144"/>
                  </a:cubicBezTo>
                  <a:cubicBezTo>
                    <a:pt x="24" y="126"/>
                    <a:pt x="39" y="112"/>
                    <a:pt x="56" y="112"/>
                  </a:cubicBezTo>
                  <a:cubicBezTo>
                    <a:pt x="74" y="112"/>
                    <a:pt x="88" y="126"/>
                    <a:pt x="88" y="144"/>
                  </a:cubicBezTo>
                  <a:cubicBezTo>
                    <a:pt x="88" y="162"/>
                    <a:pt x="74" y="176"/>
                    <a:pt x="56" y="176"/>
                  </a:cubicBezTo>
                  <a:close/>
                </a:path>
              </a:pathLst>
            </a:custGeom>
            <a:solidFill>
              <a:schemeClr val="bg1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pic>
          <p:nvPicPr>
            <p:cNvPr id="10249" name="组合 72"/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265414" y="343417"/>
              <a:ext cx="481555" cy="475589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0250" name="Freeform 11"/>
            <p:cNvSpPr>
              <a:spLocks noEditPoints="1"/>
            </p:cNvSpPr>
            <p:nvPr/>
          </p:nvSpPr>
          <p:spPr>
            <a:xfrm>
              <a:off x="6944888" y="2432567"/>
              <a:ext cx="473046" cy="354087"/>
            </a:xfrm>
            <a:custGeom>
              <a:avLst/>
              <a:gdLst>
                <a:gd name="txL" fmla="*/ 0 w 192"/>
                <a:gd name="txT" fmla="*/ 0 h 144"/>
                <a:gd name="txR" fmla="*/ 192 w 192"/>
                <a:gd name="txB" fmla="*/ 144 h 144"/>
              </a:gdLst>
              <a:ahLst/>
              <a:cxnLst>
                <a:cxn ang="0">
                  <a:pos x="2147483647" y="0"/>
                </a:cxn>
                <a:cxn ang="0">
                  <a:pos x="2147483647" y="0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txL" t="txT" r="txR" b="txB"/>
              <a:pathLst>
                <a:path w="192" h="144">
                  <a:moveTo>
                    <a:pt x="180" y="0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6" y="0"/>
                    <a:pt x="0" y="5"/>
                    <a:pt x="0" y="12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0" y="123"/>
                    <a:pt x="6" y="128"/>
                    <a:pt x="13" y="128"/>
                  </a:cubicBezTo>
                  <a:cubicBezTo>
                    <a:pt x="78" y="128"/>
                    <a:pt x="78" y="128"/>
                    <a:pt x="78" y="128"/>
                  </a:cubicBezTo>
                  <a:cubicBezTo>
                    <a:pt x="73" y="138"/>
                    <a:pt x="73" y="138"/>
                    <a:pt x="73" y="138"/>
                  </a:cubicBezTo>
                  <a:cubicBezTo>
                    <a:pt x="72" y="140"/>
                    <a:pt x="72" y="142"/>
                    <a:pt x="74" y="143"/>
                  </a:cubicBezTo>
                  <a:cubicBezTo>
                    <a:pt x="75" y="144"/>
                    <a:pt x="76" y="144"/>
                    <a:pt x="76" y="144"/>
                  </a:cubicBezTo>
                  <a:cubicBezTo>
                    <a:pt x="78" y="144"/>
                    <a:pt x="79" y="143"/>
                    <a:pt x="80" y="142"/>
                  </a:cubicBezTo>
                  <a:cubicBezTo>
                    <a:pt x="87" y="128"/>
                    <a:pt x="87" y="128"/>
                    <a:pt x="87" y="128"/>
                  </a:cubicBezTo>
                  <a:cubicBezTo>
                    <a:pt x="106" y="128"/>
                    <a:pt x="106" y="128"/>
                    <a:pt x="106" y="128"/>
                  </a:cubicBezTo>
                  <a:cubicBezTo>
                    <a:pt x="113" y="142"/>
                    <a:pt x="113" y="142"/>
                    <a:pt x="113" y="142"/>
                  </a:cubicBezTo>
                  <a:cubicBezTo>
                    <a:pt x="113" y="143"/>
                    <a:pt x="115" y="144"/>
                    <a:pt x="116" y="144"/>
                  </a:cubicBezTo>
                  <a:cubicBezTo>
                    <a:pt x="117" y="144"/>
                    <a:pt x="117" y="144"/>
                    <a:pt x="118" y="143"/>
                  </a:cubicBezTo>
                  <a:cubicBezTo>
                    <a:pt x="120" y="142"/>
                    <a:pt x="121" y="140"/>
                    <a:pt x="120" y="138"/>
                  </a:cubicBezTo>
                  <a:cubicBezTo>
                    <a:pt x="115" y="128"/>
                    <a:pt x="115" y="128"/>
                    <a:pt x="115" y="128"/>
                  </a:cubicBezTo>
                  <a:cubicBezTo>
                    <a:pt x="181" y="128"/>
                    <a:pt x="181" y="128"/>
                    <a:pt x="181" y="128"/>
                  </a:cubicBezTo>
                  <a:cubicBezTo>
                    <a:pt x="187" y="128"/>
                    <a:pt x="192" y="122"/>
                    <a:pt x="192" y="116"/>
                  </a:cubicBezTo>
                  <a:cubicBezTo>
                    <a:pt x="192" y="12"/>
                    <a:pt x="192" y="12"/>
                    <a:pt x="192" y="12"/>
                  </a:cubicBezTo>
                  <a:cubicBezTo>
                    <a:pt x="192" y="5"/>
                    <a:pt x="187" y="0"/>
                    <a:pt x="180" y="0"/>
                  </a:cubicBezTo>
                  <a:close/>
                  <a:moveTo>
                    <a:pt x="176" y="108"/>
                  </a:moveTo>
                  <a:cubicBezTo>
                    <a:pt x="176" y="110"/>
                    <a:pt x="174" y="112"/>
                    <a:pt x="172" y="112"/>
                  </a:cubicBezTo>
                  <a:cubicBezTo>
                    <a:pt x="20" y="112"/>
                    <a:pt x="20" y="112"/>
                    <a:pt x="20" y="112"/>
                  </a:cubicBezTo>
                  <a:cubicBezTo>
                    <a:pt x="18" y="112"/>
                    <a:pt x="16" y="110"/>
                    <a:pt x="16" y="108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8"/>
                    <a:pt x="18" y="16"/>
                    <a:pt x="20" y="16"/>
                  </a:cubicBezTo>
                  <a:cubicBezTo>
                    <a:pt x="172" y="16"/>
                    <a:pt x="172" y="16"/>
                    <a:pt x="172" y="16"/>
                  </a:cubicBezTo>
                  <a:cubicBezTo>
                    <a:pt x="174" y="16"/>
                    <a:pt x="176" y="18"/>
                    <a:pt x="176" y="20"/>
                  </a:cubicBezTo>
                  <a:lnTo>
                    <a:pt x="176" y="108"/>
                  </a:lnTo>
                  <a:close/>
                </a:path>
              </a:pathLst>
            </a:custGeom>
            <a:solidFill>
              <a:schemeClr val="bg1">
                <a:alpha val="100000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pic>
          <p:nvPicPr>
            <p:cNvPr id="10251" name="组合 74"/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7275385" y="282444"/>
              <a:ext cx="475459" cy="475589"/>
            </a:xfrm>
            <a:prstGeom prst="rect">
              <a:avLst/>
            </a:prstGeom>
            <a:noFill/>
            <a:ln w="9525">
              <a:noFill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www.freeppt7.com-Best powerpoint templates free download-slideshow">
  <a:themeElements>
    <a:clrScheme name="Office 主题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Office 主题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FFFFFF"/>
        </a:accent3>
        <a:accent4>
          <a:srgbClr val="000000"/>
        </a:accent4>
        <a:accent5>
          <a:srgbClr val="B5CBE7"/>
        </a:accent5>
        <a:accent6>
          <a:srgbClr val="D7712B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Phoenix</Template>
  <TotalTime>0</TotalTime>
  <Words>2145</Words>
  <Application>WPS 演示</Application>
  <PresentationFormat>自定义</PresentationFormat>
  <Paragraphs>220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30" baseType="lpstr">
      <vt:lpstr>Arial</vt:lpstr>
      <vt:lpstr>宋体</vt:lpstr>
      <vt:lpstr>Wingdings</vt:lpstr>
      <vt:lpstr>Calibri</vt:lpstr>
      <vt:lpstr>Calibri Light</vt:lpstr>
      <vt:lpstr>微软雅黑</vt:lpstr>
      <vt:lpstr>PT Sans</vt:lpstr>
      <vt:lpstr>Gill Sans</vt:lpstr>
      <vt:lpstr>FontAwesome</vt:lpstr>
      <vt:lpstr>Lato Light</vt:lpstr>
      <vt:lpstr>Arial Unicode MS</vt:lpstr>
      <vt:lpstr>popo</vt:lpstr>
      <vt:lpstr>Meiryo</vt:lpstr>
      <vt:lpstr>Gill Sans MT</vt:lpstr>
      <vt:lpstr>Yu Gothic</vt:lpstr>
      <vt:lpstr>www.freeppt7.com-Best powerpoint templates free download-slideshow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</dc:creator>
  <cp:lastModifiedBy>kwl6163com</cp:lastModifiedBy>
  <cp:revision>27</cp:revision>
  <dcterms:created xsi:type="dcterms:W3CDTF">2015-05-04T04:30:48Z</dcterms:created>
  <dcterms:modified xsi:type="dcterms:W3CDTF">2018-09-06T03:18:56Z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2052-10.1.0.7400</vt:lpwstr>
  </property>
</Properties>
</file>