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3"/>
    <p:sldId id="257" r:id="rId4"/>
    <p:sldId id="259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36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6EAB0-D835-4B60-9954-7085F6ED240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A25A3-76A6-4E52-A262-AD4F907A750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>
            <a:solidFill>
              <a:srgbClr val="000000"/>
            </a:solidFill>
            <a:miter/>
          </a:ln>
        </p:spPr>
      </p:sp>
      <p:sp>
        <p:nvSpPr>
          <p:cNvPr id="1638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6387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indent="0"/>
            <a:fld id="{9A0DB2DC-4C9A-4742-B13C-FB6460FD3503}" type="slidenum">
              <a:rPr lang="zh-CN" altLang="en-US" sz="1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8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4517-F7BE-475A-BACA-E364026622A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EA6D-58D8-42AE-9683-5B6C09E0B58F}" type="slidenum">
              <a:rPr lang="zh-CN" altLang="en-US" smtClean="0"/>
            </a:fld>
            <a:endParaRPr lang="zh-CN" altLang="en-US"/>
          </a:p>
        </p:txBody>
      </p:sp>
      <p:sp>
        <p:nvSpPr>
          <p:cNvPr id="3" name="KSO_CT2"/>
          <p:cNvSpPr>
            <a:spLocks noGrp="1"/>
          </p:cNvSpPr>
          <p:nvPr>
            <p:ph type="subTitle" idx="1" hasCustomPrompt="1"/>
          </p:nvPr>
        </p:nvSpPr>
        <p:spPr>
          <a:xfrm>
            <a:off x="2032002" y="2970917"/>
            <a:ext cx="7442925" cy="467211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1800" baseline="0">
                <a:solidFill>
                  <a:schemeClr val="bg1">
                    <a:lumMod val="50000"/>
                  </a:schemeClr>
                </a:solidFill>
                <a:effectLst/>
                <a:ea typeface="幼圆" panose="020105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单击此处添加您的副标题</a:t>
            </a:r>
            <a:endParaRPr lang="zh-CN" altLang="en-US" dirty="0" smtClean="0"/>
          </a:p>
        </p:txBody>
      </p:sp>
      <p:sp>
        <p:nvSpPr>
          <p:cNvPr id="7" name="KSO_CT1"/>
          <p:cNvSpPr>
            <a:spLocks noGrp="1"/>
          </p:cNvSpPr>
          <p:nvPr>
            <p:ph type="title" hasCustomPrompt="1"/>
          </p:nvPr>
        </p:nvSpPr>
        <p:spPr>
          <a:xfrm>
            <a:off x="2032002" y="1136193"/>
            <a:ext cx="7442925" cy="1720077"/>
          </a:xfrm>
        </p:spPr>
        <p:txBody>
          <a:bodyPr>
            <a:noAutofit/>
          </a:bodyPr>
          <a:lstStyle>
            <a:lvl1pPr algn="ctr">
              <a:defRPr sz="4200" b="0">
                <a:gradFill flip="none" rotWithShape="1">
                  <a:gsLst>
                    <a:gs pos="100000">
                      <a:schemeClr val="accent1"/>
                    </a:gs>
                    <a:gs pos="14000">
                      <a:schemeClr val="accent1">
                        <a:lumMod val="50000"/>
                      </a:schemeClr>
                    </a:gs>
                    <a:gs pos="0">
                      <a:srgbClr val="14B2D2">
                        <a:shade val="100000"/>
                        <a:satMod val="115000"/>
                      </a:srgb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effectLst>
                  <a:outerShdw dist="38100" dir="5400000" algn="t" rotWithShape="0">
                    <a:schemeClr val="tx1">
                      <a:lumMod val="65000"/>
                      <a:lumOff val="35000"/>
                      <a:alpha val="19000"/>
                    </a:schemeClr>
                  </a:outerShdw>
                </a:effectLst>
                <a:latin typeface="华文琥珀" panose="02010800040101010101" pitchFamily="2" charset="-122"/>
                <a:ea typeface="华文琥珀" panose="02010800040101010101" pitchFamily="2" charset="-122"/>
              </a:defRPr>
            </a:lvl1pPr>
          </a:lstStyle>
          <a:p>
            <a:r>
              <a:rPr lang="zh-CN" altLang="en-US" dirty="0" smtClean="0"/>
              <a:t>单击此处</a:t>
            </a:r>
            <a:br>
              <a:rPr lang="en-US" altLang="zh-CN" dirty="0" smtClean="0"/>
            </a:br>
            <a:r>
              <a:rPr lang="zh-CN" altLang="en-US" dirty="0" smtClean="0"/>
              <a:t>添加您的标题文字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4517-F7BE-475A-BACA-E364026622A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EA6D-58D8-42AE-9683-5B6C09E0B5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10171290" y="365125"/>
            <a:ext cx="1182511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2113842" y="365125"/>
            <a:ext cx="7933269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4517-F7BE-475A-BACA-E364026622A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EA6D-58D8-42AE-9683-5B6C09E0B5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4517-F7BE-475A-BACA-E364026622A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EA6D-58D8-42AE-9683-5B6C09E0B5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 hasCustomPrompt="1"/>
          </p:nvPr>
        </p:nvSpPr>
        <p:spPr>
          <a:xfrm>
            <a:off x="2098675" y="1907893"/>
            <a:ext cx="7994651" cy="1235075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accent1">
                    <a:lumMod val="50000"/>
                  </a:schemeClr>
                </a:solidFill>
                <a:effectLst/>
              </a:defRPr>
            </a:lvl1pPr>
          </a:lstStyle>
          <a:p>
            <a:r>
              <a:rPr lang="zh-CN" altLang="en-US" dirty="0" smtClean="0"/>
              <a:t>此处添加您的标题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 hasCustomPrompt="1"/>
          </p:nvPr>
        </p:nvSpPr>
        <p:spPr>
          <a:xfrm>
            <a:off x="4050893" y="3200118"/>
            <a:ext cx="4090217" cy="35747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单击此处添加您的副标题</a:t>
            </a:r>
            <a:endParaRPr lang="en-US" altLang="zh-CN" dirty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4517-F7BE-475A-BACA-E364026622A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EA6D-58D8-42AE-9683-5B6C09E0B5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399823" y="1244601"/>
            <a:ext cx="5080000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6519333" y="1244601"/>
            <a:ext cx="5094116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4517-F7BE-475A-BACA-E364026622A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EA6D-58D8-42AE-9683-5B6C09E0B5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2302932" y="118532"/>
            <a:ext cx="9312101" cy="71702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9435" y="1376362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1099435" y="2200274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1846" y="1376362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6431846" y="2200274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4517-F7BE-475A-BACA-E364026622AB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EA6D-58D8-42AE-9683-5B6C09E0B5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4517-F7BE-475A-BACA-E364026622A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EA6D-58D8-42AE-9683-5B6C09E0B5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4517-F7BE-475A-BACA-E364026622AB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EA6D-58D8-42AE-9683-5B6C09E0B5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144590" y="533402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5487989" y="1063629"/>
            <a:ext cx="6172200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144590" y="21336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4517-F7BE-475A-BACA-E364026622A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EA6D-58D8-42AE-9683-5B6C09E0B5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246192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5442833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246192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4517-F7BE-475A-BACA-E364026622A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EA6D-58D8-42AE-9683-5B6C09E0B5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04" b="4108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0" y="-1"/>
            <a:ext cx="12192000" cy="5843451"/>
          </a:xfrm>
          <a:prstGeom prst="rect">
            <a:avLst/>
          </a:prstGeom>
          <a:gradFill flip="none" rotWithShape="1">
            <a:gsLst>
              <a:gs pos="23000">
                <a:schemeClr val="bg1">
                  <a:alpha val="87000"/>
                </a:schemeClr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558798" y="101594"/>
            <a:ext cx="11056060" cy="6995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E4517-F7BE-475A-BACA-E364026622A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2EA6D-58D8-42AE-9683-5B6C09E0B58F}" type="slidenum">
              <a:rPr lang="zh-CN" altLang="en-US" smtClean="0"/>
            </a:fld>
            <a:endParaRPr lang="zh-CN" altLang="en-US"/>
          </a:p>
        </p:txBody>
      </p:sp>
      <p:sp>
        <p:nvSpPr>
          <p:cNvPr id="3" name="KSO_BC1"/>
          <p:cNvSpPr>
            <a:spLocks noGrp="1"/>
          </p:cNvSpPr>
          <p:nvPr>
            <p:ph type="body" idx="1"/>
          </p:nvPr>
        </p:nvSpPr>
        <p:spPr>
          <a:xfrm>
            <a:off x="558799" y="939525"/>
            <a:ext cx="11056060" cy="5193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baseline="0">
          <a:ln>
            <a:noFill/>
          </a:ln>
          <a:solidFill>
            <a:schemeClr val="accent1">
              <a:lumMod val="50000"/>
            </a:schemeClr>
          </a:solidFill>
          <a:effectLst>
            <a:outerShdw blurRad="50800" dist="38100" dir="5400000" algn="t" rotWithShape="0">
              <a:schemeClr val="bg1">
                <a:alpha val="40000"/>
              </a:schemeClr>
            </a:outerShdw>
          </a:effectLst>
          <a:latin typeface="华文琥珀" panose="02010800040101010101" pitchFamily="2" charset="-122"/>
          <a:ea typeface="华文琥珀" panose="02010800040101010101" pitchFamily="2" charset="-122"/>
          <a:cs typeface="+mj-cs"/>
        </a:defRPr>
      </a:lvl1pPr>
    </p:titleStyle>
    <p:bodyStyle>
      <a:lvl1pPr marL="357505" indent="-357505" algn="just" defTabSz="914400" rtl="0" eaLnBrk="1" latinLnBrk="0" hangingPunct="1">
        <a:lnSpc>
          <a:spcPct val="110000"/>
        </a:lnSpc>
        <a:spcBef>
          <a:spcPts val="1800"/>
        </a:spcBef>
        <a:spcAft>
          <a:spcPts val="0"/>
        </a:spcAft>
        <a:buClr>
          <a:schemeClr val="accent1"/>
        </a:buClr>
        <a:buSzPct val="70000"/>
        <a:buFont typeface="Wingdings 2" panose="05020102010507070707" pitchFamily="18" charset="2"/>
        <a:buChar char=""/>
        <a:defRPr sz="2000" kern="1200" baseline="0">
          <a:solidFill>
            <a:schemeClr val="accent1">
              <a:lumMod val="75000"/>
            </a:schemeClr>
          </a:solidFill>
          <a:latin typeface="幼圆" panose="02010509060101010101" pitchFamily="49" charset="-122"/>
          <a:ea typeface="幼圆" panose="02010509060101010101" pitchFamily="49" charset="-122"/>
          <a:cs typeface="+mn-cs"/>
        </a:defRPr>
      </a:lvl1pPr>
      <a:lvl2pPr marL="357505" indent="-357505" algn="just" defTabSz="914400" rtl="0" eaLnBrk="1" latinLnBrk="0" hangingPunct="1">
        <a:lnSpc>
          <a:spcPct val="130000"/>
        </a:lnSpc>
        <a:spcBef>
          <a:spcPts val="0"/>
        </a:spcBef>
        <a:spcAft>
          <a:spcPts val="600"/>
        </a:spcAft>
        <a:buClr>
          <a:schemeClr val="accent2">
            <a:lumMod val="60000"/>
            <a:lumOff val="40000"/>
          </a:schemeClr>
        </a:buClr>
        <a:buFont typeface="幼圆" panose="02010509060101010101" pitchFamily="49" charset="-122"/>
        <a:buChar char=" "/>
        <a:defRPr sz="1600" kern="1200" baseline="0">
          <a:solidFill>
            <a:srgbClr val="7D7D7D"/>
          </a:solidFill>
          <a:latin typeface="幼圆" panose="02010509060101010101" pitchFamily="49" charset="-122"/>
          <a:ea typeface="幼圆" panose="02010509060101010101" pitchFamily="49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hyperlink" Target="https://www.freeppt7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任意多边形 2"/>
          <p:cNvSpPr/>
          <p:nvPr/>
        </p:nvSpPr>
        <p:spPr>
          <a:xfrm>
            <a:off x="2241551" y="3807884"/>
            <a:ext cx="596900" cy="656167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-1" fmla="*/ 0 w 576263"/>
              <a:gd name="connsiteY0-2" fmla="*/ 0 h 547688"/>
              <a:gd name="connsiteX1-3" fmla="*/ 566738 w 576263"/>
              <a:gd name="connsiteY1-4" fmla="*/ 547688 h 547688"/>
              <a:gd name="connsiteX2-5" fmla="*/ 576263 w 576263"/>
              <a:gd name="connsiteY2-6" fmla="*/ 0 h 547688"/>
              <a:gd name="connsiteX3-7" fmla="*/ 0 w 576263"/>
              <a:gd name="connsiteY3-8" fmla="*/ 0 h 547688"/>
              <a:gd name="connsiteX0-9" fmla="*/ 0 w 576263"/>
              <a:gd name="connsiteY0-10" fmla="*/ 0 h 571500"/>
              <a:gd name="connsiteX1-11" fmla="*/ 566738 w 576263"/>
              <a:gd name="connsiteY1-12" fmla="*/ 571500 h 571500"/>
              <a:gd name="connsiteX2-13" fmla="*/ 576263 w 576263"/>
              <a:gd name="connsiteY2-14" fmla="*/ 0 h 571500"/>
              <a:gd name="connsiteX3-15" fmla="*/ 0 w 576263"/>
              <a:gd name="connsiteY3-16" fmla="*/ 0 h 571500"/>
              <a:gd name="connsiteX0-17" fmla="*/ 0 w 576263"/>
              <a:gd name="connsiteY0-18" fmla="*/ 0 h 576263"/>
              <a:gd name="connsiteX1-19" fmla="*/ 571335 w 576263"/>
              <a:gd name="connsiteY1-20" fmla="*/ 576263 h 576263"/>
              <a:gd name="connsiteX2-21" fmla="*/ 576263 w 576263"/>
              <a:gd name="connsiteY2-22" fmla="*/ 0 h 576263"/>
              <a:gd name="connsiteX3-23" fmla="*/ 0 w 576263"/>
              <a:gd name="connsiteY3-24" fmla="*/ 0 h 576263"/>
              <a:gd name="connsiteX0-25" fmla="*/ 0 w 576448"/>
              <a:gd name="connsiteY0-26" fmla="*/ 0 h 576263"/>
              <a:gd name="connsiteX1-27" fmla="*/ 575933 w 576448"/>
              <a:gd name="connsiteY1-28" fmla="*/ 576263 h 576263"/>
              <a:gd name="connsiteX2-29" fmla="*/ 576263 w 576448"/>
              <a:gd name="connsiteY2-30" fmla="*/ 0 h 576263"/>
              <a:gd name="connsiteX3-31" fmla="*/ 0 w 576448"/>
              <a:gd name="connsiteY3-32" fmla="*/ 0 h 57626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defRPr/>
            </a:pPr>
            <a:endParaRPr lang="zh-CN" altLang="en-US" strike="noStrike" noProof="1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32100" y="3810000"/>
            <a:ext cx="9359900" cy="65828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 fontAlgn="base">
              <a:defRPr/>
            </a:pPr>
            <a:r>
              <a:rPr lang="en-US" altLang="zh-CN" sz="2800" strike="noStrike" noProof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https://www.freeppt7.com</a:t>
            </a:r>
            <a:endParaRPr lang="en-US" altLang="zh-CN" sz="2800" strike="noStrike" noProof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3043767"/>
            <a:ext cx="9313333" cy="7747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l" fontAlgn="base">
              <a:defRPr/>
            </a:pPr>
            <a:r>
              <a:rPr lang="zh-CN" altLang="en-US" sz="3200" strike="noStrike" spc="200" noProof="1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trike="noStrike" spc="200" noProof="1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sz="2400" strike="noStrike" spc="20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Best PPT templates for free download</a:t>
            </a:r>
            <a:endParaRPr sz="2400" strike="noStrike" spc="20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9311217" y="3039533"/>
            <a:ext cx="855133" cy="778933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defRPr/>
            </a:pPr>
            <a:endParaRPr lang="zh-CN" altLang="en-US" strike="noStrike" noProof="1">
              <a:solidFill>
                <a:prstClr val="white"/>
              </a:solidFill>
            </a:endParaRPr>
          </a:p>
        </p:txBody>
      </p:sp>
      <p:sp>
        <p:nvSpPr>
          <p:cNvPr id="15365" name="矩形 11"/>
          <p:cNvSpPr/>
          <p:nvPr/>
        </p:nvSpPr>
        <p:spPr>
          <a:xfrm>
            <a:off x="2643717" y="3920067"/>
            <a:ext cx="6904567" cy="1693333"/>
          </a:xfrm>
          <a:prstGeom prst="rect">
            <a:avLst/>
          </a:prstGeom>
          <a:noFill/>
          <a:ln w="25400">
            <a:noFill/>
          </a:ln>
        </p:spPr>
        <p:txBody>
          <a:bodyPr anchor="ctr"/>
          <a:p>
            <a:pPr>
              <a:lnSpc>
                <a:spcPts val="2400"/>
              </a:lnSpc>
            </a:pPr>
            <a:r>
              <a:rPr lang="en-US" altLang="zh-CN" sz="1200" dirty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200" dirty="0">
              <a:solidFill>
                <a:srgbClr val="4A452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5366" name="图片 4" descr="logo">
            <a:hlinkClick r:id="rId1" action="ppaction://hlinkfile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1051" y="844551"/>
            <a:ext cx="5549900" cy="128058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ww.freeppt7.com-Best powerpoint templates free download-slideshow">
  <a:themeElements>
    <a:clrScheme name="自定义 1">
      <a:dk1>
        <a:srgbClr val="47494B"/>
      </a:dk1>
      <a:lt1>
        <a:srgbClr val="FFFFFF"/>
      </a:lt1>
      <a:dk2>
        <a:srgbClr val="454749"/>
      </a:dk2>
      <a:lt2>
        <a:srgbClr val="FFFFFF"/>
      </a:lt2>
      <a:accent1>
        <a:srgbClr val="46D2ED"/>
      </a:accent1>
      <a:accent2>
        <a:srgbClr val="62B295"/>
      </a:accent2>
      <a:accent3>
        <a:srgbClr val="A9CF4D"/>
      </a:accent3>
      <a:accent4>
        <a:srgbClr val="DCC485"/>
      </a:accent4>
      <a:accent5>
        <a:srgbClr val="9DC9E7"/>
      </a:accent5>
      <a:accent6>
        <a:srgbClr val="FFC000"/>
      </a:accent6>
      <a:hlink>
        <a:srgbClr val="00B0F0"/>
      </a:hlink>
      <a:folHlink>
        <a:srgbClr val="AFB2B4"/>
      </a:folHlink>
    </a:clrScheme>
    <a:fontScheme name="自定义 22">
      <a:majorFont>
        <a:latin typeface="Arial Black"/>
        <a:ea typeface="华文琥珀"/>
        <a:cs typeface=""/>
      </a:majorFont>
      <a:minorFont>
        <a:latin typeface="Arial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A000120140627A27KPBG</Template>
  <TotalTime>0</TotalTime>
  <Words>77</Words>
  <Application>WPS 演示</Application>
  <PresentationFormat>自定义</PresentationFormat>
  <Paragraphs>6</Paragraphs>
  <Slides>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7" baseType="lpstr">
      <vt:lpstr>Arial</vt:lpstr>
      <vt:lpstr>宋体</vt:lpstr>
      <vt:lpstr>Wingdings</vt:lpstr>
      <vt:lpstr>微软雅黑</vt:lpstr>
      <vt:lpstr>华文琥珀</vt:lpstr>
      <vt:lpstr>Wingdings 2</vt:lpstr>
      <vt:lpstr>幼圆</vt:lpstr>
      <vt:lpstr>Meiryo</vt:lpstr>
      <vt:lpstr>Arial Narrow</vt:lpstr>
      <vt:lpstr>Calibri</vt:lpstr>
      <vt:lpstr>Arial Unicode MS</vt:lpstr>
      <vt:lpstr>落叶</vt:lpstr>
      <vt:lpstr>Calibri Light</vt:lpstr>
      <vt:lpstr>www.freeppt7.com-Best powerpoint templates free download-slideshow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kwl6163com</cp:lastModifiedBy>
  <cp:revision>3</cp:revision>
  <dcterms:created xsi:type="dcterms:W3CDTF">2018-09-08T09:11:45Z</dcterms:created>
  <dcterms:modified xsi:type="dcterms:W3CDTF">2018-09-08T09:12:48Z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