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36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6EAB0-D835-4B60-9954-7085F6ED240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A25A3-76A6-4E52-A262-AD4F907A75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8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2032002" y="2970917"/>
            <a:ext cx="7442925" cy="467211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800" baseline="0">
                <a:solidFill>
                  <a:schemeClr val="bg1">
                    <a:lumMod val="50000"/>
                  </a:schemeClr>
                </a:solidFill>
                <a:effectLst/>
                <a:ea typeface="幼圆" panose="020105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单击此处添加您的副标题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2032002" y="1136193"/>
            <a:ext cx="7442925" cy="1720077"/>
          </a:xfrm>
        </p:spPr>
        <p:txBody>
          <a:bodyPr>
            <a:noAutofit/>
          </a:bodyPr>
          <a:lstStyle>
            <a:lvl1pPr algn="ctr">
              <a:defRPr sz="4200" b="0">
                <a:gradFill flip="none" rotWithShape="1">
                  <a:gsLst>
                    <a:gs pos="100000">
                      <a:schemeClr val="accent1"/>
                    </a:gs>
                    <a:gs pos="14000">
                      <a:schemeClr val="accent1">
                        <a:lumMod val="50000"/>
                      </a:schemeClr>
                    </a:gs>
                    <a:gs pos="0">
                      <a:srgbClr val="14B2D2">
                        <a:shade val="100000"/>
                        <a:satMod val="115000"/>
                      </a:srgb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dist="38100" dir="5400000" algn="t" rotWithShape="0">
                    <a:schemeClr val="tx1">
                      <a:lumMod val="65000"/>
                      <a:lumOff val="35000"/>
                      <a:alpha val="19000"/>
                    </a:scheme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</a:lstStyle>
          <a:p>
            <a:r>
              <a:rPr lang="zh-CN" altLang="en-US" dirty="0" smtClean="0"/>
              <a:t>单击此处</a:t>
            </a:r>
            <a:br>
              <a:rPr lang="en-US" altLang="zh-CN" dirty="0" smtClean="0"/>
            </a:br>
            <a:r>
              <a:rPr lang="zh-CN" altLang="en-US" dirty="0" smtClean="0"/>
              <a:t>添加您的标题文字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1907893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>
                    <a:lumMod val="50000"/>
                  </a:schemeClr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200118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4" b="41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1"/>
            <a:ext cx="12192000" cy="5843451"/>
          </a:xfrm>
          <a:prstGeom prst="rect">
            <a:avLst/>
          </a:prstGeom>
          <a:gradFill flip="none" rotWithShape="1">
            <a:gsLst>
              <a:gs pos="23000">
                <a:schemeClr val="bg1">
                  <a:alpha val="87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101594"/>
            <a:ext cx="11056060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4517-F7BE-475A-BACA-E364026622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2EA6D-58D8-42AE-9683-5B6C09E0B58F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9" y="939525"/>
            <a:ext cx="11056060" cy="5193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ln>
            <a:noFill/>
          </a:ln>
          <a:solidFill>
            <a:schemeClr val="accent1">
              <a:lumMod val="50000"/>
            </a:schemeClr>
          </a:solidFill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  <a:latin typeface="华文琥珀" panose="02010800040101010101" pitchFamily="2" charset="-122"/>
          <a:ea typeface="华文琥珀" panose="02010800040101010101" pitchFamily="2" charset="-122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1800"/>
        </a:spcBef>
        <a:spcAft>
          <a:spcPts val="0"/>
        </a:spcAft>
        <a:buClr>
          <a:schemeClr val="accent1"/>
        </a:buClr>
        <a:buSzPct val="70000"/>
        <a:buFont typeface="Wingdings 2" panose="05020102010507070707" pitchFamily="18" charset="2"/>
        <a:buChar char=""/>
        <a:defRPr sz="2000" kern="1200" baseline="0">
          <a:solidFill>
            <a:schemeClr val="accent1">
              <a:lumMod val="75000"/>
            </a:schemeClr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1pPr>
      <a:lvl2pPr marL="357505" indent="-357505" algn="just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600" kern="1200" baseline="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hyperlink" Target="https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  <a:endParaRPr lang="en-US" altLang="zh-CN" sz="2800" strike="noStrike" noProof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3200" strike="noStrike" spc="200" noProof="1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sz="2400" strike="noStrike" spc="20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  <a:endParaRPr sz="2400" strike="noStrike" spc="20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200" dirty="0">
              <a:solidFill>
                <a:srgbClr val="4A452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366" name="图片 4" descr="logo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自定义 1">
      <a:dk1>
        <a:srgbClr val="47494B"/>
      </a:dk1>
      <a:lt1>
        <a:srgbClr val="FFFFFF"/>
      </a:lt1>
      <a:dk2>
        <a:srgbClr val="454749"/>
      </a:dk2>
      <a:lt2>
        <a:srgbClr val="FFFFFF"/>
      </a:lt2>
      <a:accent1>
        <a:srgbClr val="46D2ED"/>
      </a:accent1>
      <a:accent2>
        <a:srgbClr val="62B295"/>
      </a:accent2>
      <a:accent3>
        <a:srgbClr val="A9CF4D"/>
      </a:accent3>
      <a:accent4>
        <a:srgbClr val="DCC485"/>
      </a:accent4>
      <a:accent5>
        <a:srgbClr val="9DC9E7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2">
      <a:majorFont>
        <a:latin typeface="Arial Black"/>
        <a:ea typeface="华文琥珀"/>
        <a:cs typeface=""/>
      </a:majorFont>
      <a:minorFont>
        <a:latin typeface="Arial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A000120140627A27KPBG</Template>
  <TotalTime>0</TotalTime>
  <Words>77</Words>
  <Application>WPS 演示</Application>
  <PresentationFormat>自定义</PresentationFormat>
  <Paragraphs>6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华文琥珀</vt:lpstr>
      <vt:lpstr>Wingdings 2</vt:lpstr>
      <vt:lpstr>幼圆</vt:lpstr>
      <vt:lpstr>Meiryo</vt:lpstr>
      <vt:lpstr>Arial Narrow</vt:lpstr>
      <vt:lpstr>Calibri</vt:lpstr>
      <vt:lpstr>Arial Unicode MS</vt:lpstr>
      <vt:lpstr>落叶</vt:lpstr>
      <vt:lpstr>Calibri Light</vt:lpstr>
      <vt:lpstr>www.freeppt7.com-Best powerpoint templates free download-slideshow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kwl6163com</cp:lastModifiedBy>
  <cp:revision>3</cp:revision>
  <dcterms:created xsi:type="dcterms:W3CDTF">2018-09-08T09:11:45Z</dcterms:created>
  <dcterms:modified xsi:type="dcterms:W3CDTF">2018-09-08T09:12:48Z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