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36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25C1C-D859-41CE-9CC8-38DEA08CF91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A5697-CABA-4045-A275-000E1E8239A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8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6860178"/>
          </a:xfrm>
          <a:prstGeom prst="rect">
            <a:avLst/>
          </a:prstGeom>
          <a:solidFill>
            <a:srgbClr val="DAEE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6653350"/>
            <a:ext cx="12192000" cy="255450"/>
          </a:xfrm>
          <a:prstGeom prst="rect">
            <a:avLst/>
          </a:prstGeom>
          <a:solidFill>
            <a:srgbClr val="8CC6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8" name="Picture 6" descr="58905afd3778f9fbb801a0c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0"/>
            <a:ext cx="9563100" cy="6860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9857-271B-4EFA-88DD-C86116C745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859-FD67-426F-A235-632B14856978}" type="slidenum">
              <a:rPr lang="zh-CN" altLang="en-US" smtClean="0"/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05034" y="2098764"/>
            <a:ext cx="8950235" cy="1318689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3600" b="0" i="0">
                <a:ln w="14605">
                  <a:noFill/>
                </a:ln>
                <a:solidFill>
                  <a:schemeClr val="accent1"/>
                </a:solidFill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05034" y="3522549"/>
            <a:ext cx="8950235" cy="423361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9857-271B-4EFA-88DD-C86116C745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859-FD67-426F-A235-632B148569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9857-271B-4EFA-88DD-C86116C745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859-FD67-426F-A235-632B148569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9857-271B-4EFA-88DD-C86116C745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859-FD67-426F-A235-632B148569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786743"/>
            <a:ext cx="10515600" cy="1070339"/>
          </a:xfrm>
        </p:spPr>
        <p:txBody>
          <a:bodyPr anchor="b"/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88407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9857-271B-4EFA-88DD-C86116C745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859-FD67-426F-A235-632B148569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9857-271B-4EFA-88DD-C86116C745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859-FD67-426F-A235-632B148569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9857-271B-4EFA-88DD-C86116C745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859-FD67-426F-A235-632B148569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9857-271B-4EFA-88DD-C86116C745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859-FD67-426F-A235-632B148569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6531"/>
            <a:ext cx="12192000" cy="6864531"/>
          </a:xfrm>
          <a:prstGeom prst="rect">
            <a:avLst/>
          </a:prstGeom>
          <a:solidFill>
            <a:srgbClr val="DAEE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9857-271B-4EFA-88DD-C86116C745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859-FD67-426F-A235-632B148569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9857-271B-4EFA-88DD-C86116C745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859-FD67-426F-A235-632B148569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9857-271B-4EFA-88DD-C86116C745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859-FD67-426F-A235-632B148569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-6531"/>
            <a:ext cx="12192000" cy="6864531"/>
          </a:xfrm>
          <a:prstGeom prst="rect">
            <a:avLst/>
          </a:prstGeom>
          <a:solidFill>
            <a:srgbClr val="DAEE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7" name="矩形 6"/>
          <p:cNvSpPr/>
          <p:nvPr/>
        </p:nvSpPr>
        <p:spPr>
          <a:xfrm>
            <a:off x="0" y="-6531"/>
            <a:ext cx="12192000" cy="80667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9481" y="1078813"/>
            <a:ext cx="10680337" cy="5018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48C9857-271B-4EFA-88DD-C86116C745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3E24859-FD67-426F-A235-632B14856978}" type="slidenum">
              <a:rPr lang="zh-CN" altLang="en-US" smtClean="0"/>
            </a:fld>
            <a:endParaRPr lang="zh-CN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745" y="172493"/>
            <a:ext cx="10675072" cy="6015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80000"/>
        <a:buFont typeface="Wingdings 2" panose="05020102010507070707" pitchFamily="18" charset="2"/>
        <a:buChar char="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57505" indent="-357505" algn="l" defTabSz="914400" rtl="0" eaLnBrk="1" latinLnBrk="0" hangingPunct="1">
        <a:lnSpc>
          <a:spcPct val="130000"/>
        </a:lnSpc>
        <a:spcBef>
          <a:spcPts val="0"/>
        </a:spcBef>
        <a:buFont typeface="Calibri" panose="020F0502020204030204" pitchFamily="34" charset="0"/>
        <a:buChar char=" 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hyperlink" Target="https://www.freeppt7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任意多边形 2"/>
          <p:cNvSpPr/>
          <p:nvPr/>
        </p:nvSpPr>
        <p:spPr>
          <a:xfrm>
            <a:off x="2241551" y="3807884"/>
            <a:ext cx="596900" cy="656167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32100" y="3810000"/>
            <a:ext cx="9359900" cy="65828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fontAlgn="base">
              <a:defRPr/>
            </a:pPr>
            <a:r>
              <a:rPr lang="en-US" altLang="zh-CN" sz="2800" strike="noStrike" noProof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https://www.freeppt7.com</a:t>
            </a:r>
            <a:endParaRPr lang="en-US" altLang="zh-CN" sz="2800" strike="noStrike" noProof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3043767"/>
            <a:ext cx="9313333" cy="7747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3200" strike="noStrike" spc="200" noProof="1" dirty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3200" strike="noStrike" spc="200" noProof="1" dirty="0" smtClean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sz="2400" strike="noStrike" spc="20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Best PPT templates for free download</a:t>
            </a:r>
            <a:endParaRPr sz="2400" strike="noStrike" spc="20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直角三角形 5"/>
          <p:cNvSpPr/>
          <p:nvPr/>
        </p:nvSpPr>
        <p:spPr>
          <a:xfrm>
            <a:off x="9311217" y="3039533"/>
            <a:ext cx="855133" cy="778933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2643717" y="3920067"/>
            <a:ext cx="6904567" cy="1693333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p>
            <a:pPr>
              <a:lnSpc>
                <a:spcPts val="2400"/>
              </a:lnSpc>
            </a:pPr>
            <a:r>
              <a:rPr lang="en-US" altLang="zh-CN" sz="1200" dirty="0">
                <a:solidFill>
                  <a:srgbClr val="4A45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200" dirty="0">
              <a:solidFill>
                <a:srgbClr val="4A452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366" name="图片 4" descr="logo">
            <a:hlinkClick r:id="rId1" action="ppaction://hlinkfil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1051" y="844551"/>
            <a:ext cx="5549900" cy="128058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ww.freeppt7.com-Best powerpoint templates free download-slideshow">
  <a:themeElements>
    <a:clrScheme name="自定义 364">
      <a:dk1>
        <a:srgbClr val="777777"/>
      </a:dk1>
      <a:lt1>
        <a:sysClr val="window" lastClr="FFFFFF"/>
      </a:lt1>
      <a:dk2>
        <a:srgbClr val="777777"/>
      </a:dk2>
      <a:lt2>
        <a:srgbClr val="FFFFFF"/>
      </a:lt2>
      <a:accent1>
        <a:srgbClr val="76AA30"/>
      </a:accent1>
      <a:accent2>
        <a:srgbClr val="BED15D"/>
      </a:accent2>
      <a:accent3>
        <a:srgbClr val="38A68C"/>
      </a:accent3>
      <a:accent4>
        <a:srgbClr val="C5BE27"/>
      </a:accent4>
      <a:accent5>
        <a:srgbClr val="555835"/>
      </a:accent5>
      <a:accent6>
        <a:srgbClr val="3AA5BA"/>
      </a:accent6>
      <a:hlink>
        <a:srgbClr val="0070C0"/>
      </a:hlink>
      <a:folHlink>
        <a:srgbClr val="7F7F7F"/>
      </a:folHlink>
    </a:clrScheme>
    <a:fontScheme name="自定义 12">
      <a:majorFont>
        <a:latin typeface="Tempus Sans ITC"/>
        <a:ea typeface="幼圆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A000120150209A10KPBG</Template>
  <TotalTime>0</TotalTime>
  <Words>77</Words>
  <Application>WPS 演示</Application>
  <PresentationFormat>自定义</PresentationFormat>
  <Paragraphs>6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7" baseType="lpstr">
      <vt:lpstr>Arial</vt:lpstr>
      <vt:lpstr>宋体</vt:lpstr>
      <vt:lpstr>Wingdings</vt:lpstr>
      <vt:lpstr>Wingdings 2</vt:lpstr>
      <vt:lpstr>Calibri</vt:lpstr>
      <vt:lpstr>微软雅黑</vt:lpstr>
      <vt:lpstr>Meiryo</vt:lpstr>
      <vt:lpstr>Arial Narrow</vt:lpstr>
      <vt:lpstr>Tempus Sans ITC</vt:lpstr>
      <vt:lpstr>幼圆</vt:lpstr>
      <vt:lpstr>Arial Unicode MS</vt:lpstr>
      <vt:lpstr>Calibri Light</vt:lpstr>
      <vt:lpstr>落叶</vt:lpstr>
      <vt:lpstr>www.freeppt7.com-Best powerpoint templates free download-slideshow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kwl6163com</cp:lastModifiedBy>
  <cp:revision>2</cp:revision>
  <dcterms:created xsi:type="dcterms:W3CDTF">2018-09-08T09:32:11Z</dcterms:created>
  <dcterms:modified xsi:type="dcterms:W3CDTF">2018-09-08T09:32:32Z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